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theme/themeOverride1.xml" ContentType="application/vnd.openxmlformats-officedocument.themeOverride+xml"/>
  <Override PartName="/ppt/charts/chart6.xml" ContentType="application/vnd.openxmlformats-officedocument.drawingml.chart+xml"/>
  <Override PartName="/ppt/theme/themeOverride2.xml" ContentType="application/vnd.openxmlformats-officedocument.themeOverr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theme/themeOverride3.xml" ContentType="application/vnd.openxmlformats-officedocument.themeOverride+xml"/>
  <Override PartName="/ppt/charts/chart9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6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</p:sldIdLst>
  <p:sldSz cx="11522075" cy="6480175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12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5" d="100"/>
          <a:sy n="45" d="100"/>
        </p:scale>
        <p:origin x="-3138" y="-1308"/>
      </p:cViewPr>
      <p:guideLst>
        <p:guide orient="horz" pos="2041"/>
        <p:guide pos="362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889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image" Target="../media/image23.png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image" Target="../media/image23.png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image" Target="../media/image23.png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image" Target="../media/image23.png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openxmlformats.org/officeDocument/2006/relationships/image" Target="../media/image23.png"/><Relationship Id="rId1" Type="http://schemas.openxmlformats.org/officeDocument/2006/relationships/themeOverride" Target="../theme/themeOverride1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openxmlformats.org/officeDocument/2006/relationships/image" Target="../media/image23.png"/><Relationship Id="rId1" Type="http://schemas.openxmlformats.org/officeDocument/2006/relationships/themeOverride" Target="../theme/themeOverride2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7.xlsx"/><Relationship Id="rId1" Type="http://schemas.openxmlformats.org/officeDocument/2006/relationships/image" Target="../media/image23.png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openxmlformats.org/officeDocument/2006/relationships/image" Target="../media/image23.png"/><Relationship Id="rId1" Type="http://schemas.openxmlformats.org/officeDocument/2006/relationships/themeOverride" Target="../theme/themeOverride3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9.xlsx"/><Relationship Id="rId1" Type="http://schemas.openxmlformats.org/officeDocument/2006/relationships/image" Target="../media/image23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ln>
              <a:solidFill>
                <a:schemeClr val="bg1"/>
              </a:solidFill>
            </a:ln>
          </c:spPr>
          <c:dPt>
            <c:idx val="0"/>
            <c:bubble3D val="0"/>
            <c:explosion val="8"/>
          </c:dPt>
          <c:dPt>
            <c:idx val="1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10">
          <a:noFill/>
        </a:ln>
      </c:spPr>
    </c:plotArea>
    <c:plotVisOnly val="1"/>
    <c:dispBlanksAs val="zero"/>
    <c:showDLblsOverMax val="0"/>
  </c:chart>
  <c:txPr>
    <a:bodyPr/>
    <a:lstStyle/>
    <a:p>
      <a:pPr>
        <a:defRPr sz="1801"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ln>
              <a:solidFill>
                <a:schemeClr val="bg1"/>
              </a:solidFill>
            </a:ln>
          </c:spPr>
          <c:dPt>
            <c:idx val="0"/>
            <c:bubble3D val="0"/>
            <c:explosion val="7"/>
          </c:dPt>
          <c:dPt>
            <c:idx val="1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10">
          <a:noFill/>
        </a:ln>
      </c:spPr>
    </c:plotArea>
    <c:plotVisOnly val="1"/>
    <c:dispBlanksAs val="zero"/>
    <c:showDLblsOverMax val="0"/>
  </c:chart>
  <c:txPr>
    <a:bodyPr/>
    <a:lstStyle/>
    <a:p>
      <a:pPr>
        <a:defRPr sz="1801"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ln>
              <a:solidFill>
                <a:schemeClr val="bg1"/>
              </a:solidFill>
            </a:ln>
          </c:spPr>
          <c:dPt>
            <c:idx val="0"/>
            <c:bubble3D val="0"/>
            <c:explosion val="28"/>
          </c:dPt>
          <c:dPt>
            <c:idx val="1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</c:v>
                </c:pt>
                <c:pt idx="1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10">
          <a:noFill/>
        </a:ln>
      </c:spPr>
    </c:plotArea>
    <c:plotVisOnly val="1"/>
    <c:dispBlanksAs val="zero"/>
    <c:showDLblsOverMax val="0"/>
  </c:chart>
  <c:txPr>
    <a:bodyPr/>
    <a:lstStyle/>
    <a:p>
      <a:pPr>
        <a:defRPr sz="1801"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ln>
              <a:solidFill>
                <a:schemeClr val="bg1"/>
              </a:solidFill>
            </a:ln>
          </c:spPr>
          <c:dPt>
            <c:idx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c:spPr>
          </c:dPt>
          <c:dPt>
            <c:idx val="1"/>
            <c:bubble3D val="0"/>
            <c:explosion val="10"/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16</c:v>
                </c:pt>
                <c:pt idx="1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10">
          <a:noFill/>
        </a:ln>
      </c:spPr>
    </c:plotArea>
    <c:plotVisOnly val="1"/>
    <c:dispBlanksAs val="zero"/>
    <c:showDLblsOverMax val="0"/>
  </c:chart>
  <c:txPr>
    <a:bodyPr/>
    <a:lstStyle/>
    <a:p>
      <a:pPr>
        <a:defRPr sz="1801"/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20</c:v>
                </c:pt>
                <c:pt idx="1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35</c:v>
                </c:pt>
                <c:pt idx="1">
                  <c:v>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</c:spPr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73</c:v>
                </c:pt>
                <c:pt idx="1">
                  <c:v>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87</c:v>
                </c:pt>
                <c:pt idx="1">
                  <c:v>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ln w="19050">
              <a:solidFill>
                <a:schemeClr val="bg1"/>
              </a:solidFill>
            </a:ln>
          </c:spPr>
          <c:dPt>
            <c:idx val="1"/>
            <c:bubble3D val="0"/>
            <c:explosion val="22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19050">
                <a:solidFill>
                  <a:schemeClr val="bg1"/>
                </a:solidFill>
              </a:ln>
            </c:spPr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8</c:v>
                </c:pt>
                <c:pt idx="2">
                  <c:v>9</c:v>
                </c:pt>
                <c:pt idx="3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10">
          <a:noFill/>
        </a:ln>
      </c:spPr>
    </c:plotArea>
    <c:plotVisOnly val="1"/>
    <c:dispBlanksAs val="zero"/>
    <c:showDLblsOverMax val="0"/>
  </c:chart>
  <c:txPr>
    <a:bodyPr/>
    <a:lstStyle/>
    <a:p>
      <a:pPr>
        <a:defRPr sz="1801"/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068290-4C1E-4661-A14C-9EC640872830}" type="datetimeFigureOut">
              <a:rPr lang="zh-CN" altLang="en-US" smtClean="0"/>
              <a:pPr/>
              <a:t>2016/7/22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0614CA-9CA0-4C40-8377-62497076C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7616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3150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56" y="2013055"/>
            <a:ext cx="9793764" cy="13890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1" y="3672099"/>
            <a:ext cx="8065453" cy="16560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pPr/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873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pPr/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4079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25896" y="244507"/>
            <a:ext cx="3266589" cy="5224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26131" y="244507"/>
            <a:ext cx="9607730" cy="5224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pPr/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8765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61" y="2013056"/>
            <a:ext cx="9793764" cy="1389038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8" y="3672099"/>
            <a:ext cx="8065453" cy="165604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  <a:lvl2pPr marL="5884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76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65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53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42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5307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119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7076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2016/7/22 Friday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32315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2016/7/22 Friday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143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6" y="4164116"/>
            <a:ext cx="9793764" cy="1287035"/>
          </a:xfrm>
          <a:prstGeom prst="rect">
            <a:avLst/>
          </a:prstGeom>
        </p:spPr>
        <p:txBody>
          <a:bodyPr anchor="t"/>
          <a:lstStyle>
            <a:lvl1pPr algn="l">
              <a:defRPr sz="5100" b="1" cap="all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6" y="2746577"/>
            <a:ext cx="9793764" cy="14175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  <a:lvl2pPr marL="58846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7692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76538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5384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9423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53077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11923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70769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2016/7/22 Friday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4009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108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>
                <a:ea typeface="微软雅黑" panose="020B0503020204020204" pitchFamily="34" charset="-122"/>
              </a:defRPr>
            </a:lvl1pPr>
            <a:lvl2pPr>
              <a:defRPr sz="3100">
                <a:ea typeface="微软雅黑" panose="020B0503020204020204" pitchFamily="34" charset="-122"/>
              </a:defRPr>
            </a:lvl2pPr>
            <a:lvl3pPr>
              <a:defRPr sz="2600">
                <a:ea typeface="微软雅黑" panose="020B0503020204020204" pitchFamily="34" charset="-122"/>
              </a:defRPr>
            </a:lvl3pPr>
            <a:lvl4pPr>
              <a:defRPr sz="2300">
                <a:ea typeface="微软雅黑" panose="020B0503020204020204" pitchFamily="34" charset="-122"/>
              </a:defRPr>
            </a:lvl4pPr>
            <a:lvl5pPr>
              <a:defRPr sz="2300">
                <a:ea typeface="微软雅黑" panose="020B0503020204020204" pitchFamily="34" charset="-122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57060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>
                <a:ea typeface="微软雅黑" panose="020B0503020204020204" pitchFamily="34" charset="-122"/>
              </a:defRPr>
            </a:lvl1pPr>
            <a:lvl2pPr>
              <a:defRPr sz="3100">
                <a:ea typeface="微软雅黑" panose="020B0503020204020204" pitchFamily="34" charset="-122"/>
              </a:defRPr>
            </a:lvl2pPr>
            <a:lvl3pPr>
              <a:defRPr sz="2600">
                <a:ea typeface="微软雅黑" panose="020B0503020204020204" pitchFamily="34" charset="-122"/>
              </a:defRPr>
            </a:lvl3pPr>
            <a:lvl4pPr>
              <a:defRPr sz="2300">
                <a:ea typeface="微软雅黑" panose="020B0503020204020204" pitchFamily="34" charset="-122"/>
              </a:defRPr>
            </a:lvl4pPr>
            <a:lvl5pPr>
              <a:defRPr sz="2300">
                <a:ea typeface="微软雅黑" panose="020B0503020204020204" pitchFamily="34" charset="-122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2016/7/22 Friday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15998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8" y="1450543"/>
            <a:ext cx="5090918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>
                <a:ea typeface="微软雅黑" panose="020B0503020204020204" pitchFamily="34" charset="-122"/>
              </a:defRPr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8" y="2055059"/>
            <a:ext cx="5090918" cy="3733601"/>
          </a:xfrm>
          <a:prstGeom prst="rect">
            <a:avLst/>
          </a:prstGeom>
        </p:spPr>
        <p:txBody>
          <a:bodyPr/>
          <a:lstStyle>
            <a:lvl1pPr>
              <a:defRPr sz="3100">
                <a:ea typeface="微软雅黑" panose="020B0503020204020204" pitchFamily="34" charset="-122"/>
              </a:defRPr>
            </a:lvl1pPr>
            <a:lvl2pPr>
              <a:defRPr sz="2600">
                <a:ea typeface="微软雅黑" panose="020B0503020204020204" pitchFamily="34" charset="-122"/>
              </a:defRPr>
            </a:lvl2pPr>
            <a:lvl3pPr>
              <a:defRPr sz="2300">
                <a:ea typeface="微软雅黑" panose="020B0503020204020204" pitchFamily="34" charset="-122"/>
              </a:defRPr>
            </a:lvl3pPr>
            <a:lvl4pPr>
              <a:defRPr sz="2100">
                <a:ea typeface="微软雅黑" panose="020B0503020204020204" pitchFamily="34" charset="-122"/>
              </a:defRPr>
            </a:lvl4pPr>
            <a:lvl5pPr>
              <a:defRPr sz="2100">
                <a:ea typeface="微软雅黑" panose="020B0503020204020204" pitchFamily="34" charset="-122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63" y="1450543"/>
            <a:ext cx="5092917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>
                <a:ea typeface="微软雅黑" panose="020B0503020204020204" pitchFamily="34" charset="-122"/>
              </a:defRPr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63" y="2055059"/>
            <a:ext cx="5092917" cy="3733601"/>
          </a:xfrm>
          <a:prstGeom prst="rect">
            <a:avLst/>
          </a:prstGeom>
        </p:spPr>
        <p:txBody>
          <a:bodyPr/>
          <a:lstStyle>
            <a:lvl1pPr>
              <a:defRPr sz="3100">
                <a:ea typeface="微软雅黑" panose="020B0503020204020204" pitchFamily="34" charset="-122"/>
              </a:defRPr>
            </a:lvl1pPr>
            <a:lvl2pPr>
              <a:defRPr sz="2600">
                <a:ea typeface="微软雅黑" panose="020B0503020204020204" pitchFamily="34" charset="-122"/>
              </a:defRPr>
            </a:lvl2pPr>
            <a:lvl3pPr>
              <a:defRPr sz="2300">
                <a:ea typeface="微软雅黑" panose="020B0503020204020204" pitchFamily="34" charset="-122"/>
              </a:defRPr>
            </a:lvl3pPr>
            <a:lvl4pPr>
              <a:defRPr sz="2100">
                <a:ea typeface="微软雅黑" panose="020B0503020204020204" pitchFamily="34" charset="-122"/>
              </a:defRPr>
            </a:lvl4pPr>
            <a:lvl5pPr>
              <a:defRPr sz="2100">
                <a:ea typeface="微软雅黑" panose="020B0503020204020204" pitchFamily="34" charset="-122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2016/7/22 Friday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46510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2016/7/22 Friday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02896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2016/7/22 Friday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0680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  <a:prstGeom prst="rect">
            <a:avLst/>
          </a:prstGeom>
        </p:spPr>
        <p:txBody>
          <a:bodyPr anchor="b"/>
          <a:lstStyle>
            <a:lvl1pPr algn="l">
              <a:defRPr sz="2600" b="1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4" y="258011"/>
            <a:ext cx="6441161" cy="5530650"/>
          </a:xfrm>
          <a:prstGeom prst="rect">
            <a:avLst/>
          </a:prstGeom>
        </p:spPr>
        <p:txBody>
          <a:bodyPr/>
          <a:lstStyle>
            <a:lvl1pPr>
              <a:defRPr sz="4100">
                <a:ea typeface="微软雅黑" panose="020B0503020204020204" pitchFamily="34" charset="-122"/>
              </a:defRPr>
            </a:lvl1pPr>
            <a:lvl2pPr>
              <a:defRPr sz="3600">
                <a:ea typeface="微软雅黑" panose="020B0503020204020204" pitchFamily="34" charset="-122"/>
              </a:defRPr>
            </a:lvl2pPr>
            <a:lvl3pPr>
              <a:defRPr sz="3100">
                <a:ea typeface="微软雅黑" panose="020B0503020204020204" pitchFamily="34" charset="-122"/>
              </a:defRPr>
            </a:lvl3pPr>
            <a:lvl4pPr>
              <a:defRPr sz="2600">
                <a:ea typeface="微软雅黑" panose="020B0503020204020204" pitchFamily="34" charset="-122"/>
              </a:defRPr>
            </a:lvl4pPr>
            <a:lvl5pPr>
              <a:defRPr sz="2600">
                <a:ea typeface="微软雅黑" panose="020B0503020204020204" pitchFamily="34" charset="-122"/>
              </a:defRPr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ea typeface="微软雅黑" panose="020B0503020204020204" pitchFamily="34" charset="-122"/>
              </a:defRPr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2016/7/22 Friday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210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pPr/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89323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8" y="4536128"/>
            <a:ext cx="6913245" cy="535515"/>
          </a:xfrm>
          <a:prstGeom prst="rect">
            <a:avLst/>
          </a:prstGeom>
        </p:spPr>
        <p:txBody>
          <a:bodyPr anchor="b"/>
          <a:lstStyle>
            <a:lvl1pPr algn="l">
              <a:defRPr sz="2600" b="1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8" y="579020"/>
            <a:ext cx="6913245" cy="38881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100">
                <a:ea typeface="微软雅黑" panose="020B0503020204020204" pitchFamily="34" charset="-122"/>
              </a:defRPr>
            </a:lvl1pPr>
            <a:lvl2pPr marL="588462" indent="0">
              <a:buNone/>
              <a:defRPr sz="3600"/>
            </a:lvl2pPr>
            <a:lvl3pPr marL="1176924" indent="0">
              <a:buNone/>
              <a:defRPr sz="3100"/>
            </a:lvl3pPr>
            <a:lvl4pPr marL="1765386" indent="0">
              <a:buNone/>
              <a:defRPr sz="2600"/>
            </a:lvl4pPr>
            <a:lvl5pPr marL="2353848" indent="0">
              <a:buNone/>
              <a:defRPr sz="2600"/>
            </a:lvl5pPr>
            <a:lvl6pPr marL="2942311" indent="0">
              <a:buNone/>
              <a:defRPr sz="2600"/>
            </a:lvl6pPr>
            <a:lvl7pPr marL="3530773" indent="0">
              <a:buNone/>
              <a:defRPr sz="2600"/>
            </a:lvl7pPr>
            <a:lvl8pPr marL="4119235" indent="0">
              <a:buNone/>
              <a:defRPr sz="2600"/>
            </a:lvl8pPr>
            <a:lvl9pPr marL="4707697" indent="0">
              <a:buNone/>
              <a:defRPr sz="26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8" y="5071640"/>
            <a:ext cx="6913245" cy="7605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ea typeface="微软雅黑" panose="020B0503020204020204" pitchFamily="34" charset="-122"/>
              </a:defRPr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2016/7/22 Friday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1068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2016/7/22 Friday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086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509" y="204011"/>
            <a:ext cx="2592468" cy="4354619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3" y="204011"/>
            <a:ext cx="7585366" cy="4354619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2016/7/22 Friday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endParaRPr lang="zh-CN" altLang="en-US" sz="2300" dirty="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87400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User Demographics - Gend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2626" y="280309"/>
            <a:ext cx="6430849" cy="816491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en-US" dirty="0"/>
          </a:p>
        </p:txBody>
      </p:sp>
      <p:sp>
        <p:nvSpPr>
          <p:cNvPr id="6" name="Line 5"/>
          <p:cNvSpPr>
            <a:spLocks noChangeShapeType="1"/>
          </p:cNvSpPr>
          <p:nvPr userDrawn="1"/>
        </p:nvSpPr>
        <p:spPr bwMode="auto">
          <a:xfrm flipH="1">
            <a:off x="5761788" y="1674795"/>
            <a:ext cx="0" cy="3335340"/>
          </a:xfrm>
          <a:prstGeom prst="line">
            <a:avLst/>
          </a:prstGeom>
          <a:noFill/>
          <a:ln w="76200" cap="rnd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defTabSz="1176924"/>
            <a:endParaRPr lang="en-US" sz="2300">
              <a:solidFill>
                <a:srgbClr val="FFFFFF"/>
              </a:solidFill>
            </a:endParaRPr>
          </a:p>
        </p:txBody>
      </p:sp>
      <p:sp>
        <p:nvSpPr>
          <p:cNvPr id="9" name="Text Placeholder 12"/>
          <p:cNvSpPr>
            <a:spLocks noGrp="1"/>
          </p:cNvSpPr>
          <p:nvPr>
            <p:ph type="body" sz="quarter" idx="27"/>
          </p:nvPr>
        </p:nvSpPr>
        <p:spPr>
          <a:xfrm>
            <a:off x="1099523" y="4022558"/>
            <a:ext cx="4423335" cy="1462879"/>
          </a:xfrm>
          <a:prstGeom prst="rect">
            <a:avLst/>
          </a:prstGeom>
        </p:spPr>
        <p:txBody>
          <a:bodyPr vert="horz" lIns="43205" tIns="21603" rIns="43205" bIns="21603" anchor="ctr"/>
          <a:lstStyle>
            <a:lvl1pPr marL="0" indent="0" algn="l">
              <a:lnSpc>
                <a:spcPct val="80000"/>
              </a:lnSpc>
              <a:buNone/>
              <a:defRPr sz="4700" b="0" i="0">
                <a:solidFill>
                  <a:schemeClr val="bg1"/>
                </a:solidFill>
                <a:effectLst/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0" name="Text Placeholder 12"/>
          <p:cNvSpPr>
            <a:spLocks noGrp="1"/>
          </p:cNvSpPr>
          <p:nvPr>
            <p:ph type="body" sz="quarter" idx="28"/>
          </p:nvPr>
        </p:nvSpPr>
        <p:spPr>
          <a:xfrm>
            <a:off x="5999217" y="4022558"/>
            <a:ext cx="4423335" cy="1462879"/>
          </a:xfrm>
          <a:prstGeom prst="rect">
            <a:avLst/>
          </a:prstGeom>
        </p:spPr>
        <p:txBody>
          <a:bodyPr vert="horz" lIns="43205" tIns="21603" rIns="43205" bIns="21603" anchor="ctr"/>
          <a:lstStyle>
            <a:lvl1pPr marL="0" indent="0" algn="r">
              <a:lnSpc>
                <a:spcPct val="80000"/>
              </a:lnSpc>
              <a:buNone/>
              <a:defRPr sz="4700" b="0" i="0">
                <a:solidFill>
                  <a:schemeClr val="bg1"/>
                </a:solidFill>
                <a:effectLst/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29"/>
          </p:nvPr>
        </p:nvSpPr>
        <p:spPr>
          <a:xfrm>
            <a:off x="2324446" y="2015351"/>
            <a:ext cx="3164386" cy="2041227"/>
          </a:xfrm>
          <a:prstGeom prst="rect">
            <a:avLst/>
          </a:prstGeom>
        </p:spPr>
        <p:txBody>
          <a:bodyPr vert="horz" lIns="43205" tIns="21603" rIns="43205" bIns="21603" anchor="t"/>
          <a:lstStyle>
            <a:lvl1pPr marL="270034" indent="-270034">
              <a:lnSpc>
                <a:spcPct val="100000"/>
              </a:lnSpc>
              <a:spcBef>
                <a:spcPts val="803"/>
              </a:spcBef>
              <a:buSzPct val="60000"/>
              <a:buFont typeface="Wingdings" charset="2"/>
              <a:buChar char=""/>
              <a:defRPr sz="2300"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0"/>
          </p:nvPr>
        </p:nvSpPr>
        <p:spPr>
          <a:xfrm>
            <a:off x="6067269" y="2015352"/>
            <a:ext cx="3130360" cy="2007206"/>
          </a:xfrm>
          <a:prstGeom prst="rect">
            <a:avLst/>
          </a:prstGeom>
        </p:spPr>
        <p:txBody>
          <a:bodyPr vert="horz" lIns="43205" tIns="21603" rIns="43205" bIns="21603" anchor="t"/>
          <a:lstStyle>
            <a:lvl1pPr marL="270034" indent="-270034">
              <a:lnSpc>
                <a:spcPct val="100000"/>
              </a:lnSpc>
              <a:spcBef>
                <a:spcPts val="803"/>
              </a:spcBef>
              <a:buSzPct val="60000"/>
              <a:buFont typeface="Wingdings" charset="2"/>
              <a:buChar char=""/>
              <a:defRPr sz="2300"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936709" y="6093000"/>
            <a:ext cx="3648657" cy="345009"/>
          </a:xfrm>
          <a:prstGeom prst="rect">
            <a:avLst/>
          </a:prstGeom>
        </p:spPr>
        <p:txBody>
          <a:bodyPr vert="horz" lIns="43205" tIns="21603" rIns="43205" bIns="21603" rtlCol="0" anchor="ctr"/>
          <a:lstStyle>
            <a:lvl1pPr algn="ctr">
              <a:defRPr sz="900" b="0" i="0" spc="142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so"/>
              </a:defRPr>
            </a:lvl1pPr>
          </a:lstStyle>
          <a:p>
            <a:pPr defTabSz="1176924"/>
            <a:r>
              <a:rPr lang="zh-CN" altLang="en-US" dirty="0" smtClean="0">
                <a:solidFill>
                  <a:srgbClr val="FFFFFF"/>
                </a:solidFill>
              </a:rPr>
              <a:t>公司名称 丨 宣传口号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5" name="Date Placeholder 5"/>
          <p:cNvSpPr>
            <a:spLocks noGrp="1"/>
          </p:cNvSpPr>
          <p:nvPr>
            <p:ph type="dt" sz="half" idx="2"/>
          </p:nvPr>
        </p:nvSpPr>
        <p:spPr>
          <a:xfrm>
            <a:off x="576104" y="6093000"/>
            <a:ext cx="2688484" cy="345009"/>
          </a:xfrm>
          <a:prstGeom prst="rect">
            <a:avLst/>
          </a:prstGeom>
        </p:spPr>
        <p:txBody>
          <a:bodyPr vert="horz" lIns="43205" tIns="21603" rIns="43205" bIns="21603" rtlCol="0" anchor="ctr"/>
          <a:lstStyle>
            <a:lvl1pPr algn="l">
              <a:defRPr sz="900" b="0" i="0" spc="142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so"/>
              </a:defRPr>
            </a:lvl1pPr>
          </a:lstStyle>
          <a:p>
            <a:pPr defTabSz="1176924"/>
            <a:fld id="{20CE5771-40CA-49DE-96E3-FE3FBD691C1A}" type="datetime3">
              <a:rPr lang="zh-CN" altLang="en-US" smtClean="0"/>
              <a:pPr defTabSz="1176924"/>
              <a:t>2016年7月22日星期五</a:t>
            </a:fld>
            <a:endParaRPr lang="en-US" dirty="0"/>
          </a:p>
        </p:txBody>
      </p:sp>
      <p:sp>
        <p:nvSpPr>
          <p:cNvPr id="1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257487" y="6097805"/>
            <a:ext cx="2688484" cy="345009"/>
          </a:xfrm>
          <a:prstGeom prst="rect">
            <a:avLst/>
          </a:prstGeom>
        </p:spPr>
        <p:txBody>
          <a:bodyPr vert="horz" lIns="43205" tIns="21603" rIns="43205" bIns="21603" rtlCol="0" anchor="ctr"/>
          <a:lstStyle>
            <a:lvl1pPr algn="r">
              <a:defRPr sz="900" spc="142">
                <a:solidFill>
                  <a:schemeClr val="bg1"/>
                </a:solidFill>
                <a:latin typeface="+mn-ea"/>
                <a:ea typeface="+mn-ea"/>
                <a:cs typeface="Miso"/>
              </a:defRPr>
            </a:lvl1pPr>
          </a:lstStyle>
          <a:p>
            <a:pPr defTabSz="1176924"/>
            <a:fld id="{8E1C36C4-E9D3-A641-AE45-47024B03D7E5}" type="slidenum">
              <a:rPr lang="en-US" smtClean="0">
                <a:solidFill>
                  <a:srgbClr val="FFFFFF"/>
                </a:solidFill>
              </a:rPr>
              <a:pPr defTabSz="1176924"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4" name="Picture 3" descr="WomanIcon_Whit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9705" y="1572793"/>
            <a:ext cx="1092197" cy="2406065"/>
          </a:xfrm>
          <a:prstGeom prst="rect">
            <a:avLst/>
          </a:prstGeom>
        </p:spPr>
      </p:pic>
      <p:pic>
        <p:nvPicPr>
          <p:cNvPr id="5" name="Picture 4" descr="ManIcon_White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523" y="1572793"/>
            <a:ext cx="918165" cy="2400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3819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ody Count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3933" y="280309"/>
            <a:ext cx="8234209" cy="816491"/>
          </a:xfrm>
          <a:prstGeom prst="rect">
            <a:avLst/>
          </a:prstGeo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en-US" dirty="0"/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936709" y="6093000"/>
            <a:ext cx="3648657" cy="345009"/>
          </a:xfrm>
          <a:prstGeom prst="rect">
            <a:avLst/>
          </a:prstGeom>
        </p:spPr>
        <p:txBody>
          <a:bodyPr vert="horz" lIns="43205" tIns="21603" rIns="43205" bIns="21603" rtlCol="0" anchor="ctr"/>
          <a:lstStyle>
            <a:lvl1pPr algn="ctr">
              <a:defRPr sz="900" b="0" i="0" spc="142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so"/>
              </a:defRPr>
            </a:lvl1pPr>
          </a:lstStyle>
          <a:p>
            <a:pPr defTabSz="1176924"/>
            <a:r>
              <a:rPr lang="zh-CN" altLang="en-US" dirty="0" smtClean="0">
                <a:solidFill>
                  <a:srgbClr val="FFFFFF"/>
                </a:solidFill>
              </a:rPr>
              <a:t>公司名称 丨 宣传口号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5" name="Date Placeholder 5"/>
          <p:cNvSpPr>
            <a:spLocks noGrp="1"/>
          </p:cNvSpPr>
          <p:nvPr>
            <p:ph type="dt" sz="half" idx="2"/>
          </p:nvPr>
        </p:nvSpPr>
        <p:spPr>
          <a:xfrm>
            <a:off x="576104" y="6093000"/>
            <a:ext cx="2688484" cy="345009"/>
          </a:xfrm>
          <a:prstGeom prst="rect">
            <a:avLst/>
          </a:prstGeom>
        </p:spPr>
        <p:txBody>
          <a:bodyPr vert="horz" lIns="43205" tIns="21603" rIns="43205" bIns="21603" rtlCol="0" anchor="ctr"/>
          <a:lstStyle>
            <a:lvl1pPr algn="l">
              <a:defRPr sz="900" b="0" i="0" spc="142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so"/>
              </a:defRPr>
            </a:lvl1pPr>
          </a:lstStyle>
          <a:p>
            <a:pPr defTabSz="1176924"/>
            <a:fld id="{FAE12148-65B4-4BDA-8AD0-A8212AADE4BD}" type="datetime3">
              <a:rPr lang="zh-CN" altLang="en-US" smtClean="0"/>
              <a:pPr defTabSz="1176924"/>
              <a:t>2016年7月22日星期五</a:t>
            </a:fld>
            <a:endParaRPr lang="en-US" dirty="0"/>
          </a:p>
        </p:txBody>
      </p:sp>
      <p:sp>
        <p:nvSpPr>
          <p:cNvPr id="1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257487" y="6097805"/>
            <a:ext cx="2688484" cy="345009"/>
          </a:xfrm>
          <a:prstGeom prst="rect">
            <a:avLst/>
          </a:prstGeom>
        </p:spPr>
        <p:txBody>
          <a:bodyPr vert="horz" lIns="43205" tIns="21603" rIns="43205" bIns="21603" rtlCol="0" anchor="ctr"/>
          <a:lstStyle>
            <a:lvl1pPr algn="r">
              <a:defRPr sz="900" spc="142">
                <a:solidFill>
                  <a:schemeClr val="bg1"/>
                </a:solidFill>
                <a:latin typeface="+mn-ea"/>
                <a:ea typeface="+mn-ea"/>
                <a:cs typeface="Miso"/>
              </a:defRPr>
            </a:lvl1pPr>
          </a:lstStyle>
          <a:p>
            <a:pPr defTabSz="1176924"/>
            <a:fld id="{8E1C36C4-E9D3-A641-AE45-47024B03D7E5}" type="slidenum">
              <a:rPr lang="en-US" smtClean="0">
                <a:solidFill>
                  <a:srgbClr val="FFFFFF"/>
                </a:solidFill>
              </a:rPr>
              <a:pPr defTabSz="1176924"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74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4604165" y="1675147"/>
            <a:ext cx="3708796" cy="510014"/>
          </a:xfrm>
          <a:prstGeom prst="rect">
            <a:avLst/>
          </a:prstGeom>
        </p:spPr>
        <p:txBody>
          <a:bodyPr vert="horz" lIns="43205" tIns="21603" rIns="43205" bIns="21603" anchor="ctr"/>
          <a:lstStyle>
            <a:lvl1pPr marL="0" indent="0" algn="l">
              <a:buNone/>
              <a:defRPr sz="2600">
                <a:effectLst/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75" name="Text Placeholder 12"/>
          <p:cNvSpPr>
            <a:spLocks noGrp="1"/>
          </p:cNvSpPr>
          <p:nvPr>
            <p:ph type="body" sz="quarter" idx="15"/>
          </p:nvPr>
        </p:nvSpPr>
        <p:spPr>
          <a:xfrm>
            <a:off x="4604165" y="2491638"/>
            <a:ext cx="3708796" cy="510014"/>
          </a:xfrm>
          <a:prstGeom prst="rect">
            <a:avLst/>
          </a:prstGeom>
        </p:spPr>
        <p:txBody>
          <a:bodyPr vert="horz" lIns="43205" tIns="21603" rIns="43205" bIns="21603" anchor="ctr"/>
          <a:lstStyle>
            <a:lvl1pPr marL="0" indent="0" algn="l">
              <a:buNone/>
              <a:defRPr sz="2600">
                <a:effectLst/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76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4604165" y="3237524"/>
            <a:ext cx="3708796" cy="510014"/>
          </a:xfrm>
          <a:prstGeom prst="rect">
            <a:avLst/>
          </a:prstGeom>
        </p:spPr>
        <p:txBody>
          <a:bodyPr vert="horz" lIns="43205" tIns="21603" rIns="43205" bIns="21603" anchor="ctr"/>
          <a:lstStyle>
            <a:lvl1pPr marL="0" indent="0" algn="l">
              <a:buNone/>
              <a:defRPr sz="2600">
                <a:effectLst/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77" name="Text Placeholder 12"/>
          <p:cNvSpPr>
            <a:spLocks noGrp="1"/>
          </p:cNvSpPr>
          <p:nvPr>
            <p:ph type="body" sz="quarter" idx="17"/>
          </p:nvPr>
        </p:nvSpPr>
        <p:spPr>
          <a:xfrm>
            <a:off x="4604165" y="4019995"/>
            <a:ext cx="3708796" cy="510014"/>
          </a:xfrm>
          <a:prstGeom prst="rect">
            <a:avLst/>
          </a:prstGeom>
        </p:spPr>
        <p:txBody>
          <a:bodyPr vert="horz" lIns="43205" tIns="21603" rIns="43205" bIns="21603" anchor="ctr"/>
          <a:lstStyle>
            <a:lvl1pPr marL="0" indent="0" algn="l">
              <a:buNone/>
              <a:defRPr sz="2600">
                <a:effectLst/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78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4604165" y="4802465"/>
            <a:ext cx="3708796" cy="510014"/>
          </a:xfrm>
          <a:prstGeom prst="rect">
            <a:avLst/>
          </a:prstGeom>
        </p:spPr>
        <p:txBody>
          <a:bodyPr vert="horz" lIns="43205" tIns="21603" rIns="43205" bIns="21603" anchor="ctr"/>
          <a:lstStyle>
            <a:lvl1pPr marL="0" indent="0" algn="l">
              <a:buNone/>
              <a:defRPr sz="2600">
                <a:effectLst/>
                <a:latin typeface="+mn-ea"/>
                <a:ea typeface="+mn-ea"/>
                <a:cs typeface="Miso"/>
              </a:defRPr>
            </a:lvl1pPr>
            <a:lvl2pPr>
              <a:defRPr>
                <a:latin typeface="Amatic SC Regular"/>
                <a:cs typeface="Amatic SC Regular"/>
              </a:defRPr>
            </a:lvl2pPr>
            <a:lvl3pPr>
              <a:defRPr>
                <a:latin typeface="Amatic SC Regular"/>
                <a:cs typeface="Amatic SC Regular"/>
              </a:defRPr>
            </a:lvl3pPr>
            <a:lvl4pPr>
              <a:defRPr>
                <a:latin typeface="Amatic SC Regular"/>
                <a:cs typeface="Amatic SC Regular"/>
              </a:defRPr>
            </a:lvl4pPr>
            <a:lvl5pPr>
              <a:defRPr>
                <a:latin typeface="Amatic SC Regular"/>
                <a:cs typeface="Amatic SC Regular"/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46237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History - S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QQ截图2015033115483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403" y="-17716"/>
            <a:ext cx="11537478" cy="649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H:\高请素材\星空背景\Nipic_14152173_20131226211012276122.jpg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13"/>
          <a:stretch/>
        </p:blipFill>
        <p:spPr bwMode="auto">
          <a:xfrm>
            <a:off x="0" y="-7523"/>
            <a:ext cx="11918382" cy="6487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974144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History - Tw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QQ截图2015033115483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403" y="-17716"/>
            <a:ext cx="11537478" cy="649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H:\高请素材\星空背景\Nipic_14152173_20131226211012276122.jpg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13"/>
          <a:stretch/>
        </p:blipFill>
        <p:spPr bwMode="auto">
          <a:xfrm>
            <a:off x="0" y="-7523"/>
            <a:ext cx="11918382" cy="6487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302880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  <a:prstGeom prst="rect">
            <a:avLst/>
          </a:prstGeom>
        </p:spPr>
        <p:txBody>
          <a:bodyPr lIns="86411" tIns="43205" rIns="86411" bIns="43205"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40434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4" y="4164113"/>
            <a:ext cx="9793764" cy="128703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4" y="2746575"/>
            <a:ext cx="9793764" cy="1417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pPr/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57063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26132" y="1428039"/>
            <a:ext cx="6437159" cy="40411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355326" y="1428039"/>
            <a:ext cx="6437159" cy="40411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pPr/>
              <a:t>2016/7/22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461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450540"/>
            <a:ext cx="5090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4" y="2055056"/>
            <a:ext cx="5090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55" y="1450540"/>
            <a:ext cx="5092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55" y="2055056"/>
            <a:ext cx="5092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pPr/>
              <a:t>2016/7/22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62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pPr/>
              <a:t>2016/7/22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569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pPr/>
              <a:t>2016/7/22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2746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1" y="258007"/>
            <a:ext cx="6441160" cy="55306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pPr/>
              <a:t>2016/7/22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216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7" y="4536122"/>
            <a:ext cx="6913245" cy="53551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7" y="579016"/>
            <a:ext cx="6913245" cy="38881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7" y="5071637"/>
            <a:ext cx="6913245" cy="7605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010FF-7EC1-4725-8BB8-044F0CDC632B}" type="datetimeFigureOut">
              <a:rPr lang="zh-CN" altLang="en-US" smtClean="0"/>
              <a:pPr/>
              <a:t>2016/7/22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4981-70CB-4697-9119-4E2B065AD7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938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512041"/>
            <a:ext cx="10369868" cy="4276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76104" y="6006163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5010FF-7EC1-4725-8BB8-044F0CDC632B}" type="datetimeFigureOut">
              <a:rPr lang="zh-CN" altLang="en-US" smtClean="0"/>
              <a:pPr/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36709" y="6006163"/>
            <a:ext cx="364865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257487" y="6006163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24981-70CB-4697-9119-4E2B065AD7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096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H:\高请素材\星空背景\Nipic_14152173_20131226211012276122.jpg"/>
          <p:cNvPicPr>
            <a:picLocks noChangeAspect="1" noChangeArrowheads="1"/>
          </p:cNvPicPr>
          <p:nvPr userDrawn="1"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13"/>
          <a:stretch/>
        </p:blipFill>
        <p:spPr bwMode="auto">
          <a:xfrm>
            <a:off x="0" y="-7523"/>
            <a:ext cx="11918382" cy="6487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0183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iming>
    <p:tnLst>
      <p:par>
        <p:cTn id="1" dur="indefinite" restart="never" nodeType="tmRoot"/>
      </p:par>
    </p:tnLst>
  </p:timing>
  <p:txStyles>
    <p:titleStyle>
      <a:lvl1pPr algn="ctr" defTabSz="1176924" rtl="0" eaLnBrk="1" latinLnBrk="0" hangingPunct="1">
        <a:spcBef>
          <a:spcPct val="0"/>
        </a:spcBef>
        <a:buNone/>
        <a:defRPr sz="5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41347" indent="-441347" algn="l" defTabSz="1176924" rtl="0" eaLnBrk="1" latinLnBrk="0" hangingPunct="1">
        <a:spcBef>
          <a:spcPct val="20000"/>
        </a:spcBef>
        <a:buFont typeface="Arial" pitchFamily="34" charset="0"/>
        <a:buChar char="•"/>
        <a:defRPr sz="4100" kern="1200">
          <a:solidFill>
            <a:schemeClr val="tx1"/>
          </a:solidFill>
          <a:latin typeface="+mn-lt"/>
          <a:ea typeface="+mn-ea"/>
          <a:cs typeface="+mn-cs"/>
        </a:defRPr>
      </a:lvl1pPr>
      <a:lvl2pPr marL="956251" indent="-367789" algn="l" defTabSz="1176924" rtl="0" eaLnBrk="1" latinLnBrk="0" hangingPunct="1">
        <a:spcBef>
          <a:spcPct val="20000"/>
        </a:spcBef>
        <a:buFont typeface="Arial" pitchFamily="34" charset="0"/>
        <a:buChar char="–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471155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059617" indent="-294231" algn="l" defTabSz="1176924" rtl="0" eaLnBrk="1" latinLnBrk="0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8080" indent="-294231" algn="l" defTabSz="1176924" rtl="0" eaLnBrk="1" latinLnBrk="0" hangingPunct="1">
        <a:spcBef>
          <a:spcPct val="20000"/>
        </a:spcBef>
        <a:buFont typeface="Arial" pitchFamily="34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36542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825004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413466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001928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8462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76924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65386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53848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42311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530773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119235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707697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.emf"/><Relationship Id="rId12" Type="http://schemas.openxmlformats.org/officeDocument/2006/relationships/image" Target="../media/image13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7.emf"/><Relationship Id="rId11" Type="http://schemas.openxmlformats.org/officeDocument/2006/relationships/image" Target="../media/image12.emf"/><Relationship Id="rId5" Type="http://schemas.openxmlformats.org/officeDocument/2006/relationships/image" Target="../media/image6.emf"/><Relationship Id="rId10" Type="http://schemas.openxmlformats.org/officeDocument/2006/relationships/image" Target="../media/image11.emf"/><Relationship Id="rId4" Type="http://schemas.openxmlformats.org/officeDocument/2006/relationships/image" Target="../media/image5.png"/><Relationship Id="rId9" Type="http://schemas.openxmlformats.org/officeDocument/2006/relationships/image" Target="../media/image10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2" Type="http://schemas.openxmlformats.org/officeDocument/2006/relationships/image" Target="../media/image28.jpeg"/><Relationship Id="rId16" Type="http://schemas.openxmlformats.org/officeDocument/2006/relationships/image" Target="../media/image4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5" Type="http://schemas.openxmlformats.org/officeDocument/2006/relationships/image" Target="../media/image40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Relationship Id="rId1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image" Target="../media/image5.png"/><Relationship Id="rId7" Type="http://schemas.openxmlformats.org/officeDocument/2006/relationships/image" Target="../media/image1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emf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10" Type="http://schemas.openxmlformats.org/officeDocument/2006/relationships/image" Target="../media/image53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8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563350" cy="649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54868"/>
            <a:ext cx="8982042" cy="3225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10348"/>
            <a:ext cx="9816801" cy="257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80247"/>
            <a:ext cx="11563349" cy="1806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73"/>
            <a:ext cx="5578587" cy="1865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673"/>
            <a:ext cx="3742403" cy="1886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5441" y="1"/>
            <a:ext cx="4308244" cy="3334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4381" y="-273"/>
            <a:ext cx="3007088" cy="3344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945567" y="2830398"/>
            <a:ext cx="56957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工作汇报年终总结</a:t>
            </a:r>
            <a:r>
              <a:rPr lang="en-US" altLang="zh-CN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222035" y="3638326"/>
            <a:ext cx="5142854" cy="0"/>
          </a:xfrm>
          <a:prstGeom prst="line">
            <a:avLst/>
          </a:prstGeom>
          <a:noFill/>
          <a:ln w="19050" cap="flat" cmpd="sng" algn="ctr">
            <a:solidFill>
              <a:schemeClr val="bg1"/>
            </a:solidFill>
            <a:prstDash val="solid"/>
          </a:ln>
          <a:effectLst/>
        </p:spPr>
      </p:cxnSp>
      <p:sp>
        <p:nvSpPr>
          <p:cNvPr id="14" name="圆角矩形 13"/>
          <p:cNvSpPr/>
          <p:nvPr/>
        </p:nvSpPr>
        <p:spPr>
          <a:xfrm>
            <a:off x="4473084" y="3495805"/>
            <a:ext cx="2565375" cy="285041"/>
          </a:xfrm>
          <a:prstGeom prst="round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29123A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在这里输入贵公司的名称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rgbClr val="29123A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075700" y="3811581"/>
            <a:ext cx="3322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年终总结  新年计划 述职报告  工作汇报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95343" y="1583903"/>
            <a:ext cx="358944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 smtClean="0">
                <a:solidFill>
                  <a:schemeClr val="bg1"/>
                </a:solidFill>
                <a:latin typeface="方正兰亭特黑_GBK" pitchFamily="2" charset="-122"/>
                <a:ea typeface="方正兰亭特黑_GBK" pitchFamily="2" charset="-122"/>
              </a:rPr>
              <a:t>2018</a:t>
            </a:r>
            <a:endParaRPr lang="zh-CN" altLang="en-US" sz="9600" b="1" dirty="0">
              <a:solidFill>
                <a:schemeClr val="bg1"/>
              </a:solidFill>
              <a:latin typeface="方正兰亭特黑_GBK" pitchFamily="2" charset="-122"/>
              <a:ea typeface="方正兰亭特黑_GBK" pitchFamily="2" charset="-122"/>
            </a:endParaRPr>
          </a:p>
        </p:txBody>
      </p:sp>
      <p:pic>
        <p:nvPicPr>
          <p:cNvPr id="2" name="This Is How You Advertise! 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5400997" y="-1440433"/>
            <a:ext cx="609600" cy="60960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16780" y="6128191"/>
            <a:ext cx="3176895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旺旺：丫丫精饰 https://cyppt.taobao.com</a:t>
            </a:r>
          </a:p>
        </p:txBody>
      </p:sp>
    </p:spTree>
    <p:extLst>
      <p:ext uri="{BB962C8B-B14F-4D97-AF65-F5344CB8AC3E}">
        <p14:creationId xmlns:p14="http://schemas.microsoft.com/office/powerpoint/2010/main" val="639975167"/>
      </p:ext>
    </p:extLst>
  </p:cSld>
  <p:clrMapOvr>
    <a:masterClrMapping/>
  </p:clrMapOvr>
  <p:transition spd="slow" advTm="3335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9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9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2" grpId="0"/>
      <p:bldP spid="14" grpId="0" animBg="1"/>
      <p:bldP spid="15" grpId="0"/>
      <p:bldP spid="16" grpId="0"/>
    </p:bldLst>
  </p:timing>
  <p:extLst mod="1">
    <p:ext uri="{E180D4A7-C9FB-4DFB-919C-405C955672EB}">
      <p14:showEvtLst xmlns:p14="http://schemas.microsoft.com/office/powerpoint/2010/main">
        <p14:playEvt time="0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Picture 2" descr="F:\鹏\PPT总结内页\色彩\暗绿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Content Placeholder 2"/>
          <p:cNvSpPr txBox="1">
            <a:spLocks/>
          </p:cNvSpPr>
          <p:nvPr/>
        </p:nvSpPr>
        <p:spPr>
          <a:xfrm>
            <a:off x="8737574" y="2514229"/>
            <a:ext cx="2304415" cy="2304062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尽量将每页幻灯片的字数控制在</a:t>
            </a:r>
            <a:r>
              <a:rPr lang="en-US" altLang="zh-CN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</a:p>
        </p:txBody>
      </p:sp>
      <p:grpSp>
        <p:nvGrpSpPr>
          <p:cNvPr id="71" name="Group 70"/>
          <p:cNvGrpSpPr/>
          <p:nvPr/>
        </p:nvGrpSpPr>
        <p:grpSpPr>
          <a:xfrm>
            <a:off x="598107" y="1074191"/>
            <a:ext cx="7827410" cy="4110112"/>
            <a:chOff x="474662" y="361950"/>
            <a:chExt cx="6211888" cy="3262313"/>
          </a:xfrm>
        </p:grpSpPr>
        <p:grpSp>
          <p:nvGrpSpPr>
            <p:cNvPr id="23" name="Group 22"/>
            <p:cNvGrpSpPr/>
            <p:nvPr/>
          </p:nvGrpSpPr>
          <p:grpSpPr>
            <a:xfrm>
              <a:off x="2971800" y="2114550"/>
              <a:ext cx="742952" cy="1485902"/>
              <a:chOff x="2463800" y="660400"/>
              <a:chExt cx="371476" cy="742951"/>
            </a:xfrm>
            <a:noFill/>
          </p:grpSpPr>
          <p:sp>
            <p:nvSpPr>
              <p:cNvPr id="24" name="Freeform 41"/>
              <p:cNvSpPr>
                <a:spLocks/>
              </p:cNvSpPr>
              <p:nvPr/>
            </p:nvSpPr>
            <p:spPr bwMode="auto">
              <a:xfrm>
                <a:off x="2463800" y="773113"/>
                <a:ext cx="185738" cy="630238"/>
              </a:xfrm>
              <a:custGeom>
                <a:avLst/>
                <a:gdLst/>
                <a:ahLst/>
                <a:cxnLst>
                  <a:cxn ang="0">
                    <a:pos x="0" y="327"/>
                  </a:cxn>
                  <a:cxn ang="0">
                    <a:pos x="117" y="397"/>
                  </a:cxn>
                  <a:cxn ang="0">
                    <a:pos x="117" y="69"/>
                  </a:cxn>
                  <a:cxn ang="0">
                    <a:pos x="0" y="0"/>
                  </a:cxn>
                  <a:cxn ang="0">
                    <a:pos x="0" y="327"/>
                  </a:cxn>
                </a:cxnLst>
                <a:rect l="0" t="0" r="r" b="b"/>
                <a:pathLst>
                  <a:path w="117" h="397">
                    <a:moveTo>
                      <a:pt x="0" y="327"/>
                    </a:moveTo>
                    <a:lnTo>
                      <a:pt x="117" y="397"/>
                    </a:lnTo>
                    <a:lnTo>
                      <a:pt x="117" y="69"/>
                    </a:lnTo>
                    <a:lnTo>
                      <a:pt x="0" y="0"/>
                    </a:lnTo>
                    <a:lnTo>
                      <a:pt x="0" y="32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25" name="Freeform 42"/>
              <p:cNvSpPr>
                <a:spLocks/>
              </p:cNvSpPr>
              <p:nvPr/>
            </p:nvSpPr>
            <p:spPr bwMode="auto">
              <a:xfrm>
                <a:off x="2649538" y="773113"/>
                <a:ext cx="185738" cy="630238"/>
              </a:xfrm>
              <a:custGeom>
                <a:avLst/>
                <a:gdLst/>
                <a:ahLst/>
                <a:cxnLst>
                  <a:cxn ang="0">
                    <a:pos x="117" y="327"/>
                  </a:cxn>
                  <a:cxn ang="0">
                    <a:pos x="0" y="397"/>
                  </a:cxn>
                  <a:cxn ang="0">
                    <a:pos x="0" y="69"/>
                  </a:cxn>
                  <a:cxn ang="0">
                    <a:pos x="117" y="0"/>
                  </a:cxn>
                  <a:cxn ang="0">
                    <a:pos x="117" y="327"/>
                  </a:cxn>
                </a:cxnLst>
                <a:rect l="0" t="0" r="r" b="b"/>
                <a:pathLst>
                  <a:path w="117" h="397">
                    <a:moveTo>
                      <a:pt x="117" y="327"/>
                    </a:moveTo>
                    <a:lnTo>
                      <a:pt x="0" y="397"/>
                    </a:lnTo>
                    <a:lnTo>
                      <a:pt x="0" y="69"/>
                    </a:lnTo>
                    <a:lnTo>
                      <a:pt x="117" y="0"/>
                    </a:lnTo>
                    <a:lnTo>
                      <a:pt x="117" y="32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26" name="Freeform 43"/>
              <p:cNvSpPr>
                <a:spLocks/>
              </p:cNvSpPr>
              <p:nvPr/>
            </p:nvSpPr>
            <p:spPr bwMode="auto">
              <a:xfrm>
                <a:off x="2463800" y="660400"/>
                <a:ext cx="371475" cy="222250"/>
              </a:xfrm>
              <a:custGeom>
                <a:avLst/>
                <a:gdLst/>
                <a:ahLst/>
                <a:cxnLst>
                  <a:cxn ang="0">
                    <a:pos x="0" y="71"/>
                  </a:cxn>
                  <a:cxn ang="0">
                    <a:pos x="117" y="0"/>
                  </a:cxn>
                  <a:cxn ang="0">
                    <a:pos x="234" y="71"/>
                  </a:cxn>
                  <a:cxn ang="0">
                    <a:pos x="117" y="140"/>
                  </a:cxn>
                  <a:cxn ang="0">
                    <a:pos x="0" y="71"/>
                  </a:cxn>
                </a:cxnLst>
                <a:rect l="0" t="0" r="r" b="b"/>
                <a:pathLst>
                  <a:path w="234" h="140">
                    <a:moveTo>
                      <a:pt x="0" y="71"/>
                    </a:moveTo>
                    <a:lnTo>
                      <a:pt x="117" y="0"/>
                    </a:lnTo>
                    <a:lnTo>
                      <a:pt x="234" y="71"/>
                    </a:lnTo>
                    <a:lnTo>
                      <a:pt x="117" y="140"/>
                    </a:lnTo>
                    <a:lnTo>
                      <a:pt x="0" y="71"/>
                    </a:lnTo>
                    <a:close/>
                  </a:path>
                </a:pathLst>
              </a:custGeom>
              <a:blipFill>
                <a:blip r:embed="rId3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2228850" y="2486025"/>
              <a:ext cx="739776" cy="1111250"/>
              <a:chOff x="1573213" y="847725"/>
              <a:chExt cx="369888" cy="555625"/>
            </a:xfrm>
            <a:noFill/>
          </p:grpSpPr>
          <p:sp>
            <p:nvSpPr>
              <p:cNvPr id="8" name="Freeform 29"/>
              <p:cNvSpPr>
                <a:spLocks/>
              </p:cNvSpPr>
              <p:nvPr/>
            </p:nvSpPr>
            <p:spPr bwMode="auto">
              <a:xfrm>
                <a:off x="1573213" y="958850"/>
                <a:ext cx="184150" cy="444500"/>
              </a:xfrm>
              <a:custGeom>
                <a:avLst/>
                <a:gdLst/>
                <a:ahLst/>
                <a:cxnLst>
                  <a:cxn ang="0">
                    <a:pos x="0" y="210"/>
                  </a:cxn>
                  <a:cxn ang="0">
                    <a:pos x="116" y="280"/>
                  </a:cxn>
                  <a:cxn ang="0">
                    <a:pos x="116" y="70"/>
                  </a:cxn>
                  <a:cxn ang="0">
                    <a:pos x="0" y="0"/>
                  </a:cxn>
                  <a:cxn ang="0">
                    <a:pos x="0" y="210"/>
                  </a:cxn>
                </a:cxnLst>
                <a:rect l="0" t="0" r="r" b="b"/>
                <a:pathLst>
                  <a:path w="116" h="280">
                    <a:moveTo>
                      <a:pt x="0" y="210"/>
                    </a:moveTo>
                    <a:lnTo>
                      <a:pt x="116" y="280"/>
                    </a:lnTo>
                    <a:lnTo>
                      <a:pt x="116" y="70"/>
                    </a:lnTo>
                    <a:lnTo>
                      <a:pt x="0" y="0"/>
                    </a:lnTo>
                    <a:lnTo>
                      <a:pt x="0" y="2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9" name="Freeform 30"/>
              <p:cNvSpPr>
                <a:spLocks/>
              </p:cNvSpPr>
              <p:nvPr/>
            </p:nvSpPr>
            <p:spPr bwMode="auto">
              <a:xfrm>
                <a:off x="1757363" y="958850"/>
                <a:ext cx="185738" cy="444500"/>
              </a:xfrm>
              <a:custGeom>
                <a:avLst/>
                <a:gdLst/>
                <a:ahLst/>
                <a:cxnLst>
                  <a:cxn ang="0">
                    <a:pos x="117" y="210"/>
                  </a:cxn>
                  <a:cxn ang="0">
                    <a:pos x="0" y="280"/>
                  </a:cxn>
                  <a:cxn ang="0">
                    <a:pos x="0" y="70"/>
                  </a:cxn>
                  <a:cxn ang="0">
                    <a:pos x="117" y="0"/>
                  </a:cxn>
                  <a:cxn ang="0">
                    <a:pos x="117" y="210"/>
                  </a:cxn>
                </a:cxnLst>
                <a:rect l="0" t="0" r="r" b="b"/>
                <a:pathLst>
                  <a:path w="117" h="280">
                    <a:moveTo>
                      <a:pt x="117" y="210"/>
                    </a:moveTo>
                    <a:lnTo>
                      <a:pt x="0" y="280"/>
                    </a:lnTo>
                    <a:lnTo>
                      <a:pt x="0" y="70"/>
                    </a:lnTo>
                    <a:lnTo>
                      <a:pt x="117" y="0"/>
                    </a:lnTo>
                    <a:lnTo>
                      <a:pt x="117" y="21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0" name="Freeform 31"/>
              <p:cNvSpPr>
                <a:spLocks/>
              </p:cNvSpPr>
              <p:nvPr/>
            </p:nvSpPr>
            <p:spPr bwMode="auto">
              <a:xfrm>
                <a:off x="1573213" y="847725"/>
                <a:ext cx="369888" cy="222250"/>
              </a:xfrm>
              <a:custGeom>
                <a:avLst/>
                <a:gdLst/>
                <a:ahLst/>
                <a:cxnLst>
                  <a:cxn ang="0">
                    <a:pos x="0" y="70"/>
                  </a:cxn>
                  <a:cxn ang="0">
                    <a:pos x="116" y="0"/>
                  </a:cxn>
                  <a:cxn ang="0">
                    <a:pos x="233" y="70"/>
                  </a:cxn>
                  <a:cxn ang="0">
                    <a:pos x="116" y="140"/>
                  </a:cxn>
                  <a:cxn ang="0">
                    <a:pos x="0" y="70"/>
                  </a:cxn>
                </a:cxnLst>
                <a:rect l="0" t="0" r="r" b="b"/>
                <a:pathLst>
                  <a:path w="233" h="140">
                    <a:moveTo>
                      <a:pt x="0" y="70"/>
                    </a:moveTo>
                    <a:lnTo>
                      <a:pt x="116" y="0"/>
                    </a:lnTo>
                    <a:lnTo>
                      <a:pt x="233" y="70"/>
                    </a:lnTo>
                    <a:lnTo>
                      <a:pt x="116" y="140"/>
                    </a:lnTo>
                    <a:lnTo>
                      <a:pt x="0" y="70"/>
                    </a:lnTo>
                    <a:close/>
                  </a:path>
                </a:pathLst>
              </a:custGeom>
              <a:blipFill>
                <a:blip r:embed="rId4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3714750" y="1657350"/>
              <a:ext cx="742950" cy="1927226"/>
              <a:chOff x="2017713" y="439738"/>
              <a:chExt cx="371475" cy="963613"/>
            </a:xfrm>
            <a:noFill/>
          </p:grpSpPr>
          <p:sp>
            <p:nvSpPr>
              <p:cNvPr id="12" name="Freeform 32"/>
              <p:cNvSpPr>
                <a:spLocks/>
              </p:cNvSpPr>
              <p:nvPr/>
            </p:nvSpPr>
            <p:spPr bwMode="auto">
              <a:xfrm>
                <a:off x="2017713" y="550863"/>
                <a:ext cx="185738" cy="852488"/>
              </a:xfrm>
              <a:custGeom>
                <a:avLst/>
                <a:gdLst/>
                <a:ahLst/>
                <a:cxnLst>
                  <a:cxn ang="0">
                    <a:pos x="0" y="467"/>
                  </a:cxn>
                  <a:cxn ang="0">
                    <a:pos x="117" y="537"/>
                  </a:cxn>
                  <a:cxn ang="0">
                    <a:pos x="117" y="69"/>
                  </a:cxn>
                  <a:cxn ang="0">
                    <a:pos x="0" y="0"/>
                  </a:cxn>
                  <a:cxn ang="0">
                    <a:pos x="0" y="467"/>
                  </a:cxn>
                </a:cxnLst>
                <a:rect l="0" t="0" r="r" b="b"/>
                <a:pathLst>
                  <a:path w="117" h="537">
                    <a:moveTo>
                      <a:pt x="0" y="467"/>
                    </a:moveTo>
                    <a:lnTo>
                      <a:pt x="117" y="537"/>
                    </a:lnTo>
                    <a:lnTo>
                      <a:pt x="117" y="69"/>
                    </a:lnTo>
                    <a:lnTo>
                      <a:pt x="0" y="0"/>
                    </a:lnTo>
                    <a:lnTo>
                      <a:pt x="0" y="46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3" name="Freeform 33"/>
              <p:cNvSpPr>
                <a:spLocks/>
              </p:cNvSpPr>
              <p:nvPr/>
            </p:nvSpPr>
            <p:spPr bwMode="auto">
              <a:xfrm>
                <a:off x="2203450" y="550863"/>
                <a:ext cx="185738" cy="852488"/>
              </a:xfrm>
              <a:custGeom>
                <a:avLst/>
                <a:gdLst/>
                <a:ahLst/>
                <a:cxnLst>
                  <a:cxn ang="0">
                    <a:pos x="117" y="467"/>
                  </a:cxn>
                  <a:cxn ang="0">
                    <a:pos x="0" y="537"/>
                  </a:cxn>
                  <a:cxn ang="0">
                    <a:pos x="0" y="69"/>
                  </a:cxn>
                  <a:cxn ang="0">
                    <a:pos x="117" y="0"/>
                  </a:cxn>
                  <a:cxn ang="0">
                    <a:pos x="117" y="467"/>
                  </a:cxn>
                </a:cxnLst>
                <a:rect l="0" t="0" r="r" b="b"/>
                <a:pathLst>
                  <a:path w="117" h="537">
                    <a:moveTo>
                      <a:pt x="117" y="467"/>
                    </a:moveTo>
                    <a:lnTo>
                      <a:pt x="0" y="537"/>
                    </a:lnTo>
                    <a:lnTo>
                      <a:pt x="0" y="69"/>
                    </a:lnTo>
                    <a:lnTo>
                      <a:pt x="117" y="0"/>
                    </a:lnTo>
                    <a:lnTo>
                      <a:pt x="117" y="46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4" name="Freeform 34"/>
              <p:cNvSpPr>
                <a:spLocks/>
              </p:cNvSpPr>
              <p:nvPr/>
            </p:nvSpPr>
            <p:spPr bwMode="auto">
              <a:xfrm>
                <a:off x="2017713" y="439738"/>
                <a:ext cx="371475" cy="220663"/>
              </a:xfrm>
              <a:custGeom>
                <a:avLst/>
                <a:gdLst/>
                <a:ahLst/>
                <a:cxnLst>
                  <a:cxn ang="0">
                    <a:pos x="0" y="70"/>
                  </a:cxn>
                  <a:cxn ang="0">
                    <a:pos x="117" y="0"/>
                  </a:cxn>
                  <a:cxn ang="0">
                    <a:pos x="234" y="70"/>
                  </a:cxn>
                  <a:cxn ang="0">
                    <a:pos x="117" y="139"/>
                  </a:cxn>
                  <a:cxn ang="0">
                    <a:pos x="0" y="70"/>
                  </a:cxn>
                </a:cxnLst>
                <a:rect l="0" t="0" r="r" b="b"/>
                <a:pathLst>
                  <a:path w="234" h="139">
                    <a:moveTo>
                      <a:pt x="0" y="70"/>
                    </a:moveTo>
                    <a:lnTo>
                      <a:pt x="117" y="0"/>
                    </a:lnTo>
                    <a:lnTo>
                      <a:pt x="234" y="70"/>
                    </a:lnTo>
                    <a:lnTo>
                      <a:pt x="117" y="139"/>
                    </a:lnTo>
                    <a:lnTo>
                      <a:pt x="0" y="70"/>
                    </a:lnTo>
                    <a:close/>
                  </a:path>
                </a:pathLst>
              </a:custGeom>
              <a:blipFill>
                <a:blip r:embed="rId5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4457700" y="1800225"/>
              <a:ext cx="742950" cy="1781174"/>
              <a:chOff x="2908300" y="512763"/>
              <a:chExt cx="371475" cy="890587"/>
            </a:xfrm>
            <a:noFill/>
          </p:grpSpPr>
          <p:sp>
            <p:nvSpPr>
              <p:cNvPr id="16" name="Freeform 35"/>
              <p:cNvSpPr>
                <a:spLocks/>
              </p:cNvSpPr>
              <p:nvPr/>
            </p:nvSpPr>
            <p:spPr bwMode="auto">
              <a:xfrm>
                <a:off x="2908300" y="622300"/>
                <a:ext cx="187325" cy="781050"/>
              </a:xfrm>
              <a:custGeom>
                <a:avLst/>
                <a:gdLst/>
                <a:ahLst/>
                <a:cxnLst>
                  <a:cxn ang="0">
                    <a:pos x="0" y="422"/>
                  </a:cxn>
                  <a:cxn ang="0">
                    <a:pos x="118" y="492"/>
                  </a:cxn>
                  <a:cxn ang="0">
                    <a:pos x="118" y="71"/>
                  </a:cxn>
                  <a:cxn ang="0">
                    <a:pos x="0" y="0"/>
                  </a:cxn>
                  <a:cxn ang="0">
                    <a:pos x="0" y="422"/>
                  </a:cxn>
                </a:cxnLst>
                <a:rect l="0" t="0" r="r" b="b"/>
                <a:pathLst>
                  <a:path w="118" h="492">
                    <a:moveTo>
                      <a:pt x="0" y="422"/>
                    </a:moveTo>
                    <a:lnTo>
                      <a:pt x="118" y="492"/>
                    </a:lnTo>
                    <a:lnTo>
                      <a:pt x="118" y="71"/>
                    </a:lnTo>
                    <a:lnTo>
                      <a:pt x="0" y="0"/>
                    </a:lnTo>
                    <a:lnTo>
                      <a:pt x="0" y="4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7" name="Freeform 36"/>
              <p:cNvSpPr>
                <a:spLocks/>
              </p:cNvSpPr>
              <p:nvPr/>
            </p:nvSpPr>
            <p:spPr bwMode="auto">
              <a:xfrm>
                <a:off x="3095625" y="622300"/>
                <a:ext cx="184150" cy="781050"/>
              </a:xfrm>
              <a:custGeom>
                <a:avLst/>
                <a:gdLst/>
                <a:ahLst/>
                <a:cxnLst>
                  <a:cxn ang="0">
                    <a:pos x="116" y="422"/>
                  </a:cxn>
                  <a:cxn ang="0">
                    <a:pos x="0" y="492"/>
                  </a:cxn>
                  <a:cxn ang="0">
                    <a:pos x="0" y="71"/>
                  </a:cxn>
                  <a:cxn ang="0">
                    <a:pos x="116" y="0"/>
                  </a:cxn>
                  <a:cxn ang="0">
                    <a:pos x="116" y="422"/>
                  </a:cxn>
                </a:cxnLst>
                <a:rect l="0" t="0" r="r" b="b"/>
                <a:pathLst>
                  <a:path w="116" h="492">
                    <a:moveTo>
                      <a:pt x="116" y="422"/>
                    </a:moveTo>
                    <a:lnTo>
                      <a:pt x="0" y="492"/>
                    </a:lnTo>
                    <a:lnTo>
                      <a:pt x="0" y="71"/>
                    </a:lnTo>
                    <a:lnTo>
                      <a:pt x="116" y="0"/>
                    </a:lnTo>
                    <a:lnTo>
                      <a:pt x="116" y="4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18" name="Freeform 37"/>
              <p:cNvSpPr>
                <a:spLocks/>
              </p:cNvSpPr>
              <p:nvPr/>
            </p:nvSpPr>
            <p:spPr bwMode="auto">
              <a:xfrm>
                <a:off x="2908300" y="512763"/>
                <a:ext cx="371475" cy="222250"/>
              </a:xfrm>
              <a:custGeom>
                <a:avLst/>
                <a:gdLst/>
                <a:ahLst/>
                <a:cxnLst>
                  <a:cxn ang="0">
                    <a:pos x="0" y="69"/>
                  </a:cxn>
                  <a:cxn ang="0">
                    <a:pos x="118" y="0"/>
                  </a:cxn>
                  <a:cxn ang="0">
                    <a:pos x="234" y="69"/>
                  </a:cxn>
                  <a:cxn ang="0">
                    <a:pos x="118" y="140"/>
                  </a:cxn>
                  <a:cxn ang="0">
                    <a:pos x="0" y="69"/>
                  </a:cxn>
                </a:cxnLst>
                <a:rect l="0" t="0" r="r" b="b"/>
                <a:pathLst>
                  <a:path w="234" h="140">
                    <a:moveTo>
                      <a:pt x="0" y="69"/>
                    </a:moveTo>
                    <a:lnTo>
                      <a:pt x="118" y="0"/>
                    </a:lnTo>
                    <a:lnTo>
                      <a:pt x="234" y="69"/>
                    </a:lnTo>
                    <a:lnTo>
                      <a:pt x="118" y="140"/>
                    </a:lnTo>
                    <a:lnTo>
                      <a:pt x="0" y="69"/>
                    </a:lnTo>
                    <a:close/>
                  </a:path>
                </a:pathLst>
              </a:custGeom>
              <a:blipFill>
                <a:blip r:embed="rId3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19" name="Group 18"/>
            <p:cNvGrpSpPr/>
            <p:nvPr/>
          </p:nvGrpSpPr>
          <p:grpSpPr>
            <a:xfrm>
              <a:off x="5200650" y="1565273"/>
              <a:ext cx="739776" cy="2006602"/>
              <a:chOff x="3354388" y="400050"/>
              <a:chExt cx="369888" cy="1003301"/>
            </a:xfrm>
            <a:noFill/>
          </p:grpSpPr>
          <p:sp>
            <p:nvSpPr>
              <p:cNvPr id="20" name="Freeform 38"/>
              <p:cNvSpPr>
                <a:spLocks/>
              </p:cNvSpPr>
              <p:nvPr/>
            </p:nvSpPr>
            <p:spPr bwMode="auto">
              <a:xfrm>
                <a:off x="3354388" y="512763"/>
                <a:ext cx="184150" cy="890588"/>
              </a:xfrm>
              <a:custGeom>
                <a:avLst/>
                <a:gdLst/>
                <a:ahLst/>
                <a:cxnLst>
                  <a:cxn ang="0">
                    <a:pos x="0" y="491"/>
                  </a:cxn>
                  <a:cxn ang="0">
                    <a:pos x="116" y="561"/>
                  </a:cxn>
                  <a:cxn ang="0">
                    <a:pos x="116" y="69"/>
                  </a:cxn>
                  <a:cxn ang="0">
                    <a:pos x="0" y="0"/>
                  </a:cxn>
                  <a:cxn ang="0">
                    <a:pos x="0" y="491"/>
                  </a:cxn>
                </a:cxnLst>
                <a:rect l="0" t="0" r="r" b="b"/>
                <a:pathLst>
                  <a:path w="116" h="561">
                    <a:moveTo>
                      <a:pt x="0" y="491"/>
                    </a:moveTo>
                    <a:lnTo>
                      <a:pt x="116" y="561"/>
                    </a:lnTo>
                    <a:lnTo>
                      <a:pt x="116" y="69"/>
                    </a:lnTo>
                    <a:lnTo>
                      <a:pt x="0" y="0"/>
                    </a:lnTo>
                    <a:lnTo>
                      <a:pt x="0" y="49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21" name="Freeform 39"/>
              <p:cNvSpPr>
                <a:spLocks/>
              </p:cNvSpPr>
              <p:nvPr/>
            </p:nvSpPr>
            <p:spPr bwMode="auto">
              <a:xfrm>
                <a:off x="3538538" y="512763"/>
                <a:ext cx="185738" cy="890588"/>
              </a:xfrm>
              <a:custGeom>
                <a:avLst/>
                <a:gdLst/>
                <a:ahLst/>
                <a:cxnLst>
                  <a:cxn ang="0">
                    <a:pos x="117" y="491"/>
                  </a:cxn>
                  <a:cxn ang="0">
                    <a:pos x="0" y="561"/>
                  </a:cxn>
                  <a:cxn ang="0">
                    <a:pos x="0" y="69"/>
                  </a:cxn>
                  <a:cxn ang="0">
                    <a:pos x="117" y="0"/>
                  </a:cxn>
                  <a:cxn ang="0">
                    <a:pos x="117" y="491"/>
                  </a:cxn>
                </a:cxnLst>
                <a:rect l="0" t="0" r="r" b="b"/>
                <a:pathLst>
                  <a:path w="117" h="561">
                    <a:moveTo>
                      <a:pt x="117" y="491"/>
                    </a:moveTo>
                    <a:lnTo>
                      <a:pt x="0" y="561"/>
                    </a:lnTo>
                    <a:lnTo>
                      <a:pt x="0" y="69"/>
                    </a:lnTo>
                    <a:lnTo>
                      <a:pt x="117" y="0"/>
                    </a:lnTo>
                    <a:lnTo>
                      <a:pt x="117" y="49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22" name="Freeform 40"/>
              <p:cNvSpPr>
                <a:spLocks/>
              </p:cNvSpPr>
              <p:nvPr/>
            </p:nvSpPr>
            <p:spPr bwMode="auto">
              <a:xfrm>
                <a:off x="3354388" y="400050"/>
                <a:ext cx="369888" cy="222250"/>
              </a:xfrm>
              <a:custGeom>
                <a:avLst/>
                <a:gdLst/>
                <a:ahLst/>
                <a:cxnLst>
                  <a:cxn ang="0">
                    <a:pos x="0" y="71"/>
                  </a:cxn>
                  <a:cxn ang="0">
                    <a:pos x="116" y="0"/>
                  </a:cxn>
                  <a:cxn ang="0">
                    <a:pos x="233" y="71"/>
                  </a:cxn>
                  <a:cxn ang="0">
                    <a:pos x="116" y="140"/>
                  </a:cxn>
                  <a:cxn ang="0">
                    <a:pos x="0" y="71"/>
                  </a:cxn>
                </a:cxnLst>
                <a:rect l="0" t="0" r="r" b="b"/>
                <a:pathLst>
                  <a:path w="233" h="140">
                    <a:moveTo>
                      <a:pt x="0" y="71"/>
                    </a:moveTo>
                    <a:lnTo>
                      <a:pt x="116" y="0"/>
                    </a:lnTo>
                    <a:lnTo>
                      <a:pt x="233" y="71"/>
                    </a:lnTo>
                    <a:lnTo>
                      <a:pt x="116" y="140"/>
                    </a:lnTo>
                    <a:lnTo>
                      <a:pt x="0" y="71"/>
                    </a:lnTo>
                    <a:close/>
                  </a:path>
                </a:pathLst>
              </a:custGeom>
              <a:blipFill>
                <a:blip r:embed="rId4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5943600" y="981075"/>
              <a:ext cx="742950" cy="2597152"/>
              <a:chOff x="3798888" y="104775"/>
              <a:chExt cx="371475" cy="1298576"/>
            </a:xfrm>
            <a:noFill/>
          </p:grpSpPr>
          <p:sp>
            <p:nvSpPr>
              <p:cNvPr id="28" name="Freeform 44"/>
              <p:cNvSpPr>
                <a:spLocks/>
              </p:cNvSpPr>
              <p:nvPr/>
            </p:nvSpPr>
            <p:spPr bwMode="auto">
              <a:xfrm>
                <a:off x="3798888" y="217488"/>
                <a:ext cx="185738" cy="1185863"/>
              </a:xfrm>
              <a:custGeom>
                <a:avLst/>
                <a:gdLst/>
                <a:ahLst/>
                <a:cxnLst>
                  <a:cxn ang="0">
                    <a:pos x="0" y="677"/>
                  </a:cxn>
                  <a:cxn ang="0">
                    <a:pos x="117" y="747"/>
                  </a:cxn>
                  <a:cxn ang="0">
                    <a:pos x="117" y="69"/>
                  </a:cxn>
                  <a:cxn ang="0">
                    <a:pos x="0" y="0"/>
                  </a:cxn>
                  <a:cxn ang="0">
                    <a:pos x="0" y="677"/>
                  </a:cxn>
                </a:cxnLst>
                <a:rect l="0" t="0" r="r" b="b"/>
                <a:pathLst>
                  <a:path w="117" h="747">
                    <a:moveTo>
                      <a:pt x="0" y="677"/>
                    </a:moveTo>
                    <a:lnTo>
                      <a:pt x="117" y="747"/>
                    </a:lnTo>
                    <a:lnTo>
                      <a:pt x="117" y="69"/>
                    </a:lnTo>
                    <a:lnTo>
                      <a:pt x="0" y="0"/>
                    </a:lnTo>
                    <a:lnTo>
                      <a:pt x="0" y="67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29" name="Freeform 45"/>
              <p:cNvSpPr>
                <a:spLocks/>
              </p:cNvSpPr>
              <p:nvPr/>
            </p:nvSpPr>
            <p:spPr bwMode="auto">
              <a:xfrm>
                <a:off x="3984625" y="217488"/>
                <a:ext cx="185738" cy="1185863"/>
              </a:xfrm>
              <a:custGeom>
                <a:avLst/>
                <a:gdLst/>
                <a:ahLst/>
                <a:cxnLst>
                  <a:cxn ang="0">
                    <a:pos x="117" y="677"/>
                  </a:cxn>
                  <a:cxn ang="0">
                    <a:pos x="0" y="747"/>
                  </a:cxn>
                  <a:cxn ang="0">
                    <a:pos x="0" y="69"/>
                  </a:cxn>
                  <a:cxn ang="0">
                    <a:pos x="117" y="0"/>
                  </a:cxn>
                  <a:cxn ang="0">
                    <a:pos x="117" y="677"/>
                  </a:cxn>
                </a:cxnLst>
                <a:rect l="0" t="0" r="r" b="b"/>
                <a:pathLst>
                  <a:path w="117" h="747">
                    <a:moveTo>
                      <a:pt x="117" y="677"/>
                    </a:moveTo>
                    <a:lnTo>
                      <a:pt x="0" y="747"/>
                    </a:lnTo>
                    <a:lnTo>
                      <a:pt x="0" y="69"/>
                    </a:lnTo>
                    <a:lnTo>
                      <a:pt x="117" y="0"/>
                    </a:lnTo>
                    <a:lnTo>
                      <a:pt x="117" y="67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30" name="Freeform 46"/>
              <p:cNvSpPr>
                <a:spLocks/>
              </p:cNvSpPr>
              <p:nvPr/>
            </p:nvSpPr>
            <p:spPr bwMode="auto">
              <a:xfrm>
                <a:off x="3798888" y="104775"/>
                <a:ext cx="371475" cy="222250"/>
              </a:xfrm>
              <a:custGeom>
                <a:avLst/>
                <a:gdLst/>
                <a:ahLst/>
                <a:cxnLst>
                  <a:cxn ang="0">
                    <a:pos x="0" y="71"/>
                  </a:cxn>
                  <a:cxn ang="0">
                    <a:pos x="117" y="0"/>
                  </a:cxn>
                  <a:cxn ang="0">
                    <a:pos x="234" y="71"/>
                  </a:cxn>
                  <a:cxn ang="0">
                    <a:pos x="117" y="140"/>
                  </a:cxn>
                  <a:cxn ang="0">
                    <a:pos x="0" y="71"/>
                  </a:cxn>
                </a:cxnLst>
                <a:rect l="0" t="0" r="r" b="b"/>
                <a:pathLst>
                  <a:path w="234" h="140">
                    <a:moveTo>
                      <a:pt x="0" y="71"/>
                    </a:moveTo>
                    <a:lnTo>
                      <a:pt x="117" y="0"/>
                    </a:lnTo>
                    <a:lnTo>
                      <a:pt x="234" y="71"/>
                    </a:lnTo>
                    <a:lnTo>
                      <a:pt x="117" y="140"/>
                    </a:lnTo>
                    <a:lnTo>
                      <a:pt x="0" y="71"/>
                    </a:lnTo>
                    <a:close/>
                  </a:path>
                </a:pathLst>
              </a:custGeom>
              <a:blipFill>
                <a:blip r:embed="rId3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>
              <a:off x="1485898" y="2724150"/>
              <a:ext cx="742952" cy="889000"/>
              <a:chOff x="1127125" y="958850"/>
              <a:chExt cx="371476" cy="444500"/>
            </a:xfrm>
            <a:noFill/>
          </p:grpSpPr>
          <p:sp>
            <p:nvSpPr>
              <p:cNvPr id="32" name="Freeform 47"/>
              <p:cNvSpPr>
                <a:spLocks/>
              </p:cNvSpPr>
              <p:nvPr/>
            </p:nvSpPr>
            <p:spPr bwMode="auto">
              <a:xfrm>
                <a:off x="1127125" y="1069975"/>
                <a:ext cx="185738" cy="333375"/>
              </a:xfrm>
              <a:custGeom>
                <a:avLst/>
                <a:gdLst/>
                <a:ahLst/>
                <a:cxnLst>
                  <a:cxn ang="0">
                    <a:pos x="0" y="140"/>
                  </a:cxn>
                  <a:cxn ang="0">
                    <a:pos x="117" y="210"/>
                  </a:cxn>
                  <a:cxn ang="0">
                    <a:pos x="117" y="70"/>
                  </a:cxn>
                  <a:cxn ang="0">
                    <a:pos x="0" y="0"/>
                  </a:cxn>
                  <a:cxn ang="0">
                    <a:pos x="0" y="140"/>
                  </a:cxn>
                </a:cxnLst>
                <a:rect l="0" t="0" r="r" b="b"/>
                <a:pathLst>
                  <a:path w="117" h="210">
                    <a:moveTo>
                      <a:pt x="0" y="140"/>
                    </a:moveTo>
                    <a:lnTo>
                      <a:pt x="117" y="210"/>
                    </a:lnTo>
                    <a:lnTo>
                      <a:pt x="117" y="70"/>
                    </a:lnTo>
                    <a:lnTo>
                      <a:pt x="0" y="0"/>
                    </a:lnTo>
                    <a:lnTo>
                      <a:pt x="0" y="14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33" name="Freeform 48"/>
              <p:cNvSpPr>
                <a:spLocks/>
              </p:cNvSpPr>
              <p:nvPr/>
            </p:nvSpPr>
            <p:spPr bwMode="auto">
              <a:xfrm>
                <a:off x="1312863" y="1069975"/>
                <a:ext cx="185738" cy="333375"/>
              </a:xfrm>
              <a:custGeom>
                <a:avLst/>
                <a:gdLst/>
                <a:ahLst/>
                <a:cxnLst>
                  <a:cxn ang="0">
                    <a:pos x="117" y="140"/>
                  </a:cxn>
                  <a:cxn ang="0">
                    <a:pos x="0" y="210"/>
                  </a:cxn>
                  <a:cxn ang="0">
                    <a:pos x="0" y="70"/>
                  </a:cxn>
                  <a:cxn ang="0">
                    <a:pos x="117" y="0"/>
                  </a:cxn>
                  <a:cxn ang="0">
                    <a:pos x="117" y="140"/>
                  </a:cxn>
                </a:cxnLst>
                <a:rect l="0" t="0" r="r" b="b"/>
                <a:pathLst>
                  <a:path w="117" h="210">
                    <a:moveTo>
                      <a:pt x="117" y="140"/>
                    </a:moveTo>
                    <a:lnTo>
                      <a:pt x="0" y="210"/>
                    </a:lnTo>
                    <a:lnTo>
                      <a:pt x="0" y="70"/>
                    </a:lnTo>
                    <a:lnTo>
                      <a:pt x="117" y="0"/>
                    </a:lnTo>
                    <a:lnTo>
                      <a:pt x="117" y="14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34" name="Freeform 49"/>
              <p:cNvSpPr>
                <a:spLocks/>
              </p:cNvSpPr>
              <p:nvPr/>
            </p:nvSpPr>
            <p:spPr bwMode="auto">
              <a:xfrm>
                <a:off x="1127125" y="958850"/>
                <a:ext cx="371475" cy="222250"/>
              </a:xfrm>
              <a:custGeom>
                <a:avLst/>
                <a:gdLst/>
                <a:ahLst/>
                <a:cxnLst>
                  <a:cxn ang="0">
                    <a:pos x="0" y="70"/>
                  </a:cxn>
                  <a:cxn ang="0">
                    <a:pos x="117" y="0"/>
                  </a:cxn>
                  <a:cxn ang="0">
                    <a:pos x="234" y="70"/>
                  </a:cxn>
                  <a:cxn ang="0">
                    <a:pos x="117" y="140"/>
                  </a:cxn>
                  <a:cxn ang="0">
                    <a:pos x="0" y="70"/>
                  </a:cxn>
                </a:cxnLst>
                <a:rect l="0" t="0" r="r" b="b"/>
                <a:pathLst>
                  <a:path w="234" h="140">
                    <a:moveTo>
                      <a:pt x="0" y="70"/>
                    </a:moveTo>
                    <a:lnTo>
                      <a:pt x="117" y="0"/>
                    </a:lnTo>
                    <a:lnTo>
                      <a:pt x="234" y="70"/>
                    </a:lnTo>
                    <a:lnTo>
                      <a:pt x="117" y="140"/>
                    </a:lnTo>
                    <a:lnTo>
                      <a:pt x="0" y="70"/>
                    </a:lnTo>
                    <a:close/>
                  </a:path>
                </a:pathLst>
              </a:custGeom>
              <a:blipFill>
                <a:blip r:embed="rId3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>
              <a:off x="1295400" y="2038350"/>
              <a:ext cx="631634" cy="700900"/>
              <a:chOff x="892366" y="1276350"/>
              <a:chExt cx="631634" cy="700900"/>
            </a:xfrm>
          </p:grpSpPr>
          <p:sp>
            <p:nvSpPr>
              <p:cNvPr id="48" name="Freeform 1304"/>
              <p:cNvSpPr>
                <a:spLocks/>
              </p:cNvSpPr>
              <p:nvPr/>
            </p:nvSpPr>
            <p:spPr bwMode="auto">
              <a:xfrm>
                <a:off x="914400" y="1276350"/>
                <a:ext cx="609600" cy="700900"/>
              </a:xfrm>
              <a:custGeom>
                <a:avLst/>
                <a:gdLst/>
                <a:ahLst/>
                <a:cxnLst>
                  <a:cxn ang="0">
                    <a:pos x="0" y="178"/>
                  </a:cxn>
                  <a:cxn ang="0">
                    <a:pos x="180" y="0"/>
                  </a:cxn>
                  <a:cxn ang="0">
                    <a:pos x="358" y="178"/>
                  </a:cxn>
                  <a:cxn ang="0">
                    <a:pos x="207" y="347"/>
                  </a:cxn>
                  <a:cxn ang="0">
                    <a:pos x="176" y="407"/>
                  </a:cxn>
                  <a:cxn ang="0">
                    <a:pos x="148" y="347"/>
                  </a:cxn>
                  <a:cxn ang="0">
                    <a:pos x="0" y="178"/>
                  </a:cxn>
                </a:cxnLst>
                <a:rect l="0" t="0" r="r" b="b"/>
                <a:pathLst>
                  <a:path w="358" h="407">
                    <a:moveTo>
                      <a:pt x="0" y="178"/>
                    </a:moveTo>
                    <a:cubicBezTo>
                      <a:pt x="0" y="80"/>
                      <a:pt x="80" y="0"/>
                      <a:pt x="180" y="0"/>
                    </a:cubicBezTo>
                    <a:cubicBezTo>
                      <a:pt x="278" y="0"/>
                      <a:pt x="358" y="80"/>
                      <a:pt x="358" y="178"/>
                    </a:cubicBezTo>
                    <a:cubicBezTo>
                      <a:pt x="358" y="263"/>
                      <a:pt x="293" y="334"/>
                      <a:pt x="207" y="347"/>
                    </a:cubicBezTo>
                    <a:cubicBezTo>
                      <a:pt x="176" y="407"/>
                      <a:pt x="176" y="407"/>
                      <a:pt x="176" y="407"/>
                    </a:cubicBezTo>
                    <a:cubicBezTo>
                      <a:pt x="148" y="347"/>
                      <a:pt x="148" y="347"/>
                      <a:pt x="148" y="347"/>
                    </a:cubicBezTo>
                    <a:cubicBezTo>
                      <a:pt x="63" y="331"/>
                      <a:pt x="0" y="260"/>
                      <a:pt x="0" y="178"/>
                    </a:cubicBezTo>
                    <a:close/>
                  </a:path>
                </a:pathLst>
              </a:custGeom>
              <a:blipFill>
                <a:blip r:embed="rId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49" name="Content Placeholder 2"/>
              <p:cNvSpPr txBox="1">
                <a:spLocks/>
              </p:cNvSpPr>
              <p:nvPr/>
            </p:nvSpPr>
            <p:spPr>
              <a:xfrm>
                <a:off x="892366" y="1374584"/>
                <a:ext cx="631634" cy="37636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id-ID" sz="2300" spc="-189" dirty="0">
                    <a:solidFill>
                      <a:srgbClr val="FFFFFF">
                        <a:lumMod val="95000"/>
                      </a:srgbClr>
                    </a:solidFill>
                    <a:latin typeface="Agency FB" panose="020B0503020202020204" pitchFamily="34" charset="0"/>
                    <a:cs typeface="Open Sans" pitchFamily="34" charset="0"/>
                  </a:rPr>
                  <a:t>10 %</a:t>
                </a:r>
                <a:endParaRPr lang="en-US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endParaRPr>
              </a:p>
            </p:txBody>
          </p:sp>
        </p:grpSp>
        <p:grpSp>
          <p:nvGrpSpPr>
            <p:cNvPr id="50" name="Group 49"/>
            <p:cNvGrpSpPr/>
            <p:nvPr/>
          </p:nvGrpSpPr>
          <p:grpSpPr>
            <a:xfrm>
              <a:off x="1981200" y="1733550"/>
              <a:ext cx="631634" cy="700900"/>
              <a:chOff x="892366" y="1276350"/>
              <a:chExt cx="631634" cy="700900"/>
            </a:xfrm>
          </p:grpSpPr>
          <p:sp>
            <p:nvSpPr>
              <p:cNvPr id="51" name="Freeform 1304"/>
              <p:cNvSpPr>
                <a:spLocks/>
              </p:cNvSpPr>
              <p:nvPr/>
            </p:nvSpPr>
            <p:spPr bwMode="auto">
              <a:xfrm>
                <a:off x="914400" y="1276350"/>
                <a:ext cx="609600" cy="700900"/>
              </a:xfrm>
              <a:custGeom>
                <a:avLst/>
                <a:gdLst/>
                <a:ahLst/>
                <a:cxnLst>
                  <a:cxn ang="0">
                    <a:pos x="0" y="178"/>
                  </a:cxn>
                  <a:cxn ang="0">
                    <a:pos x="180" y="0"/>
                  </a:cxn>
                  <a:cxn ang="0">
                    <a:pos x="358" y="178"/>
                  </a:cxn>
                  <a:cxn ang="0">
                    <a:pos x="207" y="347"/>
                  </a:cxn>
                  <a:cxn ang="0">
                    <a:pos x="176" y="407"/>
                  </a:cxn>
                  <a:cxn ang="0">
                    <a:pos x="148" y="347"/>
                  </a:cxn>
                  <a:cxn ang="0">
                    <a:pos x="0" y="178"/>
                  </a:cxn>
                </a:cxnLst>
                <a:rect l="0" t="0" r="r" b="b"/>
                <a:pathLst>
                  <a:path w="358" h="407">
                    <a:moveTo>
                      <a:pt x="0" y="178"/>
                    </a:moveTo>
                    <a:cubicBezTo>
                      <a:pt x="0" y="80"/>
                      <a:pt x="80" y="0"/>
                      <a:pt x="180" y="0"/>
                    </a:cubicBezTo>
                    <a:cubicBezTo>
                      <a:pt x="278" y="0"/>
                      <a:pt x="358" y="80"/>
                      <a:pt x="358" y="178"/>
                    </a:cubicBezTo>
                    <a:cubicBezTo>
                      <a:pt x="358" y="263"/>
                      <a:pt x="293" y="334"/>
                      <a:pt x="207" y="347"/>
                    </a:cubicBezTo>
                    <a:cubicBezTo>
                      <a:pt x="176" y="407"/>
                      <a:pt x="176" y="407"/>
                      <a:pt x="176" y="407"/>
                    </a:cubicBezTo>
                    <a:cubicBezTo>
                      <a:pt x="148" y="347"/>
                      <a:pt x="148" y="347"/>
                      <a:pt x="148" y="347"/>
                    </a:cubicBezTo>
                    <a:cubicBezTo>
                      <a:pt x="63" y="331"/>
                      <a:pt x="0" y="260"/>
                      <a:pt x="0" y="178"/>
                    </a:cubicBezTo>
                    <a:close/>
                  </a:path>
                </a:pathLst>
              </a:custGeom>
              <a:blipFill>
                <a:blip r:embed="rId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52" name="Content Placeholder 2"/>
              <p:cNvSpPr txBox="1">
                <a:spLocks/>
              </p:cNvSpPr>
              <p:nvPr/>
            </p:nvSpPr>
            <p:spPr>
              <a:xfrm>
                <a:off x="892366" y="1374584"/>
                <a:ext cx="631634" cy="37636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id-ID" sz="2300" spc="-189" dirty="0">
                    <a:solidFill>
                      <a:srgbClr val="FFFFFF">
                        <a:lumMod val="95000"/>
                      </a:srgbClr>
                    </a:solidFill>
                    <a:latin typeface="Agency FB" panose="020B0503020202020204" pitchFamily="34" charset="0"/>
                    <a:cs typeface="Open Sans" pitchFamily="34" charset="0"/>
                  </a:rPr>
                  <a:t>15%</a:t>
                </a:r>
                <a:endParaRPr lang="en-US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endParaRPr>
              </a:p>
            </p:txBody>
          </p:sp>
        </p:grpSp>
        <p:grpSp>
          <p:nvGrpSpPr>
            <p:cNvPr id="53" name="Group 52"/>
            <p:cNvGrpSpPr/>
            <p:nvPr/>
          </p:nvGrpSpPr>
          <p:grpSpPr>
            <a:xfrm>
              <a:off x="2667000" y="1413650"/>
              <a:ext cx="631634" cy="700900"/>
              <a:chOff x="892366" y="1276350"/>
              <a:chExt cx="631634" cy="700900"/>
            </a:xfrm>
          </p:grpSpPr>
          <p:sp>
            <p:nvSpPr>
              <p:cNvPr id="54" name="Freeform 1304"/>
              <p:cNvSpPr>
                <a:spLocks/>
              </p:cNvSpPr>
              <p:nvPr/>
            </p:nvSpPr>
            <p:spPr bwMode="auto">
              <a:xfrm>
                <a:off x="914400" y="1276350"/>
                <a:ext cx="609600" cy="700900"/>
              </a:xfrm>
              <a:custGeom>
                <a:avLst/>
                <a:gdLst/>
                <a:ahLst/>
                <a:cxnLst>
                  <a:cxn ang="0">
                    <a:pos x="0" y="178"/>
                  </a:cxn>
                  <a:cxn ang="0">
                    <a:pos x="180" y="0"/>
                  </a:cxn>
                  <a:cxn ang="0">
                    <a:pos x="358" y="178"/>
                  </a:cxn>
                  <a:cxn ang="0">
                    <a:pos x="207" y="347"/>
                  </a:cxn>
                  <a:cxn ang="0">
                    <a:pos x="176" y="407"/>
                  </a:cxn>
                  <a:cxn ang="0">
                    <a:pos x="148" y="347"/>
                  </a:cxn>
                  <a:cxn ang="0">
                    <a:pos x="0" y="178"/>
                  </a:cxn>
                </a:cxnLst>
                <a:rect l="0" t="0" r="r" b="b"/>
                <a:pathLst>
                  <a:path w="358" h="407">
                    <a:moveTo>
                      <a:pt x="0" y="178"/>
                    </a:moveTo>
                    <a:cubicBezTo>
                      <a:pt x="0" y="80"/>
                      <a:pt x="80" y="0"/>
                      <a:pt x="180" y="0"/>
                    </a:cubicBezTo>
                    <a:cubicBezTo>
                      <a:pt x="278" y="0"/>
                      <a:pt x="358" y="80"/>
                      <a:pt x="358" y="178"/>
                    </a:cubicBezTo>
                    <a:cubicBezTo>
                      <a:pt x="358" y="263"/>
                      <a:pt x="293" y="334"/>
                      <a:pt x="207" y="347"/>
                    </a:cubicBezTo>
                    <a:cubicBezTo>
                      <a:pt x="176" y="407"/>
                      <a:pt x="176" y="407"/>
                      <a:pt x="176" y="407"/>
                    </a:cubicBezTo>
                    <a:cubicBezTo>
                      <a:pt x="148" y="347"/>
                      <a:pt x="148" y="347"/>
                      <a:pt x="148" y="347"/>
                    </a:cubicBezTo>
                    <a:cubicBezTo>
                      <a:pt x="63" y="331"/>
                      <a:pt x="0" y="260"/>
                      <a:pt x="0" y="178"/>
                    </a:cubicBezTo>
                    <a:close/>
                  </a:path>
                </a:pathLst>
              </a:custGeom>
              <a:blipFill>
                <a:blip r:embed="rId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55" name="Content Placeholder 2"/>
              <p:cNvSpPr txBox="1">
                <a:spLocks/>
              </p:cNvSpPr>
              <p:nvPr/>
            </p:nvSpPr>
            <p:spPr>
              <a:xfrm>
                <a:off x="892366" y="1374584"/>
                <a:ext cx="631634" cy="37636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id-ID" sz="2300" spc="-189" dirty="0">
                    <a:solidFill>
                      <a:srgbClr val="FFFFFF">
                        <a:lumMod val="95000"/>
                      </a:srgbClr>
                    </a:solidFill>
                    <a:latin typeface="Agency FB" panose="020B0503020202020204" pitchFamily="34" charset="0"/>
                    <a:cs typeface="Open Sans" pitchFamily="34" charset="0"/>
                  </a:rPr>
                  <a:t>20 %</a:t>
                </a:r>
                <a:endParaRPr lang="en-US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endParaRPr>
              </a:p>
            </p:txBody>
          </p:sp>
        </p:grpSp>
        <p:grpSp>
          <p:nvGrpSpPr>
            <p:cNvPr id="56" name="Group 55"/>
            <p:cNvGrpSpPr/>
            <p:nvPr/>
          </p:nvGrpSpPr>
          <p:grpSpPr>
            <a:xfrm>
              <a:off x="3483166" y="971550"/>
              <a:ext cx="631634" cy="700900"/>
              <a:chOff x="892366" y="1276350"/>
              <a:chExt cx="631634" cy="700900"/>
            </a:xfrm>
          </p:grpSpPr>
          <p:sp>
            <p:nvSpPr>
              <p:cNvPr id="57" name="Freeform 1304"/>
              <p:cNvSpPr>
                <a:spLocks/>
              </p:cNvSpPr>
              <p:nvPr/>
            </p:nvSpPr>
            <p:spPr bwMode="auto">
              <a:xfrm>
                <a:off x="914400" y="1276350"/>
                <a:ext cx="609600" cy="700900"/>
              </a:xfrm>
              <a:custGeom>
                <a:avLst/>
                <a:gdLst/>
                <a:ahLst/>
                <a:cxnLst>
                  <a:cxn ang="0">
                    <a:pos x="0" y="178"/>
                  </a:cxn>
                  <a:cxn ang="0">
                    <a:pos x="180" y="0"/>
                  </a:cxn>
                  <a:cxn ang="0">
                    <a:pos x="358" y="178"/>
                  </a:cxn>
                  <a:cxn ang="0">
                    <a:pos x="207" y="347"/>
                  </a:cxn>
                  <a:cxn ang="0">
                    <a:pos x="176" y="407"/>
                  </a:cxn>
                  <a:cxn ang="0">
                    <a:pos x="148" y="347"/>
                  </a:cxn>
                  <a:cxn ang="0">
                    <a:pos x="0" y="178"/>
                  </a:cxn>
                </a:cxnLst>
                <a:rect l="0" t="0" r="r" b="b"/>
                <a:pathLst>
                  <a:path w="358" h="407">
                    <a:moveTo>
                      <a:pt x="0" y="178"/>
                    </a:moveTo>
                    <a:cubicBezTo>
                      <a:pt x="0" y="80"/>
                      <a:pt x="80" y="0"/>
                      <a:pt x="180" y="0"/>
                    </a:cubicBezTo>
                    <a:cubicBezTo>
                      <a:pt x="278" y="0"/>
                      <a:pt x="358" y="80"/>
                      <a:pt x="358" y="178"/>
                    </a:cubicBezTo>
                    <a:cubicBezTo>
                      <a:pt x="358" y="263"/>
                      <a:pt x="293" y="334"/>
                      <a:pt x="207" y="347"/>
                    </a:cubicBezTo>
                    <a:cubicBezTo>
                      <a:pt x="176" y="407"/>
                      <a:pt x="176" y="407"/>
                      <a:pt x="176" y="407"/>
                    </a:cubicBezTo>
                    <a:cubicBezTo>
                      <a:pt x="148" y="347"/>
                      <a:pt x="148" y="347"/>
                      <a:pt x="148" y="347"/>
                    </a:cubicBezTo>
                    <a:cubicBezTo>
                      <a:pt x="63" y="331"/>
                      <a:pt x="0" y="260"/>
                      <a:pt x="0" y="178"/>
                    </a:cubicBezTo>
                    <a:close/>
                  </a:path>
                </a:pathLst>
              </a:custGeom>
              <a:blipFill>
                <a:blip r:embed="rId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58" name="Content Placeholder 2"/>
              <p:cNvSpPr txBox="1">
                <a:spLocks/>
              </p:cNvSpPr>
              <p:nvPr/>
            </p:nvSpPr>
            <p:spPr>
              <a:xfrm>
                <a:off x="892366" y="1374584"/>
                <a:ext cx="631634" cy="37636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id-ID" sz="2300" spc="-189" dirty="0">
                    <a:solidFill>
                      <a:srgbClr val="FFFFFF">
                        <a:lumMod val="95000"/>
                      </a:srgbClr>
                    </a:solidFill>
                    <a:latin typeface="Agency FB" panose="020B0503020202020204" pitchFamily="34" charset="0"/>
                    <a:cs typeface="Open Sans" pitchFamily="34" charset="0"/>
                  </a:rPr>
                  <a:t>30 %</a:t>
                </a:r>
                <a:endParaRPr lang="en-US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endParaRPr>
              </a:p>
            </p:txBody>
          </p:sp>
        </p:grpSp>
        <p:grpSp>
          <p:nvGrpSpPr>
            <p:cNvPr id="59" name="Group 58"/>
            <p:cNvGrpSpPr/>
            <p:nvPr/>
          </p:nvGrpSpPr>
          <p:grpSpPr>
            <a:xfrm>
              <a:off x="4267200" y="1047750"/>
              <a:ext cx="631634" cy="700900"/>
              <a:chOff x="892366" y="1276350"/>
              <a:chExt cx="631634" cy="700900"/>
            </a:xfrm>
          </p:grpSpPr>
          <p:sp>
            <p:nvSpPr>
              <p:cNvPr id="60" name="Freeform 1304"/>
              <p:cNvSpPr>
                <a:spLocks/>
              </p:cNvSpPr>
              <p:nvPr/>
            </p:nvSpPr>
            <p:spPr bwMode="auto">
              <a:xfrm>
                <a:off x="914400" y="1276350"/>
                <a:ext cx="609600" cy="700900"/>
              </a:xfrm>
              <a:custGeom>
                <a:avLst/>
                <a:gdLst/>
                <a:ahLst/>
                <a:cxnLst>
                  <a:cxn ang="0">
                    <a:pos x="0" y="178"/>
                  </a:cxn>
                  <a:cxn ang="0">
                    <a:pos x="180" y="0"/>
                  </a:cxn>
                  <a:cxn ang="0">
                    <a:pos x="358" y="178"/>
                  </a:cxn>
                  <a:cxn ang="0">
                    <a:pos x="207" y="347"/>
                  </a:cxn>
                  <a:cxn ang="0">
                    <a:pos x="176" y="407"/>
                  </a:cxn>
                  <a:cxn ang="0">
                    <a:pos x="148" y="347"/>
                  </a:cxn>
                  <a:cxn ang="0">
                    <a:pos x="0" y="178"/>
                  </a:cxn>
                </a:cxnLst>
                <a:rect l="0" t="0" r="r" b="b"/>
                <a:pathLst>
                  <a:path w="358" h="407">
                    <a:moveTo>
                      <a:pt x="0" y="178"/>
                    </a:moveTo>
                    <a:cubicBezTo>
                      <a:pt x="0" y="80"/>
                      <a:pt x="80" y="0"/>
                      <a:pt x="180" y="0"/>
                    </a:cubicBezTo>
                    <a:cubicBezTo>
                      <a:pt x="278" y="0"/>
                      <a:pt x="358" y="80"/>
                      <a:pt x="358" y="178"/>
                    </a:cubicBezTo>
                    <a:cubicBezTo>
                      <a:pt x="358" y="263"/>
                      <a:pt x="293" y="334"/>
                      <a:pt x="207" y="347"/>
                    </a:cubicBezTo>
                    <a:cubicBezTo>
                      <a:pt x="176" y="407"/>
                      <a:pt x="176" y="407"/>
                      <a:pt x="176" y="407"/>
                    </a:cubicBezTo>
                    <a:cubicBezTo>
                      <a:pt x="148" y="347"/>
                      <a:pt x="148" y="347"/>
                      <a:pt x="148" y="347"/>
                    </a:cubicBezTo>
                    <a:cubicBezTo>
                      <a:pt x="63" y="331"/>
                      <a:pt x="0" y="260"/>
                      <a:pt x="0" y="178"/>
                    </a:cubicBezTo>
                    <a:close/>
                  </a:path>
                </a:pathLst>
              </a:custGeom>
              <a:blipFill>
                <a:blip r:embed="rId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61" name="Content Placeholder 2"/>
              <p:cNvSpPr txBox="1">
                <a:spLocks/>
              </p:cNvSpPr>
              <p:nvPr/>
            </p:nvSpPr>
            <p:spPr>
              <a:xfrm>
                <a:off x="892366" y="1374584"/>
                <a:ext cx="631634" cy="37636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id-ID" sz="2300" spc="-189" dirty="0">
                    <a:solidFill>
                      <a:srgbClr val="FFFFFF">
                        <a:lumMod val="95000"/>
                      </a:srgbClr>
                    </a:solidFill>
                    <a:latin typeface="Agency FB" panose="020B0503020202020204" pitchFamily="34" charset="0"/>
                    <a:cs typeface="Open Sans" pitchFamily="34" charset="0"/>
                  </a:rPr>
                  <a:t>25 %</a:t>
                </a:r>
                <a:endParaRPr lang="en-US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endParaRPr>
              </a:p>
            </p:txBody>
          </p:sp>
        </p:grpSp>
        <p:grpSp>
          <p:nvGrpSpPr>
            <p:cNvPr id="62" name="Group 61"/>
            <p:cNvGrpSpPr/>
            <p:nvPr/>
          </p:nvGrpSpPr>
          <p:grpSpPr>
            <a:xfrm>
              <a:off x="4953000" y="847725"/>
              <a:ext cx="631634" cy="700900"/>
              <a:chOff x="892366" y="1276350"/>
              <a:chExt cx="631634" cy="700900"/>
            </a:xfrm>
          </p:grpSpPr>
          <p:sp>
            <p:nvSpPr>
              <p:cNvPr id="63" name="Freeform 1304"/>
              <p:cNvSpPr>
                <a:spLocks/>
              </p:cNvSpPr>
              <p:nvPr/>
            </p:nvSpPr>
            <p:spPr bwMode="auto">
              <a:xfrm>
                <a:off x="914400" y="1276350"/>
                <a:ext cx="609600" cy="700900"/>
              </a:xfrm>
              <a:custGeom>
                <a:avLst/>
                <a:gdLst/>
                <a:ahLst/>
                <a:cxnLst>
                  <a:cxn ang="0">
                    <a:pos x="0" y="178"/>
                  </a:cxn>
                  <a:cxn ang="0">
                    <a:pos x="180" y="0"/>
                  </a:cxn>
                  <a:cxn ang="0">
                    <a:pos x="358" y="178"/>
                  </a:cxn>
                  <a:cxn ang="0">
                    <a:pos x="207" y="347"/>
                  </a:cxn>
                  <a:cxn ang="0">
                    <a:pos x="176" y="407"/>
                  </a:cxn>
                  <a:cxn ang="0">
                    <a:pos x="148" y="347"/>
                  </a:cxn>
                  <a:cxn ang="0">
                    <a:pos x="0" y="178"/>
                  </a:cxn>
                </a:cxnLst>
                <a:rect l="0" t="0" r="r" b="b"/>
                <a:pathLst>
                  <a:path w="358" h="407">
                    <a:moveTo>
                      <a:pt x="0" y="178"/>
                    </a:moveTo>
                    <a:cubicBezTo>
                      <a:pt x="0" y="80"/>
                      <a:pt x="80" y="0"/>
                      <a:pt x="180" y="0"/>
                    </a:cubicBezTo>
                    <a:cubicBezTo>
                      <a:pt x="278" y="0"/>
                      <a:pt x="358" y="80"/>
                      <a:pt x="358" y="178"/>
                    </a:cubicBezTo>
                    <a:cubicBezTo>
                      <a:pt x="358" y="263"/>
                      <a:pt x="293" y="334"/>
                      <a:pt x="207" y="347"/>
                    </a:cubicBezTo>
                    <a:cubicBezTo>
                      <a:pt x="176" y="407"/>
                      <a:pt x="176" y="407"/>
                      <a:pt x="176" y="407"/>
                    </a:cubicBezTo>
                    <a:cubicBezTo>
                      <a:pt x="148" y="347"/>
                      <a:pt x="148" y="347"/>
                      <a:pt x="148" y="347"/>
                    </a:cubicBezTo>
                    <a:cubicBezTo>
                      <a:pt x="63" y="331"/>
                      <a:pt x="0" y="260"/>
                      <a:pt x="0" y="178"/>
                    </a:cubicBezTo>
                    <a:close/>
                  </a:path>
                </a:pathLst>
              </a:custGeom>
              <a:blipFill>
                <a:blip r:embed="rId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64" name="Content Placeholder 2"/>
              <p:cNvSpPr txBox="1">
                <a:spLocks/>
              </p:cNvSpPr>
              <p:nvPr/>
            </p:nvSpPr>
            <p:spPr>
              <a:xfrm>
                <a:off x="892366" y="1374584"/>
                <a:ext cx="631634" cy="37636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id-ID" sz="2300" spc="-189" dirty="0">
                    <a:solidFill>
                      <a:srgbClr val="FFFFFF">
                        <a:lumMod val="95000"/>
                      </a:srgbClr>
                    </a:solidFill>
                    <a:latin typeface="Agency FB" panose="020B0503020202020204" pitchFamily="34" charset="0"/>
                    <a:cs typeface="Open Sans" pitchFamily="34" charset="0"/>
                  </a:rPr>
                  <a:t>30 %</a:t>
                </a:r>
                <a:endParaRPr lang="en-US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endParaRPr>
              </a:p>
            </p:txBody>
          </p:sp>
        </p:grpSp>
        <p:grpSp>
          <p:nvGrpSpPr>
            <p:cNvPr id="65" name="Group 64"/>
            <p:cNvGrpSpPr/>
            <p:nvPr/>
          </p:nvGrpSpPr>
          <p:grpSpPr>
            <a:xfrm>
              <a:off x="5638800" y="361950"/>
              <a:ext cx="631634" cy="700900"/>
              <a:chOff x="892366" y="1276350"/>
              <a:chExt cx="631634" cy="700900"/>
            </a:xfrm>
          </p:grpSpPr>
          <p:sp>
            <p:nvSpPr>
              <p:cNvPr id="66" name="Freeform 1304"/>
              <p:cNvSpPr>
                <a:spLocks/>
              </p:cNvSpPr>
              <p:nvPr/>
            </p:nvSpPr>
            <p:spPr bwMode="auto">
              <a:xfrm>
                <a:off x="914400" y="1276350"/>
                <a:ext cx="609600" cy="700900"/>
              </a:xfrm>
              <a:custGeom>
                <a:avLst/>
                <a:gdLst/>
                <a:ahLst/>
                <a:cxnLst>
                  <a:cxn ang="0">
                    <a:pos x="0" y="178"/>
                  </a:cxn>
                  <a:cxn ang="0">
                    <a:pos x="180" y="0"/>
                  </a:cxn>
                  <a:cxn ang="0">
                    <a:pos x="358" y="178"/>
                  </a:cxn>
                  <a:cxn ang="0">
                    <a:pos x="207" y="347"/>
                  </a:cxn>
                  <a:cxn ang="0">
                    <a:pos x="176" y="407"/>
                  </a:cxn>
                  <a:cxn ang="0">
                    <a:pos x="148" y="347"/>
                  </a:cxn>
                  <a:cxn ang="0">
                    <a:pos x="0" y="178"/>
                  </a:cxn>
                </a:cxnLst>
                <a:rect l="0" t="0" r="r" b="b"/>
                <a:pathLst>
                  <a:path w="358" h="407">
                    <a:moveTo>
                      <a:pt x="0" y="178"/>
                    </a:moveTo>
                    <a:cubicBezTo>
                      <a:pt x="0" y="80"/>
                      <a:pt x="80" y="0"/>
                      <a:pt x="180" y="0"/>
                    </a:cubicBezTo>
                    <a:cubicBezTo>
                      <a:pt x="278" y="0"/>
                      <a:pt x="358" y="80"/>
                      <a:pt x="358" y="178"/>
                    </a:cubicBezTo>
                    <a:cubicBezTo>
                      <a:pt x="358" y="263"/>
                      <a:pt x="293" y="334"/>
                      <a:pt x="207" y="347"/>
                    </a:cubicBezTo>
                    <a:cubicBezTo>
                      <a:pt x="176" y="407"/>
                      <a:pt x="176" y="407"/>
                      <a:pt x="176" y="407"/>
                    </a:cubicBezTo>
                    <a:cubicBezTo>
                      <a:pt x="148" y="347"/>
                      <a:pt x="148" y="347"/>
                      <a:pt x="148" y="347"/>
                    </a:cubicBezTo>
                    <a:cubicBezTo>
                      <a:pt x="63" y="331"/>
                      <a:pt x="0" y="260"/>
                      <a:pt x="0" y="178"/>
                    </a:cubicBezTo>
                    <a:close/>
                  </a:path>
                </a:pathLst>
              </a:custGeom>
              <a:blipFill>
                <a:blip r:embed="rId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67" name="Content Placeholder 2"/>
              <p:cNvSpPr txBox="1">
                <a:spLocks/>
              </p:cNvSpPr>
              <p:nvPr/>
            </p:nvSpPr>
            <p:spPr>
              <a:xfrm>
                <a:off x="892366" y="1374584"/>
                <a:ext cx="631634" cy="37636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id-ID" sz="2300" spc="-189" dirty="0">
                    <a:solidFill>
                      <a:srgbClr val="FFFFFF">
                        <a:lumMod val="95000"/>
                      </a:srgbClr>
                    </a:solidFill>
                    <a:latin typeface="Agency FB" panose="020B0503020202020204" pitchFamily="34" charset="0"/>
                    <a:cs typeface="Open Sans" pitchFamily="34" charset="0"/>
                  </a:rPr>
                  <a:t>50 %</a:t>
                </a:r>
                <a:endParaRPr lang="en-US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endParaRPr>
              </a:p>
            </p:txBody>
          </p:sp>
        </p:grpSp>
        <p:sp>
          <p:nvSpPr>
            <p:cNvPr id="69" name="Freeform 96"/>
            <p:cNvSpPr>
              <a:spLocks/>
            </p:cNvSpPr>
            <p:nvPr/>
          </p:nvSpPr>
          <p:spPr bwMode="auto">
            <a:xfrm>
              <a:off x="474662" y="2079625"/>
              <a:ext cx="668338" cy="1544638"/>
            </a:xfrm>
            <a:custGeom>
              <a:avLst/>
              <a:gdLst/>
              <a:ahLst/>
              <a:cxnLst>
                <a:cxn ang="0">
                  <a:pos x="276" y="0"/>
                </a:cxn>
                <a:cxn ang="0">
                  <a:pos x="253" y="25"/>
                </a:cxn>
                <a:cxn ang="0">
                  <a:pos x="253" y="114"/>
                </a:cxn>
                <a:cxn ang="0">
                  <a:pos x="193" y="205"/>
                </a:cxn>
                <a:cxn ang="0">
                  <a:pos x="106" y="205"/>
                </a:cxn>
                <a:cxn ang="0">
                  <a:pos x="48" y="117"/>
                </a:cxn>
                <a:cxn ang="0">
                  <a:pos x="48" y="25"/>
                </a:cxn>
                <a:cxn ang="0">
                  <a:pos x="24" y="0"/>
                </a:cxn>
                <a:cxn ang="0">
                  <a:pos x="0" y="25"/>
                </a:cxn>
                <a:cxn ang="0">
                  <a:pos x="0" y="122"/>
                </a:cxn>
                <a:cxn ang="0">
                  <a:pos x="0" y="124"/>
                </a:cxn>
                <a:cxn ang="0">
                  <a:pos x="2" y="132"/>
                </a:cxn>
                <a:cxn ang="0">
                  <a:pos x="2" y="135"/>
                </a:cxn>
                <a:cxn ang="0">
                  <a:pos x="5" y="139"/>
                </a:cxn>
                <a:cxn ang="0">
                  <a:pos x="72" y="243"/>
                </a:cxn>
                <a:cxn ang="0">
                  <a:pos x="77" y="248"/>
                </a:cxn>
                <a:cxn ang="0">
                  <a:pos x="77" y="503"/>
                </a:cxn>
                <a:cxn ang="0">
                  <a:pos x="77" y="511"/>
                </a:cxn>
                <a:cxn ang="0">
                  <a:pos x="77" y="614"/>
                </a:cxn>
                <a:cxn ang="0">
                  <a:pos x="78" y="618"/>
                </a:cxn>
                <a:cxn ang="0">
                  <a:pos x="77" y="622"/>
                </a:cxn>
                <a:cxn ang="0">
                  <a:pos x="77" y="732"/>
                </a:cxn>
                <a:cxn ang="0">
                  <a:pos x="102" y="760"/>
                </a:cxn>
                <a:cxn ang="0">
                  <a:pos x="110" y="760"/>
                </a:cxn>
                <a:cxn ang="0">
                  <a:pos x="136" y="732"/>
                </a:cxn>
                <a:cxn ang="0">
                  <a:pos x="136" y="622"/>
                </a:cxn>
                <a:cxn ang="0">
                  <a:pos x="136" y="618"/>
                </a:cxn>
                <a:cxn ang="0">
                  <a:pos x="136" y="614"/>
                </a:cxn>
                <a:cxn ang="0">
                  <a:pos x="136" y="511"/>
                </a:cxn>
                <a:cxn ang="0">
                  <a:pos x="166" y="511"/>
                </a:cxn>
                <a:cxn ang="0">
                  <a:pos x="166" y="614"/>
                </a:cxn>
                <a:cxn ang="0">
                  <a:pos x="166" y="618"/>
                </a:cxn>
                <a:cxn ang="0">
                  <a:pos x="166" y="622"/>
                </a:cxn>
                <a:cxn ang="0">
                  <a:pos x="166" y="732"/>
                </a:cxn>
                <a:cxn ang="0">
                  <a:pos x="191" y="760"/>
                </a:cxn>
                <a:cxn ang="0">
                  <a:pos x="198" y="760"/>
                </a:cxn>
                <a:cxn ang="0">
                  <a:pos x="224" y="732"/>
                </a:cxn>
                <a:cxn ang="0">
                  <a:pos x="224" y="622"/>
                </a:cxn>
                <a:cxn ang="0">
                  <a:pos x="224" y="618"/>
                </a:cxn>
                <a:cxn ang="0">
                  <a:pos x="224" y="614"/>
                </a:cxn>
                <a:cxn ang="0">
                  <a:pos x="224" y="511"/>
                </a:cxn>
                <a:cxn ang="0">
                  <a:pos x="224" y="503"/>
                </a:cxn>
                <a:cxn ang="0">
                  <a:pos x="224" y="243"/>
                </a:cxn>
                <a:cxn ang="0">
                  <a:pos x="228" y="243"/>
                </a:cxn>
                <a:cxn ang="0">
                  <a:pos x="295" y="139"/>
                </a:cxn>
                <a:cxn ang="0">
                  <a:pos x="297" y="132"/>
                </a:cxn>
                <a:cxn ang="0">
                  <a:pos x="298" y="124"/>
                </a:cxn>
                <a:cxn ang="0">
                  <a:pos x="298" y="122"/>
                </a:cxn>
                <a:cxn ang="0">
                  <a:pos x="298" y="25"/>
                </a:cxn>
                <a:cxn ang="0">
                  <a:pos x="276" y="0"/>
                </a:cxn>
              </a:cxnLst>
              <a:rect l="0" t="0" r="r" b="b"/>
              <a:pathLst>
                <a:path w="298" h="760">
                  <a:moveTo>
                    <a:pt x="276" y="0"/>
                  </a:moveTo>
                  <a:cubicBezTo>
                    <a:pt x="264" y="0"/>
                    <a:pt x="253" y="11"/>
                    <a:pt x="253" y="25"/>
                  </a:cubicBezTo>
                  <a:cubicBezTo>
                    <a:pt x="253" y="114"/>
                    <a:pt x="253" y="114"/>
                    <a:pt x="253" y="114"/>
                  </a:cubicBezTo>
                  <a:cubicBezTo>
                    <a:pt x="193" y="205"/>
                    <a:pt x="193" y="205"/>
                    <a:pt x="193" y="205"/>
                  </a:cubicBezTo>
                  <a:cubicBezTo>
                    <a:pt x="106" y="205"/>
                    <a:pt x="106" y="205"/>
                    <a:pt x="106" y="205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8"/>
                    <a:pt x="2" y="130"/>
                    <a:pt x="2" y="132"/>
                  </a:cubicBezTo>
                  <a:cubicBezTo>
                    <a:pt x="2" y="132"/>
                    <a:pt x="2" y="132"/>
                    <a:pt x="2" y="135"/>
                  </a:cubicBezTo>
                  <a:cubicBezTo>
                    <a:pt x="3" y="136"/>
                    <a:pt x="3" y="136"/>
                    <a:pt x="5" y="139"/>
                  </a:cubicBezTo>
                  <a:cubicBezTo>
                    <a:pt x="72" y="243"/>
                    <a:pt x="72" y="243"/>
                    <a:pt x="72" y="243"/>
                  </a:cubicBezTo>
                  <a:cubicBezTo>
                    <a:pt x="72" y="243"/>
                    <a:pt x="74" y="246"/>
                    <a:pt x="77" y="248"/>
                  </a:cubicBezTo>
                  <a:cubicBezTo>
                    <a:pt x="77" y="503"/>
                    <a:pt x="77" y="503"/>
                    <a:pt x="77" y="503"/>
                  </a:cubicBezTo>
                  <a:cubicBezTo>
                    <a:pt x="77" y="511"/>
                    <a:pt x="77" y="511"/>
                    <a:pt x="77" y="511"/>
                  </a:cubicBezTo>
                  <a:cubicBezTo>
                    <a:pt x="77" y="614"/>
                    <a:pt x="77" y="614"/>
                    <a:pt x="77" y="614"/>
                  </a:cubicBezTo>
                  <a:cubicBezTo>
                    <a:pt x="77" y="617"/>
                    <a:pt x="78" y="617"/>
                    <a:pt x="78" y="618"/>
                  </a:cubicBezTo>
                  <a:cubicBezTo>
                    <a:pt x="77" y="622"/>
                    <a:pt x="77" y="622"/>
                    <a:pt x="77" y="622"/>
                  </a:cubicBezTo>
                  <a:cubicBezTo>
                    <a:pt x="77" y="732"/>
                    <a:pt x="77" y="732"/>
                    <a:pt x="77" y="732"/>
                  </a:cubicBezTo>
                  <a:cubicBezTo>
                    <a:pt x="77" y="749"/>
                    <a:pt x="90" y="760"/>
                    <a:pt x="102" y="760"/>
                  </a:cubicBezTo>
                  <a:cubicBezTo>
                    <a:pt x="110" y="760"/>
                    <a:pt x="110" y="760"/>
                    <a:pt x="110" y="760"/>
                  </a:cubicBezTo>
                  <a:cubicBezTo>
                    <a:pt x="124" y="760"/>
                    <a:pt x="136" y="749"/>
                    <a:pt x="136" y="732"/>
                  </a:cubicBezTo>
                  <a:cubicBezTo>
                    <a:pt x="136" y="622"/>
                    <a:pt x="136" y="622"/>
                    <a:pt x="136" y="622"/>
                  </a:cubicBezTo>
                  <a:cubicBezTo>
                    <a:pt x="136" y="618"/>
                    <a:pt x="136" y="618"/>
                    <a:pt x="136" y="618"/>
                  </a:cubicBezTo>
                  <a:cubicBezTo>
                    <a:pt x="136" y="617"/>
                    <a:pt x="136" y="617"/>
                    <a:pt x="136" y="614"/>
                  </a:cubicBezTo>
                  <a:cubicBezTo>
                    <a:pt x="136" y="511"/>
                    <a:pt x="136" y="511"/>
                    <a:pt x="136" y="511"/>
                  </a:cubicBezTo>
                  <a:cubicBezTo>
                    <a:pt x="166" y="511"/>
                    <a:pt x="166" y="511"/>
                    <a:pt x="166" y="511"/>
                  </a:cubicBezTo>
                  <a:cubicBezTo>
                    <a:pt x="166" y="614"/>
                    <a:pt x="166" y="614"/>
                    <a:pt x="166" y="614"/>
                  </a:cubicBezTo>
                  <a:cubicBezTo>
                    <a:pt x="166" y="617"/>
                    <a:pt x="166" y="617"/>
                    <a:pt x="166" y="618"/>
                  </a:cubicBezTo>
                  <a:cubicBezTo>
                    <a:pt x="166" y="622"/>
                    <a:pt x="166" y="622"/>
                    <a:pt x="166" y="622"/>
                  </a:cubicBezTo>
                  <a:cubicBezTo>
                    <a:pt x="166" y="732"/>
                    <a:pt x="166" y="732"/>
                    <a:pt x="166" y="732"/>
                  </a:cubicBezTo>
                  <a:cubicBezTo>
                    <a:pt x="166" y="749"/>
                    <a:pt x="177" y="760"/>
                    <a:pt x="191" y="760"/>
                  </a:cubicBezTo>
                  <a:cubicBezTo>
                    <a:pt x="198" y="760"/>
                    <a:pt x="198" y="760"/>
                    <a:pt x="198" y="760"/>
                  </a:cubicBezTo>
                  <a:cubicBezTo>
                    <a:pt x="214" y="760"/>
                    <a:pt x="224" y="749"/>
                    <a:pt x="224" y="732"/>
                  </a:cubicBezTo>
                  <a:cubicBezTo>
                    <a:pt x="224" y="622"/>
                    <a:pt x="224" y="622"/>
                    <a:pt x="224" y="622"/>
                  </a:cubicBezTo>
                  <a:cubicBezTo>
                    <a:pt x="224" y="618"/>
                    <a:pt x="224" y="618"/>
                    <a:pt x="224" y="618"/>
                  </a:cubicBezTo>
                  <a:cubicBezTo>
                    <a:pt x="224" y="617"/>
                    <a:pt x="224" y="617"/>
                    <a:pt x="224" y="614"/>
                  </a:cubicBezTo>
                  <a:cubicBezTo>
                    <a:pt x="224" y="511"/>
                    <a:pt x="224" y="511"/>
                    <a:pt x="224" y="511"/>
                  </a:cubicBezTo>
                  <a:cubicBezTo>
                    <a:pt x="224" y="503"/>
                    <a:pt x="224" y="503"/>
                    <a:pt x="224" y="503"/>
                  </a:cubicBezTo>
                  <a:cubicBezTo>
                    <a:pt x="224" y="243"/>
                    <a:pt x="224" y="243"/>
                    <a:pt x="224" y="243"/>
                  </a:cubicBezTo>
                  <a:cubicBezTo>
                    <a:pt x="227" y="243"/>
                    <a:pt x="227" y="243"/>
                    <a:pt x="228" y="243"/>
                  </a:cubicBezTo>
                  <a:cubicBezTo>
                    <a:pt x="295" y="139"/>
                    <a:pt x="295" y="139"/>
                    <a:pt x="295" y="139"/>
                  </a:cubicBezTo>
                  <a:cubicBezTo>
                    <a:pt x="295" y="136"/>
                    <a:pt x="297" y="135"/>
                    <a:pt x="297" y="132"/>
                  </a:cubicBezTo>
                  <a:cubicBezTo>
                    <a:pt x="298" y="128"/>
                    <a:pt x="298" y="126"/>
                    <a:pt x="298" y="124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25"/>
                    <a:pt x="298" y="25"/>
                    <a:pt x="298" y="25"/>
                  </a:cubicBezTo>
                  <a:cubicBezTo>
                    <a:pt x="298" y="11"/>
                    <a:pt x="290" y="0"/>
                    <a:pt x="276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1176924"/>
              <a:endParaRPr lang="en-US" sz="23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70" name="Oval 97"/>
          <p:cNvSpPr>
            <a:spLocks noChangeArrowheads="1"/>
          </p:cNvSpPr>
          <p:nvPr/>
        </p:nvSpPr>
        <p:spPr bwMode="auto">
          <a:xfrm>
            <a:off x="866156" y="3404254"/>
            <a:ext cx="316057" cy="312008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115214" tIns="57607" rIns="115214" bIns="57607" numCol="1" anchor="t" anchorCtr="0" compatLnSpc="1">
            <a:prstTxWarp prst="textNoShape">
              <a:avLst/>
            </a:prstTxWarp>
          </a:bodyPr>
          <a:lstStyle/>
          <a:p>
            <a:pPr defTabSz="1176924"/>
            <a:endParaRPr lang="en-US" sz="2300">
              <a:solidFill>
                <a:srgbClr val="FFFFFF"/>
              </a:solidFill>
            </a:endParaRPr>
          </a:p>
        </p:txBody>
      </p:sp>
      <p:sp>
        <p:nvSpPr>
          <p:cNvPr id="72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73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0787253"/>
      </p:ext>
    </p:extLst>
  </p:cSld>
  <p:clrMapOvr>
    <a:masterClrMapping/>
  </p:clrMapOvr>
  <p:transition spd="slow" advTm="1457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2" descr="F:\鹏\PPT总结内页\色彩\暗绿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AutoShape 3"/>
          <p:cNvSpPr>
            <a:spLocks/>
          </p:cNvSpPr>
          <p:nvPr/>
        </p:nvSpPr>
        <p:spPr bwMode="auto">
          <a:xfrm>
            <a:off x="4797864" y="2262811"/>
            <a:ext cx="1954852" cy="195380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noFill/>
          <a:ln w="25400" cap="flat" cmpd="sng">
            <a:solidFill>
              <a:srgbClr val="F0F6FF"/>
            </a:solidFill>
            <a:prstDash val="solid"/>
            <a:miter lim="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4003" tIns="24003" rIns="24003" bIns="24003" anchor="ctr"/>
          <a:lstStyle/>
          <a:p>
            <a:pPr algn="ctr" hangingPunct="0">
              <a:defRPr/>
            </a:pPr>
            <a:r>
              <a:rPr lang="zh-CN" altLang="en-US" sz="19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rPr>
              <a:t>社交平台宣传</a:t>
            </a:r>
            <a:endParaRPr lang="en-US" altLang="zh-CN" sz="19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 charset="0"/>
            </a:endParaRPr>
          </a:p>
        </p:txBody>
      </p:sp>
      <p:grpSp>
        <p:nvGrpSpPr>
          <p:cNvPr id="49" name="Group 16"/>
          <p:cNvGrpSpPr>
            <a:grpSpLocks/>
          </p:cNvGrpSpPr>
          <p:nvPr/>
        </p:nvGrpSpPr>
        <p:grpSpPr bwMode="auto">
          <a:xfrm>
            <a:off x="385570" y="2607821"/>
            <a:ext cx="1972855" cy="1041028"/>
            <a:chOff x="0" y="0"/>
            <a:chExt cx="4175676" cy="2204198"/>
          </a:xfrm>
        </p:grpSpPr>
        <p:sp>
          <p:nvSpPr>
            <p:cNvPr id="50" name="AutoShape 17"/>
            <p:cNvSpPr>
              <a:spLocks/>
            </p:cNvSpPr>
            <p:nvPr/>
          </p:nvSpPr>
          <p:spPr bwMode="auto">
            <a:xfrm>
              <a:off x="0" y="679681"/>
              <a:ext cx="4159799" cy="15245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just" defTabSz="1176924" hangingPunct="0">
                <a:defRPr/>
              </a:pPr>
              <a:r>
                <a:rPr lang="zh-CN" altLang="en-US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此处添加详细文本描述，建议与标题相关并符合整体语言风格，语言描述尽量简洁生动。尽量将每页幻灯片的</a:t>
              </a:r>
              <a:endParaRPr lang="en-US" altLang="zh-CN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1" name="AutoShape 18"/>
            <p:cNvSpPr>
              <a:spLocks/>
            </p:cNvSpPr>
            <p:nvPr/>
          </p:nvSpPr>
          <p:spPr bwMode="auto">
            <a:xfrm>
              <a:off x="14290" y="0"/>
              <a:ext cx="4161386" cy="59710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1176924" hangingPunct="0">
                <a:defRPr/>
              </a:pPr>
              <a:r>
                <a:rPr lang="zh-CN" altLang="en-US" sz="17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单击此处添加标题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</p:grpSp>
      <p:grpSp>
        <p:nvGrpSpPr>
          <p:cNvPr id="52" name="Group 19"/>
          <p:cNvGrpSpPr>
            <a:grpSpLocks/>
          </p:cNvGrpSpPr>
          <p:nvPr/>
        </p:nvGrpSpPr>
        <p:grpSpPr bwMode="auto">
          <a:xfrm>
            <a:off x="9192906" y="2588320"/>
            <a:ext cx="2250405" cy="1041028"/>
            <a:chOff x="0" y="0"/>
            <a:chExt cx="4761220" cy="2204198"/>
          </a:xfrm>
        </p:grpSpPr>
        <p:sp>
          <p:nvSpPr>
            <p:cNvPr id="53" name="AutoShape 20"/>
            <p:cNvSpPr>
              <a:spLocks/>
            </p:cNvSpPr>
            <p:nvPr/>
          </p:nvSpPr>
          <p:spPr bwMode="auto">
            <a:xfrm>
              <a:off x="0" y="679681"/>
              <a:ext cx="4159719" cy="15245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just" defTabSz="1176924" hangingPunct="0">
                <a:defRPr/>
              </a:pPr>
              <a:r>
                <a:rPr lang="zh-CN" altLang="en-US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此处添加详细文本描述，建议与标题相关并符合整体语言风格，语言描述尽量简洁生动。尽量将每页幻灯片的</a:t>
              </a:r>
              <a:endParaRPr lang="en-US" altLang="zh-CN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4" name="AutoShape 21"/>
            <p:cNvSpPr>
              <a:spLocks/>
            </p:cNvSpPr>
            <p:nvPr/>
          </p:nvSpPr>
          <p:spPr bwMode="auto">
            <a:xfrm>
              <a:off x="14283" y="0"/>
              <a:ext cx="4746937" cy="59710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1176924" hangingPunct="0">
                <a:defRPr/>
              </a:pPr>
              <a:r>
                <a:rPr lang="zh-CN" altLang="en-US" sz="17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单击此处添加标题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339392" y="2859828"/>
            <a:ext cx="1973605" cy="1397287"/>
            <a:chOff x="6339392" y="2859828"/>
            <a:chExt cx="1973605" cy="1397287"/>
          </a:xfrm>
        </p:grpSpPr>
        <p:sp>
          <p:nvSpPr>
            <p:cNvPr id="39" name="AutoShape 6"/>
            <p:cNvSpPr>
              <a:spLocks/>
            </p:cNvSpPr>
            <p:nvPr/>
          </p:nvSpPr>
          <p:spPr bwMode="auto">
            <a:xfrm>
              <a:off x="6943250" y="2859828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/>
              <a:endParaRPr lang="en-US" sz="15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Line 14"/>
            <p:cNvSpPr>
              <a:spLocks noChangeShapeType="1"/>
            </p:cNvSpPr>
            <p:nvPr/>
          </p:nvSpPr>
          <p:spPr bwMode="auto">
            <a:xfrm>
              <a:off x="7322819" y="3616598"/>
              <a:ext cx="0" cy="276758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8" name="AutoShape 15"/>
            <p:cNvSpPr>
              <a:spLocks/>
            </p:cNvSpPr>
            <p:nvPr/>
          </p:nvSpPr>
          <p:spPr bwMode="auto">
            <a:xfrm>
              <a:off x="6339392" y="3849104"/>
              <a:ext cx="1973605" cy="40801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1176924" hangingPunct="0">
                <a:defRPr/>
              </a:pPr>
              <a:r>
                <a:rPr 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1.200 </a:t>
              </a:r>
              <a:r>
                <a:rPr lang="zh-CN" alt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关注人数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5" name="Freeform 5"/>
            <p:cNvSpPr>
              <a:spLocks noEditPoints="1"/>
            </p:cNvSpPr>
            <p:nvPr/>
          </p:nvSpPr>
          <p:spPr bwMode="auto">
            <a:xfrm>
              <a:off x="7200870" y="3113635"/>
              <a:ext cx="251400" cy="251004"/>
            </a:xfrm>
            <a:custGeom>
              <a:avLst/>
              <a:gdLst>
                <a:gd name="T0" fmla="*/ 176 w 207"/>
                <a:gd name="T1" fmla="*/ 206 h 206"/>
                <a:gd name="T2" fmla="*/ 170 w 207"/>
                <a:gd name="T3" fmla="*/ 134 h 206"/>
                <a:gd name="T4" fmla="*/ 168 w 207"/>
                <a:gd name="T5" fmla="*/ 141 h 206"/>
                <a:gd name="T6" fmla="*/ 165 w 207"/>
                <a:gd name="T7" fmla="*/ 141 h 206"/>
                <a:gd name="T8" fmla="*/ 163 w 207"/>
                <a:gd name="T9" fmla="*/ 141 h 206"/>
                <a:gd name="T10" fmla="*/ 158 w 207"/>
                <a:gd name="T11" fmla="*/ 134 h 206"/>
                <a:gd name="T12" fmla="*/ 155 w 207"/>
                <a:gd name="T13" fmla="*/ 139 h 206"/>
                <a:gd name="T14" fmla="*/ 148 w 207"/>
                <a:gd name="T15" fmla="*/ 149 h 206"/>
                <a:gd name="T16" fmla="*/ 154 w 207"/>
                <a:gd name="T17" fmla="*/ 155 h 206"/>
                <a:gd name="T18" fmla="*/ 159 w 207"/>
                <a:gd name="T19" fmla="*/ 160 h 206"/>
                <a:gd name="T20" fmla="*/ 159 w 207"/>
                <a:gd name="T21" fmla="*/ 164 h 206"/>
                <a:gd name="T22" fmla="*/ 156 w 207"/>
                <a:gd name="T23" fmla="*/ 168 h 206"/>
                <a:gd name="T24" fmla="*/ 148 w 207"/>
                <a:gd name="T25" fmla="*/ 171 h 206"/>
                <a:gd name="T26" fmla="*/ 135 w 207"/>
                <a:gd name="T27" fmla="*/ 174 h 206"/>
                <a:gd name="T28" fmla="*/ 120 w 207"/>
                <a:gd name="T29" fmla="*/ 171 h 206"/>
                <a:gd name="T30" fmla="*/ 109 w 207"/>
                <a:gd name="T31" fmla="*/ 168 h 206"/>
                <a:gd name="T32" fmla="*/ 101 w 207"/>
                <a:gd name="T33" fmla="*/ 168 h 206"/>
                <a:gd name="T34" fmla="*/ 90 w 207"/>
                <a:gd name="T35" fmla="*/ 173 h 206"/>
                <a:gd name="T36" fmla="*/ 80 w 207"/>
                <a:gd name="T37" fmla="*/ 174 h 206"/>
                <a:gd name="T38" fmla="*/ 63 w 207"/>
                <a:gd name="T39" fmla="*/ 173 h 206"/>
                <a:gd name="T40" fmla="*/ 53 w 207"/>
                <a:gd name="T41" fmla="*/ 169 h 206"/>
                <a:gd name="T42" fmla="*/ 50 w 207"/>
                <a:gd name="T43" fmla="*/ 166 h 206"/>
                <a:gd name="T44" fmla="*/ 49 w 207"/>
                <a:gd name="T45" fmla="*/ 161 h 206"/>
                <a:gd name="T46" fmla="*/ 51 w 207"/>
                <a:gd name="T47" fmla="*/ 157 h 206"/>
                <a:gd name="T48" fmla="*/ 54 w 207"/>
                <a:gd name="T49" fmla="*/ 154 h 206"/>
                <a:gd name="T50" fmla="*/ 61 w 207"/>
                <a:gd name="T51" fmla="*/ 152 h 206"/>
                <a:gd name="T52" fmla="*/ 59 w 207"/>
                <a:gd name="T53" fmla="*/ 150 h 206"/>
                <a:gd name="T54" fmla="*/ 52 w 207"/>
                <a:gd name="T55" fmla="*/ 142 h 206"/>
                <a:gd name="T56" fmla="*/ 48 w 207"/>
                <a:gd name="T57" fmla="*/ 133 h 206"/>
                <a:gd name="T58" fmla="*/ 46 w 207"/>
                <a:gd name="T59" fmla="*/ 131 h 206"/>
                <a:gd name="T60" fmla="*/ 44 w 207"/>
                <a:gd name="T61" fmla="*/ 135 h 206"/>
                <a:gd name="T62" fmla="*/ 38 w 207"/>
                <a:gd name="T63" fmla="*/ 141 h 206"/>
                <a:gd name="T64" fmla="*/ 35 w 207"/>
                <a:gd name="T65" fmla="*/ 141 h 206"/>
                <a:gd name="T66" fmla="*/ 33 w 207"/>
                <a:gd name="T67" fmla="*/ 135 h 206"/>
                <a:gd name="T68" fmla="*/ 33 w 207"/>
                <a:gd name="T69" fmla="*/ 123 h 206"/>
                <a:gd name="T70" fmla="*/ 38 w 207"/>
                <a:gd name="T71" fmla="*/ 112 h 206"/>
                <a:gd name="T72" fmla="*/ 45 w 207"/>
                <a:gd name="T73" fmla="*/ 102 h 206"/>
                <a:gd name="T74" fmla="*/ 52 w 207"/>
                <a:gd name="T75" fmla="*/ 96 h 206"/>
                <a:gd name="T76" fmla="*/ 51 w 207"/>
                <a:gd name="T77" fmla="*/ 90 h 206"/>
                <a:gd name="T78" fmla="*/ 55 w 207"/>
                <a:gd name="T79" fmla="*/ 83 h 206"/>
                <a:gd name="T80" fmla="*/ 55 w 207"/>
                <a:gd name="T81" fmla="*/ 77 h 206"/>
                <a:gd name="T82" fmla="*/ 58 w 207"/>
                <a:gd name="T83" fmla="*/ 66 h 206"/>
                <a:gd name="T84" fmla="*/ 63 w 207"/>
                <a:gd name="T85" fmla="*/ 56 h 206"/>
                <a:gd name="T86" fmla="*/ 69 w 207"/>
                <a:gd name="T87" fmla="*/ 47 h 206"/>
                <a:gd name="T88" fmla="*/ 80 w 207"/>
                <a:gd name="T89" fmla="*/ 38 h 206"/>
                <a:gd name="T90" fmla="*/ 92 w 207"/>
                <a:gd name="T91" fmla="*/ 34 h 206"/>
                <a:gd name="T92" fmla="*/ 107 w 207"/>
                <a:gd name="T93" fmla="*/ 32 h 206"/>
                <a:gd name="T94" fmla="*/ 122 w 207"/>
                <a:gd name="T95" fmla="*/ 34 h 206"/>
                <a:gd name="T96" fmla="*/ 136 w 207"/>
                <a:gd name="T97" fmla="*/ 41 h 206"/>
                <a:gd name="T98" fmla="*/ 144 w 207"/>
                <a:gd name="T99" fmla="*/ 48 h 206"/>
                <a:gd name="T100" fmla="*/ 150 w 207"/>
                <a:gd name="T101" fmla="*/ 59 h 206"/>
                <a:gd name="T102" fmla="*/ 153 w 207"/>
                <a:gd name="T103" fmla="*/ 69 h 206"/>
                <a:gd name="T104" fmla="*/ 156 w 207"/>
                <a:gd name="T105" fmla="*/ 80 h 206"/>
                <a:gd name="T106" fmla="*/ 159 w 207"/>
                <a:gd name="T107" fmla="*/ 88 h 206"/>
                <a:gd name="T108" fmla="*/ 158 w 207"/>
                <a:gd name="T109" fmla="*/ 94 h 206"/>
                <a:gd name="T110" fmla="*/ 162 w 207"/>
                <a:gd name="T111" fmla="*/ 102 h 206"/>
                <a:gd name="T112" fmla="*/ 168 w 207"/>
                <a:gd name="T113" fmla="*/ 114 h 206"/>
                <a:gd name="T114" fmla="*/ 170 w 207"/>
                <a:gd name="T115" fmla="*/ 12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7" h="206">
                  <a:moveTo>
                    <a:pt x="207" y="31"/>
                  </a:moveTo>
                  <a:cubicBezTo>
                    <a:pt x="207" y="14"/>
                    <a:pt x="193" y="0"/>
                    <a:pt x="17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4"/>
                    <a:pt x="0" y="3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92"/>
                    <a:pt x="15" y="206"/>
                    <a:pt x="32" y="206"/>
                  </a:cubicBezTo>
                  <a:cubicBezTo>
                    <a:pt x="176" y="206"/>
                    <a:pt x="176" y="206"/>
                    <a:pt x="176" y="206"/>
                  </a:cubicBezTo>
                  <a:cubicBezTo>
                    <a:pt x="193" y="206"/>
                    <a:pt x="207" y="192"/>
                    <a:pt x="207" y="175"/>
                  </a:cubicBezTo>
                  <a:lnTo>
                    <a:pt x="207" y="31"/>
                  </a:lnTo>
                  <a:close/>
                  <a:moveTo>
                    <a:pt x="169" y="129"/>
                  </a:moveTo>
                  <a:cubicBezTo>
                    <a:pt x="169" y="130"/>
                    <a:pt x="169" y="130"/>
                    <a:pt x="169" y="130"/>
                  </a:cubicBezTo>
                  <a:cubicBezTo>
                    <a:pt x="169" y="131"/>
                    <a:pt x="169" y="131"/>
                    <a:pt x="169" y="131"/>
                  </a:cubicBezTo>
                  <a:cubicBezTo>
                    <a:pt x="170" y="132"/>
                    <a:pt x="170" y="132"/>
                    <a:pt x="170" y="132"/>
                  </a:cubicBezTo>
                  <a:cubicBezTo>
                    <a:pt x="170" y="134"/>
                    <a:pt x="170" y="134"/>
                    <a:pt x="170" y="134"/>
                  </a:cubicBezTo>
                  <a:cubicBezTo>
                    <a:pt x="170" y="136"/>
                    <a:pt x="170" y="136"/>
                    <a:pt x="170" y="136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40"/>
                    <a:pt x="169" y="140"/>
                    <a:pt x="169" y="140"/>
                  </a:cubicBezTo>
                  <a:cubicBezTo>
                    <a:pt x="169" y="140"/>
                    <a:pt x="169" y="140"/>
                    <a:pt x="169" y="140"/>
                  </a:cubicBezTo>
                  <a:cubicBezTo>
                    <a:pt x="168" y="141"/>
                    <a:pt x="168" y="141"/>
                    <a:pt x="168" y="141"/>
                  </a:cubicBezTo>
                  <a:cubicBezTo>
                    <a:pt x="168" y="141"/>
                    <a:pt x="168" y="141"/>
                    <a:pt x="168" y="141"/>
                  </a:cubicBezTo>
                  <a:cubicBezTo>
                    <a:pt x="167" y="142"/>
                    <a:pt x="167" y="142"/>
                    <a:pt x="167" y="142"/>
                  </a:cubicBezTo>
                  <a:cubicBezTo>
                    <a:pt x="167" y="142"/>
                    <a:pt x="167" y="142"/>
                    <a:pt x="167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6" y="141"/>
                    <a:pt x="166" y="141"/>
                    <a:pt x="166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3" y="142"/>
                    <a:pt x="163" y="142"/>
                    <a:pt x="163" y="142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2" y="140"/>
                    <a:pt x="162" y="140"/>
                    <a:pt x="162" y="140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0" y="137"/>
                    <a:pt x="160" y="137"/>
                    <a:pt x="160" y="137"/>
                  </a:cubicBezTo>
                  <a:cubicBezTo>
                    <a:pt x="159" y="137"/>
                    <a:pt x="159" y="137"/>
                    <a:pt x="159" y="137"/>
                  </a:cubicBezTo>
                  <a:cubicBezTo>
                    <a:pt x="159" y="135"/>
                    <a:pt x="159" y="135"/>
                    <a:pt x="159" y="135"/>
                  </a:cubicBezTo>
                  <a:cubicBezTo>
                    <a:pt x="158" y="134"/>
                    <a:pt x="158" y="134"/>
                    <a:pt x="158" y="134"/>
                  </a:cubicBezTo>
                  <a:cubicBezTo>
                    <a:pt x="158" y="136"/>
                    <a:pt x="158" y="136"/>
                    <a:pt x="158" y="136"/>
                  </a:cubicBezTo>
                  <a:cubicBezTo>
                    <a:pt x="157" y="136"/>
                    <a:pt x="157" y="136"/>
                    <a:pt x="157" y="136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57" y="134"/>
                    <a:pt x="157" y="134"/>
                    <a:pt x="157" y="134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5" y="139"/>
                    <a:pt x="155" y="139"/>
                    <a:pt x="155" y="139"/>
                  </a:cubicBezTo>
                  <a:cubicBezTo>
                    <a:pt x="154" y="141"/>
                    <a:pt x="154" y="141"/>
                    <a:pt x="154" y="141"/>
                  </a:cubicBezTo>
                  <a:cubicBezTo>
                    <a:pt x="153" y="143"/>
                    <a:pt x="153" y="143"/>
                    <a:pt x="153" y="143"/>
                  </a:cubicBezTo>
                  <a:cubicBezTo>
                    <a:pt x="152" y="144"/>
                    <a:pt x="152" y="144"/>
                    <a:pt x="152" y="144"/>
                  </a:cubicBezTo>
                  <a:cubicBezTo>
                    <a:pt x="151" y="146"/>
                    <a:pt x="151" y="146"/>
                    <a:pt x="151" y="146"/>
                  </a:cubicBezTo>
                  <a:cubicBezTo>
                    <a:pt x="150" y="148"/>
                    <a:pt x="150" y="148"/>
                    <a:pt x="150" y="148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148" y="149"/>
                    <a:pt x="148" y="149"/>
                    <a:pt x="148" y="149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8" y="152"/>
                    <a:pt x="148" y="152"/>
                    <a:pt x="148" y="152"/>
                  </a:cubicBezTo>
                  <a:cubicBezTo>
                    <a:pt x="151" y="153"/>
                    <a:pt x="151" y="153"/>
                    <a:pt x="151" y="153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4" y="155"/>
                    <a:pt x="154" y="155"/>
                    <a:pt x="154" y="155"/>
                  </a:cubicBezTo>
                  <a:cubicBezTo>
                    <a:pt x="156" y="156"/>
                    <a:pt x="156" y="156"/>
                    <a:pt x="156" y="156"/>
                  </a:cubicBezTo>
                  <a:cubicBezTo>
                    <a:pt x="157" y="157"/>
                    <a:pt x="157" y="157"/>
                    <a:pt x="157" y="157"/>
                  </a:cubicBezTo>
                  <a:cubicBezTo>
                    <a:pt x="158" y="158"/>
                    <a:pt x="158" y="158"/>
                    <a:pt x="158" y="158"/>
                  </a:cubicBezTo>
                  <a:cubicBezTo>
                    <a:pt x="158" y="158"/>
                    <a:pt x="158" y="158"/>
                    <a:pt x="158" y="158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60" y="161"/>
                    <a:pt x="160" y="161"/>
                    <a:pt x="160" y="161"/>
                  </a:cubicBezTo>
                  <a:cubicBezTo>
                    <a:pt x="160" y="162"/>
                    <a:pt x="160" y="162"/>
                    <a:pt x="160" y="162"/>
                  </a:cubicBezTo>
                  <a:cubicBezTo>
                    <a:pt x="159" y="162"/>
                    <a:pt x="159" y="162"/>
                    <a:pt x="159" y="162"/>
                  </a:cubicBezTo>
                  <a:cubicBezTo>
                    <a:pt x="158" y="163"/>
                    <a:pt x="158" y="163"/>
                    <a:pt x="158" y="163"/>
                  </a:cubicBezTo>
                  <a:cubicBezTo>
                    <a:pt x="158" y="163"/>
                    <a:pt x="158" y="163"/>
                    <a:pt x="158" y="163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8" y="166"/>
                    <a:pt x="158" y="166"/>
                    <a:pt x="158" y="166"/>
                  </a:cubicBezTo>
                  <a:cubicBezTo>
                    <a:pt x="158" y="167"/>
                    <a:pt x="158" y="167"/>
                    <a:pt x="158" y="167"/>
                  </a:cubicBezTo>
                  <a:cubicBezTo>
                    <a:pt x="157" y="167"/>
                    <a:pt x="157" y="167"/>
                    <a:pt x="157" y="167"/>
                  </a:cubicBezTo>
                  <a:cubicBezTo>
                    <a:pt x="157" y="168"/>
                    <a:pt x="157" y="168"/>
                    <a:pt x="157" y="168"/>
                  </a:cubicBezTo>
                  <a:cubicBezTo>
                    <a:pt x="156" y="168"/>
                    <a:pt x="156" y="168"/>
                    <a:pt x="156" y="168"/>
                  </a:cubicBezTo>
                  <a:cubicBezTo>
                    <a:pt x="155" y="169"/>
                    <a:pt x="155" y="169"/>
                    <a:pt x="155" y="169"/>
                  </a:cubicBezTo>
                  <a:cubicBezTo>
                    <a:pt x="154" y="169"/>
                    <a:pt x="154" y="169"/>
                    <a:pt x="154" y="169"/>
                  </a:cubicBezTo>
                  <a:cubicBezTo>
                    <a:pt x="152" y="170"/>
                    <a:pt x="152" y="170"/>
                    <a:pt x="152" y="170"/>
                  </a:cubicBezTo>
                  <a:cubicBezTo>
                    <a:pt x="151" y="171"/>
                    <a:pt x="151" y="171"/>
                    <a:pt x="151" y="171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48" y="171"/>
                    <a:pt x="148" y="171"/>
                    <a:pt x="148" y="171"/>
                  </a:cubicBezTo>
                  <a:cubicBezTo>
                    <a:pt x="146" y="172"/>
                    <a:pt x="146" y="172"/>
                    <a:pt x="146" y="172"/>
                  </a:cubicBezTo>
                  <a:cubicBezTo>
                    <a:pt x="145" y="172"/>
                    <a:pt x="145" y="172"/>
                    <a:pt x="145" y="172"/>
                  </a:cubicBezTo>
                  <a:cubicBezTo>
                    <a:pt x="143" y="172"/>
                    <a:pt x="143" y="172"/>
                    <a:pt x="143" y="172"/>
                  </a:cubicBezTo>
                  <a:cubicBezTo>
                    <a:pt x="141" y="173"/>
                    <a:pt x="141" y="173"/>
                    <a:pt x="141" y="173"/>
                  </a:cubicBezTo>
                  <a:cubicBezTo>
                    <a:pt x="139" y="174"/>
                    <a:pt x="139" y="174"/>
                    <a:pt x="139" y="174"/>
                  </a:cubicBezTo>
                  <a:cubicBezTo>
                    <a:pt x="137" y="174"/>
                    <a:pt x="137" y="174"/>
                    <a:pt x="137" y="174"/>
                  </a:cubicBezTo>
                  <a:cubicBezTo>
                    <a:pt x="135" y="174"/>
                    <a:pt x="135" y="174"/>
                    <a:pt x="135" y="174"/>
                  </a:cubicBezTo>
                  <a:cubicBezTo>
                    <a:pt x="133" y="174"/>
                    <a:pt x="133" y="174"/>
                    <a:pt x="133" y="174"/>
                  </a:cubicBezTo>
                  <a:cubicBezTo>
                    <a:pt x="131" y="173"/>
                    <a:pt x="131" y="173"/>
                    <a:pt x="131" y="173"/>
                  </a:cubicBezTo>
                  <a:cubicBezTo>
                    <a:pt x="129" y="173"/>
                    <a:pt x="129" y="173"/>
                    <a:pt x="129" y="173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4" y="172"/>
                    <a:pt x="124" y="172"/>
                    <a:pt x="124" y="172"/>
                  </a:cubicBezTo>
                  <a:cubicBezTo>
                    <a:pt x="122" y="172"/>
                    <a:pt x="122" y="172"/>
                    <a:pt x="122" y="172"/>
                  </a:cubicBezTo>
                  <a:cubicBezTo>
                    <a:pt x="120" y="171"/>
                    <a:pt x="120" y="171"/>
                    <a:pt x="120" y="171"/>
                  </a:cubicBezTo>
                  <a:cubicBezTo>
                    <a:pt x="118" y="171"/>
                    <a:pt x="118" y="171"/>
                    <a:pt x="118" y="171"/>
                  </a:cubicBezTo>
                  <a:cubicBezTo>
                    <a:pt x="116" y="170"/>
                    <a:pt x="116" y="170"/>
                    <a:pt x="116" y="170"/>
                  </a:cubicBezTo>
                  <a:cubicBezTo>
                    <a:pt x="113" y="169"/>
                    <a:pt x="113" y="169"/>
                    <a:pt x="113" y="169"/>
                  </a:cubicBezTo>
                  <a:cubicBezTo>
                    <a:pt x="111" y="169"/>
                    <a:pt x="111" y="169"/>
                    <a:pt x="111" y="169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09" y="168"/>
                    <a:pt x="109" y="168"/>
                    <a:pt x="109" y="168"/>
                  </a:cubicBezTo>
                  <a:cubicBezTo>
                    <a:pt x="109" y="168"/>
                    <a:pt x="109" y="168"/>
                    <a:pt x="109" y="168"/>
                  </a:cubicBezTo>
                  <a:cubicBezTo>
                    <a:pt x="108" y="168"/>
                    <a:pt x="108" y="168"/>
                    <a:pt x="108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4" y="168"/>
                    <a:pt x="104" y="168"/>
                    <a:pt x="104" y="168"/>
                  </a:cubicBezTo>
                  <a:cubicBezTo>
                    <a:pt x="103" y="167"/>
                    <a:pt x="103" y="167"/>
                    <a:pt x="103" y="167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96" y="170"/>
                    <a:pt x="96" y="170"/>
                    <a:pt x="96" y="170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2" y="172"/>
                    <a:pt x="92" y="172"/>
                    <a:pt x="92" y="172"/>
                  </a:cubicBezTo>
                  <a:cubicBezTo>
                    <a:pt x="90" y="173"/>
                    <a:pt x="90" y="173"/>
                    <a:pt x="90" y="173"/>
                  </a:cubicBezTo>
                  <a:cubicBezTo>
                    <a:pt x="89" y="173"/>
                    <a:pt x="89" y="173"/>
                    <a:pt x="89" y="173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86" y="173"/>
                    <a:pt x="86" y="173"/>
                    <a:pt x="86" y="173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1" y="174"/>
                    <a:pt x="81" y="174"/>
                    <a:pt x="81" y="174"/>
                  </a:cubicBezTo>
                  <a:cubicBezTo>
                    <a:pt x="80" y="174"/>
                    <a:pt x="80" y="174"/>
                    <a:pt x="80" y="174"/>
                  </a:cubicBezTo>
                  <a:cubicBezTo>
                    <a:pt x="78" y="174"/>
                    <a:pt x="78" y="174"/>
                    <a:pt x="78" y="174"/>
                  </a:cubicBezTo>
                  <a:cubicBezTo>
                    <a:pt x="75" y="174"/>
                    <a:pt x="75" y="174"/>
                    <a:pt x="75" y="174"/>
                  </a:cubicBezTo>
                  <a:cubicBezTo>
                    <a:pt x="71" y="174"/>
                    <a:pt x="71" y="174"/>
                    <a:pt x="71" y="174"/>
                  </a:cubicBezTo>
                  <a:cubicBezTo>
                    <a:pt x="68" y="173"/>
                    <a:pt x="68" y="173"/>
                    <a:pt x="68" y="173"/>
                  </a:cubicBezTo>
                  <a:cubicBezTo>
                    <a:pt x="66" y="173"/>
                    <a:pt x="66" y="173"/>
                    <a:pt x="66" y="173"/>
                  </a:cubicBezTo>
                  <a:cubicBezTo>
                    <a:pt x="64" y="173"/>
                    <a:pt x="64" y="173"/>
                    <a:pt x="64" y="173"/>
                  </a:cubicBezTo>
                  <a:cubicBezTo>
                    <a:pt x="63" y="173"/>
                    <a:pt x="63" y="173"/>
                    <a:pt x="63" y="173"/>
                  </a:cubicBezTo>
                  <a:cubicBezTo>
                    <a:pt x="61" y="172"/>
                    <a:pt x="61" y="172"/>
                    <a:pt x="61" y="172"/>
                  </a:cubicBezTo>
                  <a:cubicBezTo>
                    <a:pt x="59" y="172"/>
                    <a:pt x="59" y="172"/>
                    <a:pt x="59" y="172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55" y="170"/>
                    <a:pt x="55" y="170"/>
                    <a:pt x="55" y="170"/>
                  </a:cubicBezTo>
                  <a:cubicBezTo>
                    <a:pt x="54" y="170"/>
                    <a:pt x="54" y="170"/>
                    <a:pt x="54" y="170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52" y="168"/>
                    <a:pt x="52" y="168"/>
                    <a:pt x="52" y="168"/>
                  </a:cubicBezTo>
                  <a:cubicBezTo>
                    <a:pt x="51" y="168"/>
                    <a:pt x="51" y="168"/>
                    <a:pt x="51" y="168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0" y="167"/>
                    <a:pt x="50" y="167"/>
                    <a:pt x="50" y="167"/>
                  </a:cubicBezTo>
                  <a:cubicBezTo>
                    <a:pt x="50" y="166"/>
                    <a:pt x="50" y="166"/>
                    <a:pt x="50" y="166"/>
                  </a:cubicBezTo>
                  <a:cubicBezTo>
                    <a:pt x="50" y="166"/>
                    <a:pt x="50" y="166"/>
                    <a:pt x="50" y="166"/>
                  </a:cubicBezTo>
                  <a:cubicBezTo>
                    <a:pt x="49" y="165"/>
                    <a:pt x="49" y="165"/>
                    <a:pt x="49" y="165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3"/>
                    <a:pt x="49" y="163"/>
                    <a:pt x="49" y="163"/>
                  </a:cubicBezTo>
                  <a:cubicBezTo>
                    <a:pt x="49" y="162"/>
                    <a:pt x="49" y="162"/>
                    <a:pt x="49" y="162"/>
                  </a:cubicBezTo>
                  <a:cubicBezTo>
                    <a:pt x="49" y="162"/>
                    <a:pt x="49" y="162"/>
                    <a:pt x="49" y="162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58"/>
                    <a:pt x="50" y="158"/>
                    <a:pt x="50" y="158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1" y="156"/>
                    <a:pt x="51" y="156"/>
                    <a:pt x="51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5" y="154"/>
                    <a:pt x="55" y="154"/>
                    <a:pt x="55" y="154"/>
                  </a:cubicBezTo>
                  <a:cubicBezTo>
                    <a:pt x="56" y="153"/>
                    <a:pt x="56" y="153"/>
                    <a:pt x="56" y="153"/>
                  </a:cubicBezTo>
                  <a:cubicBezTo>
                    <a:pt x="57" y="153"/>
                    <a:pt x="57" y="153"/>
                    <a:pt x="57" y="153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3"/>
                    <a:pt x="59" y="153"/>
                    <a:pt x="59" y="153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57" y="148"/>
                    <a:pt x="57" y="148"/>
                    <a:pt x="57" y="148"/>
                  </a:cubicBezTo>
                  <a:cubicBezTo>
                    <a:pt x="56" y="147"/>
                    <a:pt x="56" y="147"/>
                    <a:pt x="56" y="147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53" y="144"/>
                    <a:pt x="53" y="144"/>
                    <a:pt x="53" y="144"/>
                  </a:cubicBezTo>
                  <a:cubicBezTo>
                    <a:pt x="52" y="143"/>
                    <a:pt x="52" y="143"/>
                    <a:pt x="52" y="143"/>
                  </a:cubicBezTo>
                  <a:cubicBezTo>
                    <a:pt x="52" y="142"/>
                    <a:pt x="52" y="142"/>
                    <a:pt x="52" y="142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0" y="140"/>
                    <a:pt x="50" y="140"/>
                    <a:pt x="50" y="140"/>
                  </a:cubicBezTo>
                  <a:cubicBezTo>
                    <a:pt x="50" y="138"/>
                    <a:pt x="50" y="138"/>
                    <a:pt x="50" y="138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6"/>
                    <a:pt x="49" y="136"/>
                    <a:pt x="49" y="136"/>
                  </a:cubicBezTo>
                  <a:cubicBezTo>
                    <a:pt x="48" y="134"/>
                    <a:pt x="48" y="134"/>
                    <a:pt x="48" y="134"/>
                  </a:cubicBezTo>
                  <a:cubicBezTo>
                    <a:pt x="48" y="133"/>
                    <a:pt x="48" y="133"/>
                    <a:pt x="48" y="133"/>
                  </a:cubicBezTo>
                  <a:cubicBezTo>
                    <a:pt x="47" y="131"/>
                    <a:pt x="47" y="131"/>
                    <a:pt x="47" y="131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46" y="133"/>
                    <a:pt x="46" y="133"/>
                    <a:pt x="46" y="133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44" y="135"/>
                    <a:pt x="44" y="135"/>
                    <a:pt x="44" y="135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2" y="138"/>
                    <a:pt x="42" y="138"/>
                    <a:pt x="42" y="138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40" y="139"/>
                    <a:pt x="40" y="139"/>
                    <a:pt x="40" y="139"/>
                  </a:cubicBezTo>
                  <a:cubicBezTo>
                    <a:pt x="39" y="140"/>
                    <a:pt x="39" y="140"/>
                    <a:pt x="39" y="140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6" y="141"/>
                    <a:pt x="36" y="141"/>
                    <a:pt x="36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4" y="141"/>
                    <a:pt x="34" y="141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3" y="138"/>
                    <a:pt x="33" y="138"/>
                    <a:pt x="33" y="138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33" y="133"/>
                    <a:pt x="33" y="133"/>
                    <a:pt x="33" y="133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4" y="122"/>
                    <a:pt x="34" y="122"/>
                    <a:pt x="34" y="122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19"/>
                    <a:pt x="35" y="119"/>
                    <a:pt x="35" y="119"/>
                  </a:cubicBezTo>
                  <a:cubicBezTo>
                    <a:pt x="35" y="117"/>
                    <a:pt x="35" y="117"/>
                    <a:pt x="35" y="117"/>
                  </a:cubicBezTo>
                  <a:cubicBezTo>
                    <a:pt x="36" y="116"/>
                    <a:pt x="36" y="116"/>
                    <a:pt x="36" y="116"/>
                  </a:cubicBezTo>
                  <a:cubicBezTo>
                    <a:pt x="37" y="114"/>
                    <a:pt x="37" y="114"/>
                    <a:pt x="37" y="114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8" y="111"/>
                    <a:pt x="38" y="111"/>
                    <a:pt x="38" y="111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2" y="106"/>
                    <a:pt x="42" y="106"/>
                    <a:pt x="42" y="106"/>
                  </a:cubicBezTo>
                  <a:cubicBezTo>
                    <a:pt x="43" y="105"/>
                    <a:pt x="43" y="105"/>
                    <a:pt x="43" y="105"/>
                  </a:cubicBezTo>
                  <a:cubicBezTo>
                    <a:pt x="44" y="103"/>
                    <a:pt x="44" y="103"/>
                    <a:pt x="44" y="103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6" y="101"/>
                    <a:pt x="46" y="101"/>
                    <a:pt x="46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8" y="100"/>
                    <a:pt x="48" y="100"/>
                    <a:pt x="48" y="100"/>
                  </a:cubicBezTo>
                  <a:cubicBezTo>
                    <a:pt x="49" y="99"/>
                    <a:pt x="49" y="99"/>
                    <a:pt x="49" y="99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5" y="84"/>
                    <a:pt x="55" y="84"/>
                    <a:pt x="55" y="84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6" y="79"/>
                    <a:pt x="56" y="79"/>
                    <a:pt x="56" y="79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3" y="32"/>
                    <a:pt x="103" y="32"/>
                    <a:pt x="103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8" y="33"/>
                    <a:pt x="118" y="33"/>
                    <a:pt x="118" y="33"/>
                  </a:cubicBezTo>
                  <a:cubicBezTo>
                    <a:pt x="120" y="34"/>
                    <a:pt x="120" y="34"/>
                    <a:pt x="120" y="34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26" y="36"/>
                    <a:pt x="126" y="36"/>
                    <a:pt x="126" y="36"/>
                  </a:cubicBezTo>
                  <a:cubicBezTo>
                    <a:pt x="128" y="37"/>
                    <a:pt x="128" y="37"/>
                    <a:pt x="128" y="37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7" y="42"/>
                    <a:pt x="137" y="42"/>
                    <a:pt x="137" y="42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40" y="44"/>
                    <a:pt x="140" y="44"/>
                    <a:pt x="140" y="44"/>
                  </a:cubicBezTo>
                  <a:cubicBezTo>
                    <a:pt x="141" y="45"/>
                    <a:pt x="141" y="45"/>
                    <a:pt x="141" y="45"/>
                  </a:cubicBezTo>
                  <a:cubicBezTo>
                    <a:pt x="142" y="46"/>
                    <a:pt x="142" y="46"/>
                    <a:pt x="142" y="46"/>
                  </a:cubicBezTo>
                  <a:cubicBezTo>
                    <a:pt x="144" y="48"/>
                    <a:pt x="144" y="48"/>
                    <a:pt x="144" y="48"/>
                  </a:cubicBezTo>
                  <a:cubicBezTo>
                    <a:pt x="145" y="49"/>
                    <a:pt x="145" y="49"/>
                    <a:pt x="145" y="49"/>
                  </a:cubicBezTo>
                  <a:cubicBezTo>
                    <a:pt x="146" y="50"/>
                    <a:pt x="146" y="50"/>
                    <a:pt x="146" y="50"/>
                  </a:cubicBezTo>
                  <a:cubicBezTo>
                    <a:pt x="147" y="52"/>
                    <a:pt x="147" y="52"/>
                    <a:pt x="147" y="52"/>
                  </a:cubicBezTo>
                  <a:cubicBezTo>
                    <a:pt x="147" y="53"/>
                    <a:pt x="147" y="53"/>
                    <a:pt x="147" y="53"/>
                  </a:cubicBezTo>
                  <a:cubicBezTo>
                    <a:pt x="148" y="55"/>
                    <a:pt x="148" y="55"/>
                    <a:pt x="148" y="55"/>
                  </a:cubicBezTo>
                  <a:cubicBezTo>
                    <a:pt x="149" y="56"/>
                    <a:pt x="149" y="56"/>
                    <a:pt x="149" y="56"/>
                  </a:cubicBezTo>
                  <a:cubicBezTo>
                    <a:pt x="150" y="59"/>
                    <a:pt x="150" y="59"/>
                    <a:pt x="150" y="59"/>
                  </a:cubicBezTo>
                  <a:cubicBezTo>
                    <a:pt x="151" y="60"/>
                    <a:pt x="151" y="60"/>
                    <a:pt x="151" y="60"/>
                  </a:cubicBezTo>
                  <a:cubicBezTo>
                    <a:pt x="151" y="61"/>
                    <a:pt x="151" y="61"/>
                    <a:pt x="151" y="61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2" y="65"/>
                    <a:pt x="152" y="65"/>
                    <a:pt x="152" y="65"/>
                  </a:cubicBezTo>
                  <a:cubicBezTo>
                    <a:pt x="153" y="67"/>
                    <a:pt x="153" y="67"/>
                    <a:pt x="153" y="67"/>
                  </a:cubicBezTo>
                  <a:cubicBezTo>
                    <a:pt x="153" y="69"/>
                    <a:pt x="153" y="69"/>
                    <a:pt x="153" y="69"/>
                  </a:cubicBezTo>
                  <a:cubicBezTo>
                    <a:pt x="154" y="71"/>
                    <a:pt x="154" y="71"/>
                    <a:pt x="154" y="71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5" y="77"/>
                    <a:pt x="155" y="77"/>
                    <a:pt x="155" y="77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6" y="80"/>
                    <a:pt x="156" y="80"/>
                    <a:pt x="156" y="80"/>
                  </a:cubicBezTo>
                  <a:cubicBezTo>
                    <a:pt x="156" y="81"/>
                    <a:pt x="156" y="81"/>
                    <a:pt x="156" y="81"/>
                  </a:cubicBezTo>
                  <a:cubicBezTo>
                    <a:pt x="157" y="81"/>
                    <a:pt x="157" y="81"/>
                    <a:pt x="157" y="81"/>
                  </a:cubicBezTo>
                  <a:cubicBezTo>
                    <a:pt x="157" y="82"/>
                    <a:pt x="157" y="82"/>
                    <a:pt x="157" y="82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58" y="85"/>
                    <a:pt x="158" y="85"/>
                    <a:pt x="158" y="85"/>
                  </a:cubicBezTo>
                  <a:cubicBezTo>
                    <a:pt x="159" y="86"/>
                    <a:pt x="159" y="86"/>
                    <a:pt x="159" y="86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8" y="89"/>
                    <a:pt x="158" y="89"/>
                    <a:pt x="158" y="89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58" y="91"/>
                    <a:pt x="158" y="91"/>
                    <a:pt x="158" y="91"/>
                  </a:cubicBezTo>
                  <a:cubicBezTo>
                    <a:pt x="158" y="92"/>
                    <a:pt x="158" y="92"/>
                    <a:pt x="158" y="92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8" y="95"/>
                    <a:pt x="158" y="95"/>
                    <a:pt x="158" y="95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7"/>
                    <a:pt x="158" y="97"/>
                    <a:pt x="158" y="97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62" y="102"/>
                    <a:pt x="162" y="102"/>
                    <a:pt x="162" y="102"/>
                  </a:cubicBezTo>
                  <a:cubicBezTo>
                    <a:pt x="162" y="103"/>
                    <a:pt x="162" y="103"/>
                    <a:pt x="162" y="103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4" y="106"/>
                    <a:pt x="164" y="106"/>
                    <a:pt x="164" y="106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7" y="112"/>
                    <a:pt x="167" y="112"/>
                    <a:pt x="167" y="112"/>
                  </a:cubicBezTo>
                  <a:cubicBezTo>
                    <a:pt x="168" y="114"/>
                    <a:pt x="168" y="114"/>
                    <a:pt x="168" y="114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9" y="117"/>
                    <a:pt x="169" y="117"/>
                    <a:pt x="169" y="117"/>
                  </a:cubicBezTo>
                  <a:cubicBezTo>
                    <a:pt x="169" y="118"/>
                    <a:pt x="169" y="118"/>
                    <a:pt x="169" y="118"/>
                  </a:cubicBezTo>
                  <a:cubicBezTo>
                    <a:pt x="170" y="119"/>
                    <a:pt x="170" y="119"/>
                    <a:pt x="170" y="119"/>
                  </a:cubicBezTo>
                  <a:cubicBezTo>
                    <a:pt x="170" y="121"/>
                    <a:pt x="170" y="121"/>
                    <a:pt x="170" y="121"/>
                  </a:cubicBezTo>
                  <a:cubicBezTo>
                    <a:pt x="171" y="123"/>
                    <a:pt x="171" y="123"/>
                    <a:pt x="171" y="123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69" y="128"/>
                    <a:pt x="169" y="128"/>
                    <a:pt x="169" y="128"/>
                  </a:cubicBezTo>
                  <a:lnTo>
                    <a:pt x="169" y="1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43205" tIns="21603" rIns="43205" bIns="21603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394082" y="2255311"/>
            <a:ext cx="1769568" cy="1364287"/>
            <a:chOff x="7394082" y="2255311"/>
            <a:chExt cx="1769568" cy="1364287"/>
          </a:xfrm>
        </p:grpSpPr>
        <p:sp>
          <p:nvSpPr>
            <p:cNvPr id="40" name="AutoShape 7"/>
            <p:cNvSpPr>
              <a:spLocks/>
            </p:cNvSpPr>
            <p:nvPr/>
          </p:nvSpPr>
          <p:spPr bwMode="auto">
            <a:xfrm>
              <a:off x="7892921" y="2859828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/>
              <a:endParaRPr lang="en-US" sz="15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Line 12"/>
            <p:cNvSpPr>
              <a:spLocks noChangeShapeType="1"/>
            </p:cNvSpPr>
            <p:nvPr/>
          </p:nvSpPr>
          <p:spPr bwMode="auto">
            <a:xfrm flipV="1">
              <a:off x="8273240" y="2586821"/>
              <a:ext cx="0" cy="277507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6" name="AutoShape 13"/>
            <p:cNvSpPr>
              <a:spLocks/>
            </p:cNvSpPr>
            <p:nvPr/>
          </p:nvSpPr>
          <p:spPr bwMode="auto">
            <a:xfrm>
              <a:off x="7394082" y="2255311"/>
              <a:ext cx="1769568" cy="40801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1176924" hangingPunct="0">
                <a:defRPr/>
              </a:pPr>
              <a:r>
                <a:rPr 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45.650 </a:t>
              </a:r>
              <a:r>
                <a:rPr lang="zh-CN" alt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粉丝数量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8147165" y="3113635"/>
              <a:ext cx="251400" cy="251004"/>
              <a:chOff x="8782050" y="1495425"/>
              <a:chExt cx="1116013" cy="1114425"/>
            </a:xfrm>
            <a:solidFill>
              <a:srgbClr val="FFFFFF"/>
            </a:solidFill>
          </p:grpSpPr>
          <p:sp>
            <p:nvSpPr>
              <p:cNvPr id="57" name="Oval 11"/>
              <p:cNvSpPr>
                <a:spLocks noChangeArrowheads="1"/>
              </p:cNvSpPr>
              <p:nvPr/>
            </p:nvSpPr>
            <p:spPr bwMode="auto">
              <a:xfrm>
                <a:off x="9047163" y="1809750"/>
                <a:ext cx="90488" cy="857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Freeform 12"/>
              <p:cNvSpPr>
                <a:spLocks/>
              </p:cNvSpPr>
              <p:nvPr/>
            </p:nvSpPr>
            <p:spPr bwMode="auto">
              <a:xfrm>
                <a:off x="9402763" y="2052638"/>
                <a:ext cx="74613" cy="65088"/>
              </a:xfrm>
              <a:custGeom>
                <a:avLst/>
                <a:gdLst>
                  <a:gd name="T0" fmla="*/ 6 w 14"/>
                  <a:gd name="T1" fmla="*/ 0 h 12"/>
                  <a:gd name="T2" fmla="*/ 0 w 14"/>
                  <a:gd name="T3" fmla="*/ 6 h 12"/>
                  <a:gd name="T4" fmla="*/ 6 w 14"/>
                  <a:gd name="T5" fmla="*/ 12 h 12"/>
                  <a:gd name="T6" fmla="*/ 14 w 14"/>
                  <a:gd name="T7" fmla="*/ 6 h 12"/>
                  <a:gd name="T8" fmla="*/ 6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11" y="12"/>
                      <a:pt x="14" y="9"/>
                      <a:pt x="14" y="6"/>
                    </a:cubicBezTo>
                    <a:cubicBezTo>
                      <a:pt x="14" y="3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Freeform 13"/>
              <p:cNvSpPr>
                <a:spLocks noEditPoints="1"/>
              </p:cNvSpPr>
              <p:nvPr/>
            </p:nvSpPr>
            <p:spPr bwMode="auto">
              <a:xfrm>
                <a:off x="8782050" y="1495425"/>
                <a:ext cx="1116013" cy="1114425"/>
              </a:xfrm>
              <a:custGeom>
                <a:avLst/>
                <a:gdLst>
                  <a:gd name="T0" fmla="*/ 207 w 207"/>
                  <a:gd name="T1" fmla="*/ 31 h 206"/>
                  <a:gd name="T2" fmla="*/ 175 w 207"/>
                  <a:gd name="T3" fmla="*/ 0 h 206"/>
                  <a:gd name="T4" fmla="*/ 31 w 207"/>
                  <a:gd name="T5" fmla="*/ 0 h 206"/>
                  <a:gd name="T6" fmla="*/ 0 w 207"/>
                  <a:gd name="T7" fmla="*/ 31 h 206"/>
                  <a:gd name="T8" fmla="*/ 0 w 207"/>
                  <a:gd name="T9" fmla="*/ 175 h 206"/>
                  <a:gd name="T10" fmla="*/ 31 w 207"/>
                  <a:gd name="T11" fmla="*/ 206 h 206"/>
                  <a:gd name="T12" fmla="*/ 175 w 207"/>
                  <a:gd name="T13" fmla="*/ 206 h 206"/>
                  <a:gd name="T14" fmla="*/ 207 w 207"/>
                  <a:gd name="T15" fmla="*/ 175 h 206"/>
                  <a:gd name="T16" fmla="*/ 207 w 207"/>
                  <a:gd name="T17" fmla="*/ 31 h 206"/>
                  <a:gd name="T18" fmla="*/ 78 w 207"/>
                  <a:gd name="T19" fmla="*/ 137 h 206"/>
                  <a:gd name="T20" fmla="*/ 57 w 207"/>
                  <a:gd name="T21" fmla="*/ 134 h 206"/>
                  <a:gd name="T22" fmla="*/ 35 w 207"/>
                  <a:gd name="T23" fmla="*/ 145 h 206"/>
                  <a:gd name="T24" fmla="*/ 42 w 207"/>
                  <a:gd name="T25" fmla="*/ 126 h 206"/>
                  <a:gd name="T26" fmla="*/ 17 w 207"/>
                  <a:gd name="T27" fmla="*/ 85 h 206"/>
                  <a:gd name="T28" fmla="*/ 78 w 207"/>
                  <a:gd name="T29" fmla="*/ 32 h 206"/>
                  <a:gd name="T30" fmla="*/ 140 w 207"/>
                  <a:gd name="T31" fmla="*/ 75 h 206"/>
                  <a:gd name="T32" fmla="*/ 135 w 207"/>
                  <a:gd name="T33" fmla="*/ 75 h 206"/>
                  <a:gd name="T34" fmla="*/ 82 w 207"/>
                  <a:gd name="T35" fmla="*/ 124 h 206"/>
                  <a:gd name="T36" fmla="*/ 84 w 207"/>
                  <a:gd name="T37" fmla="*/ 137 h 206"/>
                  <a:gd name="T38" fmla="*/ 78 w 207"/>
                  <a:gd name="T39" fmla="*/ 137 h 206"/>
                  <a:gd name="T40" fmla="*/ 169 w 207"/>
                  <a:gd name="T41" fmla="*/ 158 h 206"/>
                  <a:gd name="T42" fmla="*/ 174 w 207"/>
                  <a:gd name="T43" fmla="*/ 174 h 206"/>
                  <a:gd name="T44" fmla="*/ 157 w 207"/>
                  <a:gd name="T45" fmla="*/ 165 h 206"/>
                  <a:gd name="T46" fmla="*/ 138 w 207"/>
                  <a:gd name="T47" fmla="*/ 168 h 206"/>
                  <a:gd name="T48" fmla="*/ 86 w 207"/>
                  <a:gd name="T49" fmla="*/ 123 h 206"/>
                  <a:gd name="T50" fmla="*/ 138 w 207"/>
                  <a:gd name="T51" fmla="*/ 78 h 206"/>
                  <a:gd name="T52" fmla="*/ 191 w 207"/>
                  <a:gd name="T53" fmla="*/ 123 h 206"/>
                  <a:gd name="T54" fmla="*/ 169 w 207"/>
                  <a:gd name="T55" fmla="*/ 15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7" h="206">
                    <a:moveTo>
                      <a:pt x="207" y="31"/>
                    </a:moveTo>
                    <a:cubicBezTo>
                      <a:pt x="207" y="14"/>
                      <a:pt x="193" y="0"/>
                      <a:pt x="175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92"/>
                      <a:pt x="14" y="206"/>
                      <a:pt x="31" y="206"/>
                    </a:cubicBezTo>
                    <a:cubicBezTo>
                      <a:pt x="175" y="206"/>
                      <a:pt x="175" y="206"/>
                      <a:pt x="175" y="206"/>
                    </a:cubicBezTo>
                    <a:cubicBezTo>
                      <a:pt x="193" y="206"/>
                      <a:pt x="207" y="192"/>
                      <a:pt x="207" y="175"/>
                    </a:cubicBezTo>
                    <a:lnTo>
                      <a:pt x="207" y="31"/>
                    </a:lnTo>
                    <a:close/>
                    <a:moveTo>
                      <a:pt x="78" y="137"/>
                    </a:moveTo>
                    <a:cubicBezTo>
                      <a:pt x="71" y="137"/>
                      <a:pt x="65" y="135"/>
                      <a:pt x="57" y="134"/>
                    </a:cubicBezTo>
                    <a:cubicBezTo>
                      <a:pt x="35" y="145"/>
                      <a:pt x="35" y="145"/>
                      <a:pt x="35" y="145"/>
                    </a:cubicBezTo>
                    <a:cubicBezTo>
                      <a:pt x="42" y="126"/>
                      <a:pt x="42" y="126"/>
                      <a:pt x="42" y="126"/>
                    </a:cubicBezTo>
                    <a:cubicBezTo>
                      <a:pt x="26" y="115"/>
                      <a:pt x="17" y="101"/>
                      <a:pt x="17" y="85"/>
                    </a:cubicBezTo>
                    <a:cubicBezTo>
                      <a:pt x="17" y="55"/>
                      <a:pt x="45" y="32"/>
                      <a:pt x="78" y="32"/>
                    </a:cubicBezTo>
                    <a:cubicBezTo>
                      <a:pt x="109" y="32"/>
                      <a:pt x="135" y="51"/>
                      <a:pt x="140" y="75"/>
                    </a:cubicBezTo>
                    <a:cubicBezTo>
                      <a:pt x="138" y="75"/>
                      <a:pt x="137" y="75"/>
                      <a:pt x="135" y="75"/>
                    </a:cubicBezTo>
                    <a:cubicBezTo>
                      <a:pt x="105" y="75"/>
                      <a:pt x="82" y="97"/>
                      <a:pt x="82" y="124"/>
                    </a:cubicBezTo>
                    <a:cubicBezTo>
                      <a:pt x="82" y="128"/>
                      <a:pt x="83" y="133"/>
                      <a:pt x="84" y="137"/>
                    </a:cubicBezTo>
                    <a:cubicBezTo>
                      <a:pt x="82" y="137"/>
                      <a:pt x="80" y="137"/>
                      <a:pt x="78" y="137"/>
                    </a:cubicBezTo>
                    <a:close/>
                    <a:moveTo>
                      <a:pt x="169" y="158"/>
                    </a:moveTo>
                    <a:cubicBezTo>
                      <a:pt x="174" y="174"/>
                      <a:pt x="174" y="174"/>
                      <a:pt x="174" y="174"/>
                    </a:cubicBezTo>
                    <a:cubicBezTo>
                      <a:pt x="157" y="165"/>
                      <a:pt x="157" y="165"/>
                      <a:pt x="157" y="165"/>
                    </a:cubicBezTo>
                    <a:cubicBezTo>
                      <a:pt x="151" y="166"/>
                      <a:pt x="145" y="168"/>
                      <a:pt x="138" y="168"/>
                    </a:cubicBezTo>
                    <a:cubicBezTo>
                      <a:pt x="109" y="168"/>
                      <a:pt x="86" y="148"/>
                      <a:pt x="86" y="123"/>
                    </a:cubicBezTo>
                    <a:cubicBezTo>
                      <a:pt x="86" y="98"/>
                      <a:pt x="109" y="78"/>
                      <a:pt x="138" y="78"/>
                    </a:cubicBezTo>
                    <a:cubicBezTo>
                      <a:pt x="166" y="78"/>
                      <a:pt x="191" y="98"/>
                      <a:pt x="191" y="123"/>
                    </a:cubicBezTo>
                    <a:cubicBezTo>
                      <a:pt x="191" y="137"/>
                      <a:pt x="181" y="149"/>
                      <a:pt x="169" y="1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Freeform 14"/>
              <p:cNvSpPr>
                <a:spLocks/>
              </p:cNvSpPr>
              <p:nvPr/>
            </p:nvSpPr>
            <p:spPr bwMode="auto">
              <a:xfrm>
                <a:off x="9585325" y="2052638"/>
                <a:ext cx="76200" cy="65088"/>
              </a:xfrm>
              <a:custGeom>
                <a:avLst/>
                <a:gdLst>
                  <a:gd name="T0" fmla="*/ 6 w 14"/>
                  <a:gd name="T1" fmla="*/ 0 h 12"/>
                  <a:gd name="T2" fmla="*/ 0 w 14"/>
                  <a:gd name="T3" fmla="*/ 6 h 12"/>
                  <a:gd name="T4" fmla="*/ 6 w 14"/>
                  <a:gd name="T5" fmla="*/ 12 h 12"/>
                  <a:gd name="T6" fmla="*/ 14 w 14"/>
                  <a:gd name="T7" fmla="*/ 6 h 12"/>
                  <a:gd name="T8" fmla="*/ 6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11" y="12"/>
                      <a:pt x="14" y="9"/>
                      <a:pt x="14" y="6"/>
                    </a:cubicBezTo>
                    <a:cubicBezTo>
                      <a:pt x="14" y="3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Oval 15"/>
              <p:cNvSpPr>
                <a:spLocks noChangeArrowheads="1"/>
              </p:cNvSpPr>
              <p:nvPr/>
            </p:nvSpPr>
            <p:spPr bwMode="auto">
              <a:xfrm>
                <a:off x="9278938" y="1809750"/>
                <a:ext cx="90488" cy="857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3379359" y="2255311"/>
            <a:ext cx="1666800" cy="1364287"/>
            <a:chOff x="3379359" y="2255311"/>
            <a:chExt cx="1666800" cy="1364287"/>
          </a:xfrm>
        </p:grpSpPr>
        <p:sp>
          <p:nvSpPr>
            <p:cNvPr id="37" name="AutoShape 4"/>
            <p:cNvSpPr>
              <a:spLocks/>
            </p:cNvSpPr>
            <p:nvPr/>
          </p:nvSpPr>
          <p:spPr bwMode="auto">
            <a:xfrm>
              <a:off x="3848193" y="2859828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/>
              <a:endParaRPr lang="en-US" sz="1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Line 10"/>
            <p:cNvSpPr>
              <a:spLocks noChangeShapeType="1"/>
            </p:cNvSpPr>
            <p:nvPr/>
          </p:nvSpPr>
          <p:spPr bwMode="auto">
            <a:xfrm flipV="1">
              <a:off x="4227761" y="2577820"/>
              <a:ext cx="0" cy="277507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4" name="AutoShape 11"/>
            <p:cNvSpPr>
              <a:spLocks/>
            </p:cNvSpPr>
            <p:nvPr/>
          </p:nvSpPr>
          <p:spPr bwMode="auto">
            <a:xfrm>
              <a:off x="3379359" y="2255311"/>
              <a:ext cx="1666800" cy="40801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1176924" hangingPunct="0">
                <a:defRPr/>
              </a:pPr>
              <a:r>
                <a:rPr 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45.650 </a:t>
              </a:r>
              <a:r>
                <a:rPr lang="zh-CN" alt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粉丝数量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62" name="Freeform 19"/>
            <p:cNvSpPr>
              <a:spLocks noEditPoints="1"/>
            </p:cNvSpPr>
            <p:nvPr/>
          </p:nvSpPr>
          <p:spPr bwMode="auto">
            <a:xfrm>
              <a:off x="4111445" y="3114210"/>
              <a:ext cx="250327" cy="251004"/>
            </a:xfrm>
            <a:custGeom>
              <a:avLst/>
              <a:gdLst>
                <a:gd name="T0" fmla="*/ 175 w 206"/>
                <a:gd name="T1" fmla="*/ 0 h 206"/>
                <a:gd name="T2" fmla="*/ 0 w 206"/>
                <a:gd name="T3" fmla="*/ 31 h 206"/>
                <a:gd name="T4" fmla="*/ 31 w 206"/>
                <a:gd name="T5" fmla="*/ 206 h 206"/>
                <a:gd name="T6" fmla="*/ 206 w 206"/>
                <a:gd name="T7" fmla="*/ 175 h 206"/>
                <a:gd name="T8" fmla="*/ 27 w 206"/>
                <a:gd name="T9" fmla="*/ 181 h 206"/>
                <a:gd name="T10" fmla="*/ 22 w 206"/>
                <a:gd name="T11" fmla="*/ 190 h 206"/>
                <a:gd name="T12" fmla="*/ 37 w 206"/>
                <a:gd name="T13" fmla="*/ 96 h 206"/>
                <a:gd name="T14" fmla="*/ 47 w 206"/>
                <a:gd name="T15" fmla="*/ 75 h 206"/>
                <a:gd name="T16" fmla="*/ 81 w 206"/>
                <a:gd name="T17" fmla="*/ 75 h 206"/>
                <a:gd name="T18" fmla="*/ 54 w 206"/>
                <a:gd name="T19" fmla="*/ 89 h 206"/>
                <a:gd name="T20" fmla="*/ 27 w 206"/>
                <a:gd name="T21" fmla="*/ 181 h 206"/>
                <a:gd name="T22" fmla="*/ 52 w 206"/>
                <a:gd name="T23" fmla="*/ 126 h 206"/>
                <a:gd name="T24" fmla="*/ 54 w 206"/>
                <a:gd name="T25" fmla="*/ 117 h 206"/>
                <a:gd name="T26" fmla="*/ 105 w 206"/>
                <a:gd name="T27" fmla="*/ 76 h 206"/>
                <a:gd name="T28" fmla="*/ 21 w 206"/>
                <a:gd name="T29" fmla="*/ 76 h 206"/>
                <a:gd name="T30" fmla="*/ 24 w 206"/>
                <a:gd name="T31" fmla="*/ 101 h 206"/>
                <a:gd name="T32" fmla="*/ 12 w 206"/>
                <a:gd name="T33" fmla="*/ 76 h 206"/>
                <a:gd name="T34" fmla="*/ 114 w 206"/>
                <a:gd name="T35" fmla="*/ 76 h 206"/>
                <a:gd name="T36" fmla="*/ 158 w 206"/>
                <a:gd name="T37" fmla="*/ 68 h 206"/>
                <a:gd name="T38" fmla="*/ 131 w 206"/>
                <a:gd name="T39" fmla="*/ 26 h 206"/>
                <a:gd name="T40" fmla="*/ 184 w 206"/>
                <a:gd name="T41" fmla="*/ 51 h 206"/>
                <a:gd name="T42" fmla="*/ 177 w 206"/>
                <a:gd name="T43" fmla="*/ 57 h 206"/>
                <a:gd name="T44" fmla="*/ 179 w 206"/>
                <a:gd name="T45" fmla="*/ 49 h 206"/>
                <a:gd name="T46" fmla="*/ 136 w 206"/>
                <a:gd name="T47" fmla="*/ 29 h 206"/>
                <a:gd name="T48" fmla="*/ 158 w 206"/>
                <a:gd name="T49" fmla="*/ 63 h 206"/>
                <a:gd name="T50" fmla="*/ 158 w 206"/>
                <a:gd name="T51" fmla="*/ 68 h 206"/>
                <a:gd name="T52" fmla="*/ 202 w 206"/>
                <a:gd name="T53" fmla="*/ 86 h 206"/>
                <a:gd name="T54" fmla="*/ 161 w 206"/>
                <a:gd name="T55" fmla="*/ 57 h 206"/>
                <a:gd name="T56" fmla="*/ 153 w 206"/>
                <a:gd name="T57" fmla="*/ 47 h 206"/>
                <a:gd name="T58" fmla="*/ 161 w 206"/>
                <a:gd name="T59" fmla="*/ 30 h 206"/>
                <a:gd name="T60" fmla="*/ 162 w 206"/>
                <a:gd name="T61" fmla="*/ 47 h 206"/>
                <a:gd name="T62" fmla="*/ 200 w 206"/>
                <a:gd name="T63" fmla="*/ 8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6" h="206">
                  <a:moveTo>
                    <a:pt x="206" y="31"/>
                  </a:moveTo>
                  <a:cubicBezTo>
                    <a:pt x="206" y="14"/>
                    <a:pt x="192" y="0"/>
                    <a:pt x="17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92"/>
                    <a:pt x="14" y="206"/>
                    <a:pt x="31" y="206"/>
                  </a:cubicBezTo>
                  <a:cubicBezTo>
                    <a:pt x="175" y="206"/>
                    <a:pt x="175" y="206"/>
                    <a:pt x="175" y="206"/>
                  </a:cubicBezTo>
                  <a:cubicBezTo>
                    <a:pt x="192" y="206"/>
                    <a:pt x="206" y="192"/>
                    <a:pt x="206" y="175"/>
                  </a:cubicBezTo>
                  <a:lnTo>
                    <a:pt x="206" y="31"/>
                  </a:lnTo>
                  <a:close/>
                  <a:moveTo>
                    <a:pt x="27" y="181"/>
                  </a:moveTo>
                  <a:cubicBezTo>
                    <a:pt x="27" y="184"/>
                    <a:pt x="25" y="190"/>
                    <a:pt x="22" y="190"/>
                  </a:cubicBezTo>
                  <a:cubicBezTo>
                    <a:pt x="22" y="190"/>
                    <a:pt x="22" y="190"/>
                    <a:pt x="22" y="190"/>
                  </a:cubicBezTo>
                  <a:cubicBezTo>
                    <a:pt x="20" y="190"/>
                    <a:pt x="18" y="184"/>
                    <a:pt x="17" y="182"/>
                  </a:cubicBezTo>
                  <a:cubicBezTo>
                    <a:pt x="14" y="144"/>
                    <a:pt x="26" y="112"/>
                    <a:pt x="37" y="96"/>
                  </a:cubicBezTo>
                  <a:cubicBezTo>
                    <a:pt x="41" y="91"/>
                    <a:pt x="45" y="86"/>
                    <a:pt x="48" y="82"/>
                  </a:cubicBezTo>
                  <a:cubicBezTo>
                    <a:pt x="48" y="80"/>
                    <a:pt x="47" y="78"/>
                    <a:pt x="47" y="75"/>
                  </a:cubicBezTo>
                  <a:cubicBezTo>
                    <a:pt x="47" y="66"/>
                    <a:pt x="55" y="58"/>
                    <a:pt x="64" y="58"/>
                  </a:cubicBezTo>
                  <a:cubicBezTo>
                    <a:pt x="73" y="58"/>
                    <a:pt x="81" y="66"/>
                    <a:pt x="81" y="75"/>
                  </a:cubicBezTo>
                  <a:cubicBezTo>
                    <a:pt x="81" y="85"/>
                    <a:pt x="73" y="92"/>
                    <a:pt x="64" y="92"/>
                  </a:cubicBezTo>
                  <a:cubicBezTo>
                    <a:pt x="60" y="92"/>
                    <a:pt x="57" y="91"/>
                    <a:pt x="54" y="89"/>
                  </a:cubicBezTo>
                  <a:cubicBezTo>
                    <a:pt x="51" y="93"/>
                    <a:pt x="48" y="99"/>
                    <a:pt x="44" y="104"/>
                  </a:cubicBezTo>
                  <a:cubicBezTo>
                    <a:pt x="30" y="125"/>
                    <a:pt x="24" y="153"/>
                    <a:pt x="27" y="181"/>
                  </a:cubicBezTo>
                  <a:close/>
                  <a:moveTo>
                    <a:pt x="63" y="127"/>
                  </a:moveTo>
                  <a:cubicBezTo>
                    <a:pt x="59" y="127"/>
                    <a:pt x="55" y="127"/>
                    <a:pt x="52" y="126"/>
                  </a:cubicBezTo>
                  <a:cubicBezTo>
                    <a:pt x="49" y="125"/>
                    <a:pt x="48" y="123"/>
                    <a:pt x="48" y="121"/>
                  </a:cubicBezTo>
                  <a:cubicBezTo>
                    <a:pt x="49" y="118"/>
                    <a:pt x="51" y="117"/>
                    <a:pt x="54" y="117"/>
                  </a:cubicBezTo>
                  <a:cubicBezTo>
                    <a:pt x="57" y="118"/>
                    <a:pt x="60" y="118"/>
                    <a:pt x="63" y="118"/>
                  </a:cubicBezTo>
                  <a:cubicBezTo>
                    <a:pt x="86" y="118"/>
                    <a:pt x="105" y="99"/>
                    <a:pt x="105" y="76"/>
                  </a:cubicBezTo>
                  <a:cubicBezTo>
                    <a:pt x="105" y="53"/>
                    <a:pt x="86" y="34"/>
                    <a:pt x="63" y="34"/>
                  </a:cubicBezTo>
                  <a:cubicBezTo>
                    <a:pt x="40" y="34"/>
                    <a:pt x="21" y="53"/>
                    <a:pt x="21" y="76"/>
                  </a:cubicBezTo>
                  <a:cubicBezTo>
                    <a:pt x="21" y="83"/>
                    <a:pt x="23" y="89"/>
                    <a:pt x="26" y="95"/>
                  </a:cubicBezTo>
                  <a:cubicBezTo>
                    <a:pt x="27" y="98"/>
                    <a:pt x="26" y="100"/>
                    <a:pt x="24" y="101"/>
                  </a:cubicBezTo>
                  <a:cubicBezTo>
                    <a:pt x="22" y="103"/>
                    <a:pt x="19" y="102"/>
                    <a:pt x="18" y="99"/>
                  </a:cubicBezTo>
                  <a:cubicBezTo>
                    <a:pt x="14" y="92"/>
                    <a:pt x="12" y="84"/>
                    <a:pt x="12" y="76"/>
                  </a:cubicBezTo>
                  <a:cubicBezTo>
                    <a:pt x="12" y="48"/>
                    <a:pt x="35" y="25"/>
                    <a:pt x="63" y="25"/>
                  </a:cubicBezTo>
                  <a:cubicBezTo>
                    <a:pt x="91" y="25"/>
                    <a:pt x="114" y="48"/>
                    <a:pt x="114" y="76"/>
                  </a:cubicBezTo>
                  <a:cubicBezTo>
                    <a:pt x="114" y="104"/>
                    <a:pt x="91" y="127"/>
                    <a:pt x="63" y="127"/>
                  </a:cubicBezTo>
                  <a:close/>
                  <a:moveTo>
                    <a:pt x="158" y="68"/>
                  </a:moveTo>
                  <a:cubicBezTo>
                    <a:pt x="154" y="68"/>
                    <a:pt x="149" y="67"/>
                    <a:pt x="145" y="65"/>
                  </a:cubicBezTo>
                  <a:cubicBezTo>
                    <a:pt x="131" y="58"/>
                    <a:pt x="124" y="41"/>
                    <a:pt x="131" y="26"/>
                  </a:cubicBezTo>
                  <a:cubicBezTo>
                    <a:pt x="138" y="12"/>
                    <a:pt x="155" y="6"/>
                    <a:pt x="170" y="13"/>
                  </a:cubicBezTo>
                  <a:cubicBezTo>
                    <a:pt x="184" y="19"/>
                    <a:pt x="190" y="37"/>
                    <a:pt x="184" y="51"/>
                  </a:cubicBezTo>
                  <a:cubicBezTo>
                    <a:pt x="183" y="53"/>
                    <a:pt x="181" y="55"/>
                    <a:pt x="180" y="57"/>
                  </a:cubicBezTo>
                  <a:cubicBezTo>
                    <a:pt x="179" y="58"/>
                    <a:pt x="178" y="58"/>
                    <a:pt x="177" y="57"/>
                  </a:cubicBezTo>
                  <a:cubicBezTo>
                    <a:pt x="175" y="56"/>
                    <a:pt x="175" y="55"/>
                    <a:pt x="176" y="54"/>
                  </a:cubicBezTo>
                  <a:cubicBezTo>
                    <a:pt x="177" y="52"/>
                    <a:pt x="178" y="51"/>
                    <a:pt x="179" y="49"/>
                  </a:cubicBezTo>
                  <a:cubicBezTo>
                    <a:pt x="185" y="37"/>
                    <a:pt x="180" y="23"/>
                    <a:pt x="168" y="17"/>
                  </a:cubicBezTo>
                  <a:cubicBezTo>
                    <a:pt x="156" y="12"/>
                    <a:pt x="142" y="17"/>
                    <a:pt x="136" y="29"/>
                  </a:cubicBezTo>
                  <a:cubicBezTo>
                    <a:pt x="130" y="40"/>
                    <a:pt x="135" y="55"/>
                    <a:pt x="147" y="60"/>
                  </a:cubicBezTo>
                  <a:cubicBezTo>
                    <a:pt x="151" y="62"/>
                    <a:pt x="154" y="63"/>
                    <a:pt x="158" y="63"/>
                  </a:cubicBezTo>
                  <a:cubicBezTo>
                    <a:pt x="160" y="63"/>
                    <a:pt x="161" y="64"/>
                    <a:pt x="161" y="65"/>
                  </a:cubicBezTo>
                  <a:cubicBezTo>
                    <a:pt x="161" y="67"/>
                    <a:pt x="160" y="68"/>
                    <a:pt x="158" y="68"/>
                  </a:cubicBezTo>
                  <a:close/>
                  <a:moveTo>
                    <a:pt x="202" y="86"/>
                  </a:moveTo>
                  <a:cubicBezTo>
                    <a:pt x="202" y="86"/>
                    <a:pt x="202" y="86"/>
                    <a:pt x="202" y="86"/>
                  </a:cubicBezTo>
                  <a:cubicBezTo>
                    <a:pt x="201" y="87"/>
                    <a:pt x="200" y="88"/>
                    <a:pt x="198" y="87"/>
                  </a:cubicBezTo>
                  <a:cubicBezTo>
                    <a:pt x="178" y="80"/>
                    <a:pt x="167" y="67"/>
                    <a:pt x="161" y="57"/>
                  </a:cubicBezTo>
                  <a:cubicBezTo>
                    <a:pt x="159" y="54"/>
                    <a:pt x="158" y="51"/>
                    <a:pt x="157" y="48"/>
                  </a:cubicBezTo>
                  <a:cubicBezTo>
                    <a:pt x="155" y="48"/>
                    <a:pt x="154" y="47"/>
                    <a:pt x="153" y="47"/>
                  </a:cubicBezTo>
                  <a:cubicBezTo>
                    <a:pt x="148" y="45"/>
                    <a:pt x="146" y="39"/>
                    <a:pt x="148" y="34"/>
                  </a:cubicBezTo>
                  <a:cubicBezTo>
                    <a:pt x="151" y="29"/>
                    <a:pt x="156" y="27"/>
                    <a:pt x="161" y="30"/>
                  </a:cubicBezTo>
                  <a:cubicBezTo>
                    <a:pt x="166" y="32"/>
                    <a:pt x="168" y="38"/>
                    <a:pt x="166" y="42"/>
                  </a:cubicBezTo>
                  <a:cubicBezTo>
                    <a:pt x="165" y="44"/>
                    <a:pt x="163" y="46"/>
                    <a:pt x="162" y="47"/>
                  </a:cubicBezTo>
                  <a:cubicBezTo>
                    <a:pt x="163" y="49"/>
                    <a:pt x="164" y="52"/>
                    <a:pt x="166" y="55"/>
                  </a:cubicBezTo>
                  <a:cubicBezTo>
                    <a:pt x="173" y="67"/>
                    <a:pt x="185" y="77"/>
                    <a:pt x="200" y="82"/>
                  </a:cubicBezTo>
                  <a:cubicBezTo>
                    <a:pt x="202" y="83"/>
                    <a:pt x="202" y="84"/>
                    <a:pt x="202" y="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43205" tIns="21603" rIns="43205" bIns="21603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256406" y="2859828"/>
            <a:ext cx="1973606" cy="1397287"/>
            <a:chOff x="2256406" y="2859828"/>
            <a:chExt cx="1973606" cy="1397287"/>
          </a:xfrm>
        </p:grpSpPr>
        <p:sp>
          <p:nvSpPr>
            <p:cNvPr id="38" name="AutoShape 5"/>
            <p:cNvSpPr>
              <a:spLocks/>
            </p:cNvSpPr>
            <p:nvPr/>
          </p:nvSpPr>
          <p:spPr bwMode="auto">
            <a:xfrm>
              <a:off x="2897772" y="2859828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>
                <a:tabLst>
                  <a:tab pos="720090" algn="l"/>
                </a:tabLst>
                <a:defRPr/>
              </a:pPr>
              <a:endParaRPr lang="en-US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ontAwesome Regular" charset="0"/>
                <a:sym typeface="FontAwesome Regular" charset="0"/>
              </a:endParaRPr>
            </a:p>
          </p:txBody>
        </p:sp>
        <p:sp>
          <p:nvSpPr>
            <p:cNvPr id="41" name="Line 8"/>
            <p:cNvSpPr>
              <a:spLocks noChangeShapeType="1"/>
            </p:cNvSpPr>
            <p:nvPr/>
          </p:nvSpPr>
          <p:spPr bwMode="auto">
            <a:xfrm>
              <a:off x="3277340" y="3625598"/>
              <a:ext cx="0" cy="277507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2" name="AutoShape 9"/>
            <p:cNvSpPr>
              <a:spLocks/>
            </p:cNvSpPr>
            <p:nvPr/>
          </p:nvSpPr>
          <p:spPr bwMode="auto">
            <a:xfrm>
              <a:off x="2256406" y="3849104"/>
              <a:ext cx="1973606" cy="40801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r>
                <a:rPr 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123.000 </a:t>
              </a:r>
              <a:r>
                <a:rPr lang="zh-CN" alt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关注人数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3157457" y="3113635"/>
              <a:ext cx="249970" cy="251004"/>
              <a:chOff x="2473325" y="1495425"/>
              <a:chExt cx="1109663" cy="1114425"/>
            </a:xfrm>
            <a:solidFill>
              <a:srgbClr val="FFFFFF"/>
            </a:solidFill>
          </p:grpSpPr>
          <p:sp>
            <p:nvSpPr>
              <p:cNvPr id="64" name="Freeform 28"/>
              <p:cNvSpPr>
                <a:spLocks noEditPoints="1"/>
              </p:cNvSpPr>
              <p:nvPr/>
            </p:nvSpPr>
            <p:spPr bwMode="auto">
              <a:xfrm>
                <a:off x="2651125" y="1998663"/>
                <a:ext cx="571500" cy="384175"/>
              </a:xfrm>
              <a:custGeom>
                <a:avLst/>
                <a:gdLst>
                  <a:gd name="T0" fmla="*/ 53 w 106"/>
                  <a:gd name="T1" fmla="*/ 1 h 71"/>
                  <a:gd name="T2" fmla="*/ 0 w 106"/>
                  <a:gd name="T3" fmla="*/ 37 h 71"/>
                  <a:gd name="T4" fmla="*/ 53 w 106"/>
                  <a:gd name="T5" fmla="*/ 70 h 71"/>
                  <a:gd name="T6" fmla="*/ 106 w 106"/>
                  <a:gd name="T7" fmla="*/ 31 h 71"/>
                  <a:gd name="T8" fmla="*/ 53 w 106"/>
                  <a:gd name="T9" fmla="*/ 1 h 71"/>
                  <a:gd name="T10" fmla="*/ 73 w 106"/>
                  <a:gd name="T11" fmla="*/ 50 h 71"/>
                  <a:gd name="T12" fmla="*/ 29 w 106"/>
                  <a:gd name="T13" fmla="*/ 58 h 71"/>
                  <a:gd name="T14" fmla="*/ 21 w 106"/>
                  <a:gd name="T15" fmla="*/ 45 h 71"/>
                  <a:gd name="T16" fmla="*/ 47 w 106"/>
                  <a:gd name="T17" fmla="*/ 14 h 71"/>
                  <a:gd name="T18" fmla="*/ 73 w 106"/>
                  <a:gd name="T19" fmla="*/ 5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6" h="71">
                    <a:moveTo>
                      <a:pt x="53" y="1"/>
                    </a:moveTo>
                    <a:cubicBezTo>
                      <a:pt x="24" y="2"/>
                      <a:pt x="0" y="18"/>
                      <a:pt x="0" y="37"/>
                    </a:cubicBezTo>
                    <a:cubicBezTo>
                      <a:pt x="0" y="57"/>
                      <a:pt x="24" y="71"/>
                      <a:pt x="53" y="70"/>
                    </a:cubicBezTo>
                    <a:cubicBezTo>
                      <a:pt x="82" y="69"/>
                      <a:pt x="106" y="50"/>
                      <a:pt x="106" y="31"/>
                    </a:cubicBezTo>
                    <a:cubicBezTo>
                      <a:pt x="106" y="12"/>
                      <a:pt x="82" y="0"/>
                      <a:pt x="53" y="1"/>
                    </a:cubicBezTo>
                    <a:close/>
                    <a:moveTo>
                      <a:pt x="73" y="50"/>
                    </a:moveTo>
                    <a:cubicBezTo>
                      <a:pt x="64" y="61"/>
                      <a:pt x="46" y="67"/>
                      <a:pt x="29" y="58"/>
                    </a:cubicBezTo>
                    <a:cubicBezTo>
                      <a:pt x="21" y="53"/>
                      <a:pt x="21" y="45"/>
                      <a:pt x="21" y="45"/>
                    </a:cubicBezTo>
                    <a:cubicBezTo>
                      <a:pt x="21" y="45"/>
                      <a:pt x="18" y="17"/>
                      <a:pt x="47" y="14"/>
                    </a:cubicBezTo>
                    <a:cubicBezTo>
                      <a:pt x="77" y="10"/>
                      <a:pt x="82" y="38"/>
                      <a:pt x="73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5" name="Freeform 29"/>
              <p:cNvSpPr>
                <a:spLocks/>
              </p:cNvSpPr>
              <p:nvPr/>
            </p:nvSpPr>
            <p:spPr bwMode="auto">
              <a:xfrm>
                <a:off x="2925763" y="2160588"/>
                <a:ext cx="47625" cy="49213"/>
              </a:xfrm>
              <a:custGeom>
                <a:avLst/>
                <a:gdLst>
                  <a:gd name="T0" fmla="*/ 2 w 9"/>
                  <a:gd name="T1" fmla="*/ 1 h 9"/>
                  <a:gd name="T2" fmla="*/ 1 w 9"/>
                  <a:gd name="T3" fmla="*/ 7 h 9"/>
                  <a:gd name="T4" fmla="*/ 6 w 9"/>
                  <a:gd name="T5" fmla="*/ 7 h 9"/>
                  <a:gd name="T6" fmla="*/ 8 w 9"/>
                  <a:gd name="T7" fmla="*/ 2 h 9"/>
                  <a:gd name="T8" fmla="*/ 2 w 9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2" y="1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2" y="9"/>
                      <a:pt x="4" y="9"/>
                      <a:pt x="6" y="7"/>
                    </a:cubicBezTo>
                    <a:cubicBezTo>
                      <a:pt x="8" y="6"/>
                      <a:pt x="9" y="4"/>
                      <a:pt x="8" y="2"/>
                    </a:cubicBezTo>
                    <a:cubicBezTo>
                      <a:pt x="7" y="0"/>
                      <a:pt x="5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30"/>
              <p:cNvSpPr>
                <a:spLocks/>
              </p:cNvSpPr>
              <p:nvPr/>
            </p:nvSpPr>
            <p:spPr bwMode="auto">
              <a:xfrm>
                <a:off x="2813050" y="2187575"/>
                <a:ext cx="107950" cy="98425"/>
              </a:xfrm>
              <a:custGeom>
                <a:avLst/>
                <a:gdLst>
                  <a:gd name="T0" fmla="*/ 9 w 20"/>
                  <a:gd name="T1" fmla="*/ 0 h 18"/>
                  <a:gd name="T2" fmla="*/ 0 w 20"/>
                  <a:gd name="T3" fmla="*/ 10 h 18"/>
                  <a:gd name="T4" fmla="*/ 10 w 20"/>
                  <a:gd name="T5" fmla="*/ 17 h 18"/>
                  <a:gd name="T6" fmla="*/ 20 w 20"/>
                  <a:gd name="T7" fmla="*/ 8 h 18"/>
                  <a:gd name="T8" fmla="*/ 9 w 20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9" y="0"/>
                    </a:moveTo>
                    <a:cubicBezTo>
                      <a:pt x="4" y="1"/>
                      <a:pt x="0" y="6"/>
                      <a:pt x="0" y="10"/>
                    </a:cubicBezTo>
                    <a:cubicBezTo>
                      <a:pt x="0" y="15"/>
                      <a:pt x="4" y="18"/>
                      <a:pt x="10" y="17"/>
                    </a:cubicBezTo>
                    <a:cubicBezTo>
                      <a:pt x="15" y="17"/>
                      <a:pt x="20" y="12"/>
                      <a:pt x="20" y="8"/>
                    </a:cubicBezTo>
                    <a:cubicBezTo>
                      <a:pt x="20" y="3"/>
                      <a:pt x="16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Freeform 31"/>
              <p:cNvSpPr>
                <a:spLocks noEditPoints="1"/>
              </p:cNvSpPr>
              <p:nvPr/>
            </p:nvSpPr>
            <p:spPr bwMode="auto">
              <a:xfrm>
                <a:off x="2473325" y="1495425"/>
                <a:ext cx="1109663" cy="1114425"/>
              </a:xfrm>
              <a:custGeom>
                <a:avLst/>
                <a:gdLst>
                  <a:gd name="T0" fmla="*/ 175 w 206"/>
                  <a:gd name="T1" fmla="*/ 0 h 206"/>
                  <a:gd name="T2" fmla="*/ 31 w 206"/>
                  <a:gd name="T3" fmla="*/ 0 h 206"/>
                  <a:gd name="T4" fmla="*/ 0 w 206"/>
                  <a:gd name="T5" fmla="*/ 31 h 206"/>
                  <a:gd name="T6" fmla="*/ 0 w 206"/>
                  <a:gd name="T7" fmla="*/ 175 h 206"/>
                  <a:gd name="T8" fmla="*/ 31 w 206"/>
                  <a:gd name="T9" fmla="*/ 206 h 206"/>
                  <a:gd name="T10" fmla="*/ 175 w 206"/>
                  <a:gd name="T11" fmla="*/ 206 h 206"/>
                  <a:gd name="T12" fmla="*/ 206 w 206"/>
                  <a:gd name="T13" fmla="*/ 175 h 206"/>
                  <a:gd name="T14" fmla="*/ 206 w 206"/>
                  <a:gd name="T15" fmla="*/ 31 h 206"/>
                  <a:gd name="T16" fmla="*/ 175 w 206"/>
                  <a:gd name="T17" fmla="*/ 0 h 206"/>
                  <a:gd name="T18" fmla="*/ 165 w 206"/>
                  <a:gd name="T19" fmla="*/ 137 h 206"/>
                  <a:gd name="T20" fmla="*/ 84 w 206"/>
                  <a:gd name="T21" fmla="*/ 172 h 206"/>
                  <a:gd name="T22" fmla="*/ 17 w 206"/>
                  <a:gd name="T23" fmla="*/ 127 h 206"/>
                  <a:gd name="T24" fmla="*/ 29 w 206"/>
                  <a:gd name="T25" fmla="*/ 92 h 206"/>
                  <a:gd name="T26" fmla="*/ 76 w 206"/>
                  <a:gd name="T27" fmla="*/ 54 h 206"/>
                  <a:gd name="T28" fmla="*/ 103 w 206"/>
                  <a:gd name="T29" fmla="*/ 68 h 206"/>
                  <a:gd name="T30" fmla="*/ 109 w 206"/>
                  <a:gd name="T31" fmla="*/ 77 h 206"/>
                  <a:gd name="T32" fmla="*/ 143 w 206"/>
                  <a:gd name="T33" fmla="*/ 75 h 206"/>
                  <a:gd name="T34" fmla="*/ 145 w 206"/>
                  <a:gd name="T35" fmla="*/ 95 h 206"/>
                  <a:gd name="T36" fmla="*/ 148 w 206"/>
                  <a:gd name="T37" fmla="*/ 100 h 206"/>
                  <a:gd name="T38" fmla="*/ 165 w 206"/>
                  <a:gd name="T39" fmla="*/ 137 h 206"/>
                  <a:gd name="T40" fmla="*/ 141 w 206"/>
                  <a:gd name="T41" fmla="*/ 66 h 206"/>
                  <a:gd name="T42" fmla="*/ 136 w 206"/>
                  <a:gd name="T43" fmla="*/ 62 h 206"/>
                  <a:gd name="T44" fmla="*/ 141 w 206"/>
                  <a:gd name="T45" fmla="*/ 57 h 206"/>
                  <a:gd name="T46" fmla="*/ 167 w 206"/>
                  <a:gd name="T47" fmla="*/ 83 h 206"/>
                  <a:gd name="T48" fmla="*/ 167 w 206"/>
                  <a:gd name="T49" fmla="*/ 84 h 206"/>
                  <a:gd name="T50" fmla="*/ 162 w 206"/>
                  <a:gd name="T51" fmla="*/ 88 h 206"/>
                  <a:gd name="T52" fmla="*/ 158 w 206"/>
                  <a:gd name="T53" fmla="*/ 83 h 206"/>
                  <a:gd name="T54" fmla="*/ 141 w 206"/>
                  <a:gd name="T55" fmla="*/ 66 h 206"/>
                  <a:gd name="T56" fmla="*/ 191 w 206"/>
                  <a:gd name="T57" fmla="*/ 92 h 206"/>
                  <a:gd name="T58" fmla="*/ 191 w 206"/>
                  <a:gd name="T59" fmla="*/ 92 h 206"/>
                  <a:gd name="T60" fmla="*/ 185 w 206"/>
                  <a:gd name="T61" fmla="*/ 98 h 206"/>
                  <a:gd name="T62" fmla="*/ 178 w 206"/>
                  <a:gd name="T63" fmla="*/ 92 h 206"/>
                  <a:gd name="T64" fmla="*/ 179 w 206"/>
                  <a:gd name="T65" fmla="*/ 85 h 206"/>
                  <a:gd name="T66" fmla="*/ 177 w 206"/>
                  <a:gd name="T67" fmla="*/ 62 h 206"/>
                  <a:gd name="T68" fmla="*/ 142 w 206"/>
                  <a:gd name="T69" fmla="*/ 45 h 206"/>
                  <a:gd name="T70" fmla="*/ 136 w 206"/>
                  <a:gd name="T71" fmla="*/ 46 h 206"/>
                  <a:gd name="T72" fmla="*/ 129 w 206"/>
                  <a:gd name="T73" fmla="*/ 39 h 206"/>
                  <a:gd name="T74" fmla="*/ 134 w 206"/>
                  <a:gd name="T75" fmla="*/ 32 h 206"/>
                  <a:gd name="T76" fmla="*/ 134 w 206"/>
                  <a:gd name="T77" fmla="*/ 32 h 206"/>
                  <a:gd name="T78" fmla="*/ 135 w 206"/>
                  <a:gd name="T79" fmla="*/ 32 h 206"/>
                  <a:gd name="T80" fmla="*/ 159 w 206"/>
                  <a:gd name="T81" fmla="*/ 32 h 206"/>
                  <a:gd name="T82" fmla="*/ 191 w 206"/>
                  <a:gd name="T83" fmla="*/ 92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6" h="206">
                    <a:moveTo>
                      <a:pt x="175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92"/>
                      <a:pt x="14" y="206"/>
                      <a:pt x="31" y="206"/>
                    </a:cubicBezTo>
                    <a:cubicBezTo>
                      <a:pt x="175" y="206"/>
                      <a:pt x="175" y="206"/>
                      <a:pt x="175" y="206"/>
                    </a:cubicBezTo>
                    <a:cubicBezTo>
                      <a:pt x="192" y="206"/>
                      <a:pt x="206" y="192"/>
                      <a:pt x="206" y="175"/>
                    </a:cubicBezTo>
                    <a:cubicBezTo>
                      <a:pt x="206" y="31"/>
                      <a:pt x="206" y="31"/>
                      <a:pt x="206" y="31"/>
                    </a:cubicBezTo>
                    <a:cubicBezTo>
                      <a:pt x="206" y="14"/>
                      <a:pt x="192" y="0"/>
                      <a:pt x="175" y="0"/>
                    </a:cubicBezTo>
                    <a:close/>
                    <a:moveTo>
                      <a:pt x="165" y="137"/>
                    </a:moveTo>
                    <a:cubicBezTo>
                      <a:pt x="153" y="162"/>
                      <a:pt x="113" y="175"/>
                      <a:pt x="84" y="172"/>
                    </a:cubicBezTo>
                    <a:cubicBezTo>
                      <a:pt x="56" y="170"/>
                      <a:pt x="20" y="161"/>
                      <a:pt x="17" y="127"/>
                    </a:cubicBezTo>
                    <a:cubicBezTo>
                      <a:pt x="17" y="127"/>
                      <a:pt x="15" y="112"/>
                      <a:pt x="29" y="92"/>
                    </a:cubicBezTo>
                    <a:cubicBezTo>
                      <a:pt x="29" y="92"/>
                      <a:pt x="51" y="62"/>
                      <a:pt x="76" y="54"/>
                    </a:cubicBezTo>
                    <a:cubicBezTo>
                      <a:pt x="100" y="46"/>
                      <a:pt x="103" y="60"/>
                      <a:pt x="103" y="68"/>
                    </a:cubicBezTo>
                    <a:cubicBezTo>
                      <a:pt x="102" y="75"/>
                      <a:pt x="99" y="80"/>
                      <a:pt x="109" y="77"/>
                    </a:cubicBezTo>
                    <a:cubicBezTo>
                      <a:pt x="109" y="77"/>
                      <a:pt x="133" y="65"/>
                      <a:pt x="143" y="75"/>
                    </a:cubicBezTo>
                    <a:cubicBezTo>
                      <a:pt x="151" y="84"/>
                      <a:pt x="145" y="95"/>
                      <a:pt x="145" y="95"/>
                    </a:cubicBezTo>
                    <a:cubicBezTo>
                      <a:pt x="145" y="95"/>
                      <a:pt x="141" y="98"/>
                      <a:pt x="148" y="100"/>
                    </a:cubicBezTo>
                    <a:cubicBezTo>
                      <a:pt x="155" y="101"/>
                      <a:pt x="177" y="111"/>
                      <a:pt x="165" y="137"/>
                    </a:cubicBezTo>
                    <a:close/>
                    <a:moveTo>
                      <a:pt x="141" y="66"/>
                    </a:moveTo>
                    <a:cubicBezTo>
                      <a:pt x="138" y="66"/>
                      <a:pt x="136" y="64"/>
                      <a:pt x="136" y="62"/>
                    </a:cubicBezTo>
                    <a:cubicBezTo>
                      <a:pt x="136" y="59"/>
                      <a:pt x="138" y="57"/>
                      <a:pt x="141" y="57"/>
                    </a:cubicBezTo>
                    <a:cubicBezTo>
                      <a:pt x="141" y="57"/>
                      <a:pt x="171" y="51"/>
                      <a:pt x="167" y="83"/>
                    </a:cubicBezTo>
                    <a:cubicBezTo>
                      <a:pt x="167" y="84"/>
                      <a:pt x="167" y="84"/>
                      <a:pt x="167" y="84"/>
                    </a:cubicBezTo>
                    <a:cubicBezTo>
                      <a:pt x="167" y="86"/>
                      <a:pt x="165" y="88"/>
                      <a:pt x="162" y="88"/>
                    </a:cubicBezTo>
                    <a:cubicBezTo>
                      <a:pt x="160" y="88"/>
                      <a:pt x="158" y="86"/>
                      <a:pt x="158" y="83"/>
                    </a:cubicBezTo>
                    <a:cubicBezTo>
                      <a:pt x="158" y="83"/>
                      <a:pt x="162" y="62"/>
                      <a:pt x="141" y="66"/>
                    </a:cubicBezTo>
                    <a:close/>
                    <a:moveTo>
                      <a:pt x="191" y="92"/>
                    </a:moveTo>
                    <a:cubicBezTo>
                      <a:pt x="191" y="92"/>
                      <a:pt x="191" y="92"/>
                      <a:pt x="191" y="92"/>
                    </a:cubicBezTo>
                    <a:cubicBezTo>
                      <a:pt x="191" y="98"/>
                      <a:pt x="188" y="98"/>
                      <a:pt x="185" y="98"/>
                    </a:cubicBezTo>
                    <a:cubicBezTo>
                      <a:pt x="181" y="98"/>
                      <a:pt x="178" y="96"/>
                      <a:pt x="178" y="92"/>
                    </a:cubicBezTo>
                    <a:cubicBezTo>
                      <a:pt x="178" y="88"/>
                      <a:pt x="179" y="85"/>
                      <a:pt x="179" y="85"/>
                    </a:cubicBezTo>
                    <a:cubicBezTo>
                      <a:pt x="180" y="84"/>
                      <a:pt x="183" y="75"/>
                      <a:pt x="177" y="62"/>
                    </a:cubicBezTo>
                    <a:cubicBezTo>
                      <a:pt x="166" y="44"/>
                      <a:pt x="145" y="44"/>
                      <a:pt x="142" y="45"/>
                    </a:cubicBezTo>
                    <a:cubicBezTo>
                      <a:pt x="140" y="46"/>
                      <a:pt x="136" y="46"/>
                      <a:pt x="136" y="46"/>
                    </a:cubicBezTo>
                    <a:cubicBezTo>
                      <a:pt x="132" y="46"/>
                      <a:pt x="129" y="43"/>
                      <a:pt x="129" y="39"/>
                    </a:cubicBezTo>
                    <a:cubicBezTo>
                      <a:pt x="129" y="36"/>
                      <a:pt x="131" y="33"/>
                      <a:pt x="134" y="32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35" y="32"/>
                      <a:pt x="135" y="32"/>
                      <a:pt x="135" y="32"/>
                    </a:cubicBezTo>
                    <a:cubicBezTo>
                      <a:pt x="138" y="31"/>
                      <a:pt x="149" y="29"/>
                      <a:pt x="159" y="32"/>
                    </a:cubicBezTo>
                    <a:cubicBezTo>
                      <a:pt x="177" y="36"/>
                      <a:pt x="203" y="54"/>
                      <a:pt x="191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68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69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7446943"/>
      </p:ext>
    </p:extLst>
  </p:cSld>
  <p:clrMapOvr>
    <a:masterClrMapping/>
  </p:clrMapOvr>
  <p:transition spd="slow" advTm="181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2" descr="F:\鹏\PPT总结内页\色彩\暗绿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85"/>
          <p:cNvGrpSpPr>
            <a:grpSpLocks noChangeAspect="1"/>
          </p:cNvGrpSpPr>
          <p:nvPr/>
        </p:nvGrpSpPr>
        <p:grpSpPr bwMode="auto">
          <a:xfrm>
            <a:off x="1056191" y="1536042"/>
            <a:ext cx="4620832" cy="3720100"/>
            <a:chOff x="816" y="468"/>
            <a:chExt cx="2310" cy="1860"/>
          </a:xfrm>
          <a:noFill/>
        </p:grpSpPr>
        <p:sp>
          <p:nvSpPr>
            <p:cNvPr id="14" name="AutoShape 84"/>
            <p:cNvSpPr>
              <a:spLocks noChangeAspect="1" noChangeArrowheads="1" noTextEdit="1"/>
            </p:cNvSpPr>
            <p:nvPr/>
          </p:nvSpPr>
          <p:spPr bwMode="auto">
            <a:xfrm>
              <a:off x="816" y="468"/>
              <a:ext cx="2310" cy="186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6" name="Rectangle 87"/>
            <p:cNvSpPr>
              <a:spLocks noChangeArrowheads="1"/>
            </p:cNvSpPr>
            <p:nvPr/>
          </p:nvSpPr>
          <p:spPr bwMode="auto">
            <a:xfrm>
              <a:off x="1312" y="2138"/>
              <a:ext cx="432" cy="187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7" name="Rectangle 88"/>
            <p:cNvSpPr>
              <a:spLocks noChangeArrowheads="1"/>
            </p:cNvSpPr>
            <p:nvPr/>
          </p:nvSpPr>
          <p:spPr bwMode="auto">
            <a:xfrm>
              <a:off x="1741" y="1992"/>
              <a:ext cx="430" cy="333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8" name="Rectangle 89"/>
            <p:cNvSpPr>
              <a:spLocks noChangeArrowheads="1"/>
            </p:cNvSpPr>
            <p:nvPr/>
          </p:nvSpPr>
          <p:spPr bwMode="auto">
            <a:xfrm>
              <a:off x="2171" y="2086"/>
              <a:ext cx="429" cy="239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21" name="Freeform 92"/>
            <p:cNvSpPr>
              <a:spLocks/>
            </p:cNvSpPr>
            <p:nvPr/>
          </p:nvSpPr>
          <p:spPr bwMode="auto">
            <a:xfrm>
              <a:off x="1449" y="1662"/>
              <a:ext cx="157" cy="155"/>
            </a:xfrm>
            <a:custGeom>
              <a:avLst/>
              <a:gdLst/>
              <a:ahLst/>
              <a:cxnLst>
                <a:cxn ang="0">
                  <a:pos x="55" y="121"/>
                </a:cxn>
                <a:cxn ang="0">
                  <a:pos x="111" y="61"/>
                </a:cxn>
                <a:cxn ang="0">
                  <a:pos x="55" y="0"/>
                </a:cxn>
                <a:cxn ang="0">
                  <a:pos x="0" y="61"/>
                </a:cxn>
                <a:cxn ang="0">
                  <a:pos x="55" y="121"/>
                </a:cxn>
              </a:cxnLst>
              <a:rect l="0" t="0" r="r" b="b"/>
              <a:pathLst>
                <a:path w="111" h="121">
                  <a:moveTo>
                    <a:pt x="55" y="121"/>
                  </a:moveTo>
                  <a:cubicBezTo>
                    <a:pt x="87" y="121"/>
                    <a:pt x="111" y="95"/>
                    <a:pt x="111" y="61"/>
                  </a:cubicBezTo>
                  <a:cubicBezTo>
                    <a:pt x="111" y="29"/>
                    <a:pt x="87" y="0"/>
                    <a:pt x="55" y="0"/>
                  </a:cubicBezTo>
                  <a:cubicBezTo>
                    <a:pt x="25" y="0"/>
                    <a:pt x="0" y="29"/>
                    <a:pt x="0" y="61"/>
                  </a:cubicBezTo>
                  <a:cubicBezTo>
                    <a:pt x="0" y="95"/>
                    <a:pt x="25" y="121"/>
                    <a:pt x="55" y="12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22" name="Freeform 93"/>
            <p:cNvSpPr>
              <a:spLocks/>
            </p:cNvSpPr>
            <p:nvPr/>
          </p:nvSpPr>
          <p:spPr bwMode="auto">
            <a:xfrm>
              <a:off x="1582" y="2056"/>
              <a:ext cx="80" cy="208"/>
            </a:xfrm>
            <a:custGeom>
              <a:avLst/>
              <a:gdLst/>
              <a:ahLst/>
              <a:cxnLst>
                <a:cxn ang="0">
                  <a:pos x="31" y="18"/>
                </a:cxn>
                <a:cxn ang="0">
                  <a:pos x="15" y="0"/>
                </a:cxn>
                <a:cxn ang="0">
                  <a:pos x="0" y="26"/>
                </a:cxn>
                <a:cxn ang="0">
                  <a:pos x="0" y="135"/>
                </a:cxn>
                <a:cxn ang="0">
                  <a:pos x="26" y="162"/>
                </a:cxn>
                <a:cxn ang="0">
                  <a:pos x="33" y="162"/>
                </a:cxn>
                <a:cxn ang="0">
                  <a:pos x="57" y="135"/>
                </a:cxn>
                <a:cxn ang="0">
                  <a:pos x="57" y="26"/>
                </a:cxn>
                <a:cxn ang="0">
                  <a:pos x="57" y="18"/>
                </a:cxn>
                <a:cxn ang="0">
                  <a:pos x="31" y="18"/>
                </a:cxn>
              </a:cxnLst>
              <a:rect l="0" t="0" r="r" b="b"/>
              <a:pathLst>
                <a:path w="57" h="162">
                  <a:moveTo>
                    <a:pt x="31" y="18"/>
                  </a:moveTo>
                  <a:cubicBezTo>
                    <a:pt x="24" y="15"/>
                    <a:pt x="19" y="8"/>
                    <a:pt x="15" y="0"/>
                  </a:cubicBezTo>
                  <a:cubicBezTo>
                    <a:pt x="5" y="4"/>
                    <a:pt x="0" y="15"/>
                    <a:pt x="0" y="26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9"/>
                    <a:pt x="11" y="162"/>
                    <a:pt x="26" y="162"/>
                  </a:cubicBezTo>
                  <a:cubicBezTo>
                    <a:pt x="33" y="162"/>
                    <a:pt x="33" y="162"/>
                    <a:pt x="33" y="162"/>
                  </a:cubicBezTo>
                  <a:cubicBezTo>
                    <a:pt x="47" y="162"/>
                    <a:pt x="57" y="149"/>
                    <a:pt x="57" y="135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3"/>
                    <a:pt x="57" y="18"/>
                  </a:cubicBezTo>
                  <a:cubicBezTo>
                    <a:pt x="49" y="23"/>
                    <a:pt x="40" y="23"/>
                    <a:pt x="31" y="1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23" name="Freeform 94"/>
            <p:cNvSpPr>
              <a:spLocks/>
            </p:cNvSpPr>
            <p:nvPr/>
          </p:nvSpPr>
          <p:spPr bwMode="auto">
            <a:xfrm>
              <a:off x="1385" y="2061"/>
              <a:ext cx="84" cy="203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33" y="16"/>
                </a:cxn>
                <a:cxn ang="0">
                  <a:pos x="2" y="14"/>
                </a:cxn>
                <a:cxn ang="0">
                  <a:pos x="0" y="22"/>
                </a:cxn>
                <a:cxn ang="0">
                  <a:pos x="0" y="131"/>
                </a:cxn>
                <a:cxn ang="0">
                  <a:pos x="26" y="158"/>
                </a:cxn>
                <a:cxn ang="0">
                  <a:pos x="33" y="158"/>
                </a:cxn>
                <a:cxn ang="0">
                  <a:pos x="59" y="131"/>
                </a:cxn>
                <a:cxn ang="0">
                  <a:pos x="59" y="22"/>
                </a:cxn>
                <a:cxn ang="0">
                  <a:pos x="48" y="0"/>
                </a:cxn>
              </a:cxnLst>
              <a:rect l="0" t="0" r="r" b="b"/>
              <a:pathLst>
                <a:path w="59" h="158">
                  <a:moveTo>
                    <a:pt x="48" y="0"/>
                  </a:moveTo>
                  <a:cubicBezTo>
                    <a:pt x="45" y="6"/>
                    <a:pt x="41" y="12"/>
                    <a:pt x="33" y="16"/>
                  </a:cubicBezTo>
                  <a:cubicBezTo>
                    <a:pt x="22" y="21"/>
                    <a:pt x="10" y="21"/>
                    <a:pt x="2" y="14"/>
                  </a:cubicBezTo>
                  <a:cubicBezTo>
                    <a:pt x="0" y="16"/>
                    <a:pt x="0" y="19"/>
                    <a:pt x="0" y="22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45"/>
                    <a:pt x="10" y="158"/>
                    <a:pt x="26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48" y="158"/>
                    <a:pt x="59" y="145"/>
                    <a:pt x="59" y="131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14"/>
                    <a:pt x="56" y="6"/>
                    <a:pt x="48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24" name="Freeform 95"/>
            <p:cNvSpPr>
              <a:spLocks/>
            </p:cNvSpPr>
            <p:nvPr/>
          </p:nvSpPr>
          <p:spPr bwMode="auto">
            <a:xfrm>
              <a:off x="1322" y="1740"/>
              <a:ext cx="412" cy="389"/>
            </a:xfrm>
            <a:custGeom>
              <a:avLst/>
              <a:gdLst/>
              <a:ahLst/>
              <a:cxnLst>
                <a:cxn ang="0">
                  <a:pos x="289" y="130"/>
                </a:cxn>
                <a:cxn ang="0">
                  <a:pos x="264" y="69"/>
                </a:cxn>
                <a:cxn ang="0">
                  <a:pos x="241" y="16"/>
                </a:cxn>
                <a:cxn ang="0">
                  <a:pos x="217" y="0"/>
                </a:cxn>
                <a:cxn ang="0">
                  <a:pos x="211" y="0"/>
                </a:cxn>
                <a:cxn ang="0">
                  <a:pos x="145" y="73"/>
                </a:cxn>
                <a:cxn ang="0">
                  <a:pos x="78" y="0"/>
                </a:cxn>
                <a:cxn ang="0">
                  <a:pos x="73" y="0"/>
                </a:cxn>
                <a:cxn ang="0">
                  <a:pos x="49" y="16"/>
                </a:cxn>
                <a:cxn ang="0">
                  <a:pos x="28" y="69"/>
                </a:cxn>
                <a:cxn ang="0">
                  <a:pos x="2" y="130"/>
                </a:cxn>
                <a:cxn ang="0">
                  <a:pos x="0" y="140"/>
                </a:cxn>
                <a:cxn ang="0">
                  <a:pos x="2" y="151"/>
                </a:cxn>
                <a:cxn ang="0">
                  <a:pos x="42" y="239"/>
                </a:cxn>
                <a:cxn ang="0">
                  <a:pos x="73" y="251"/>
                </a:cxn>
                <a:cxn ang="0">
                  <a:pos x="82" y="216"/>
                </a:cxn>
                <a:cxn ang="0">
                  <a:pos x="49" y="140"/>
                </a:cxn>
                <a:cxn ang="0">
                  <a:pos x="55" y="124"/>
                </a:cxn>
                <a:cxn ang="0">
                  <a:pos x="73" y="83"/>
                </a:cxn>
                <a:cxn ang="0">
                  <a:pos x="73" y="162"/>
                </a:cxn>
                <a:cxn ang="0">
                  <a:pos x="95" y="214"/>
                </a:cxn>
                <a:cxn ang="0">
                  <a:pos x="99" y="237"/>
                </a:cxn>
                <a:cxn ang="0">
                  <a:pos x="117" y="272"/>
                </a:cxn>
                <a:cxn ang="0">
                  <a:pos x="117" y="304"/>
                </a:cxn>
                <a:cxn ang="0">
                  <a:pos x="169" y="304"/>
                </a:cxn>
                <a:cxn ang="0">
                  <a:pos x="169" y="272"/>
                </a:cxn>
                <a:cxn ang="0">
                  <a:pos x="195" y="235"/>
                </a:cxn>
                <a:cxn ang="0">
                  <a:pos x="199" y="212"/>
                </a:cxn>
                <a:cxn ang="0">
                  <a:pos x="217" y="168"/>
                </a:cxn>
                <a:cxn ang="0">
                  <a:pos x="217" y="81"/>
                </a:cxn>
                <a:cxn ang="0">
                  <a:pos x="236" y="126"/>
                </a:cxn>
                <a:cxn ang="0">
                  <a:pos x="241" y="140"/>
                </a:cxn>
                <a:cxn ang="0">
                  <a:pos x="208" y="216"/>
                </a:cxn>
                <a:cxn ang="0">
                  <a:pos x="220" y="251"/>
                </a:cxn>
                <a:cxn ang="0">
                  <a:pos x="251" y="239"/>
                </a:cxn>
                <a:cxn ang="0">
                  <a:pos x="289" y="151"/>
                </a:cxn>
                <a:cxn ang="0">
                  <a:pos x="289" y="140"/>
                </a:cxn>
                <a:cxn ang="0">
                  <a:pos x="289" y="130"/>
                </a:cxn>
              </a:cxnLst>
              <a:rect l="0" t="0" r="r" b="b"/>
              <a:pathLst>
                <a:path w="292" h="304">
                  <a:moveTo>
                    <a:pt x="289" y="130"/>
                  </a:moveTo>
                  <a:cubicBezTo>
                    <a:pt x="264" y="69"/>
                    <a:pt x="264" y="69"/>
                    <a:pt x="264" y="69"/>
                  </a:cubicBezTo>
                  <a:cubicBezTo>
                    <a:pt x="241" y="16"/>
                    <a:pt x="241" y="16"/>
                    <a:pt x="241" y="16"/>
                  </a:cubicBezTo>
                  <a:cubicBezTo>
                    <a:pt x="238" y="7"/>
                    <a:pt x="229" y="0"/>
                    <a:pt x="217" y="0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11" y="40"/>
                    <a:pt x="183" y="73"/>
                    <a:pt x="145" y="73"/>
                  </a:cubicBezTo>
                  <a:cubicBezTo>
                    <a:pt x="108" y="73"/>
                    <a:pt x="78" y="40"/>
                    <a:pt x="78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4" y="0"/>
                    <a:pt x="55" y="7"/>
                    <a:pt x="49" y="16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0" y="134"/>
                    <a:pt x="0" y="138"/>
                    <a:pt x="0" y="140"/>
                  </a:cubicBezTo>
                  <a:cubicBezTo>
                    <a:pt x="0" y="144"/>
                    <a:pt x="0" y="147"/>
                    <a:pt x="2" y="151"/>
                  </a:cubicBezTo>
                  <a:cubicBezTo>
                    <a:pt x="42" y="239"/>
                    <a:pt x="42" y="239"/>
                    <a:pt x="42" y="239"/>
                  </a:cubicBezTo>
                  <a:cubicBezTo>
                    <a:pt x="47" y="251"/>
                    <a:pt x="59" y="257"/>
                    <a:pt x="73" y="251"/>
                  </a:cubicBezTo>
                  <a:cubicBezTo>
                    <a:pt x="83" y="245"/>
                    <a:pt x="90" y="231"/>
                    <a:pt x="82" y="216"/>
                  </a:cubicBezTo>
                  <a:cubicBezTo>
                    <a:pt x="49" y="140"/>
                    <a:pt x="49" y="140"/>
                    <a:pt x="49" y="140"/>
                  </a:cubicBezTo>
                  <a:cubicBezTo>
                    <a:pt x="55" y="124"/>
                    <a:pt x="55" y="124"/>
                    <a:pt x="55" y="124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73" y="162"/>
                    <a:pt x="73" y="162"/>
                    <a:pt x="73" y="162"/>
                  </a:cubicBezTo>
                  <a:cubicBezTo>
                    <a:pt x="95" y="214"/>
                    <a:pt x="95" y="214"/>
                    <a:pt x="95" y="214"/>
                  </a:cubicBezTo>
                  <a:cubicBezTo>
                    <a:pt x="99" y="223"/>
                    <a:pt x="99" y="229"/>
                    <a:pt x="99" y="237"/>
                  </a:cubicBezTo>
                  <a:cubicBezTo>
                    <a:pt x="109" y="242"/>
                    <a:pt x="117" y="257"/>
                    <a:pt x="117" y="272"/>
                  </a:cubicBezTo>
                  <a:cubicBezTo>
                    <a:pt x="117" y="304"/>
                    <a:pt x="117" y="304"/>
                    <a:pt x="117" y="304"/>
                  </a:cubicBezTo>
                  <a:cubicBezTo>
                    <a:pt x="169" y="304"/>
                    <a:pt x="169" y="304"/>
                    <a:pt x="169" y="304"/>
                  </a:cubicBezTo>
                  <a:cubicBezTo>
                    <a:pt x="169" y="272"/>
                    <a:pt x="169" y="272"/>
                    <a:pt x="169" y="272"/>
                  </a:cubicBezTo>
                  <a:cubicBezTo>
                    <a:pt x="169" y="255"/>
                    <a:pt x="180" y="239"/>
                    <a:pt x="195" y="235"/>
                  </a:cubicBezTo>
                  <a:cubicBezTo>
                    <a:pt x="195" y="227"/>
                    <a:pt x="195" y="221"/>
                    <a:pt x="199" y="212"/>
                  </a:cubicBezTo>
                  <a:cubicBezTo>
                    <a:pt x="217" y="168"/>
                    <a:pt x="217" y="168"/>
                    <a:pt x="217" y="168"/>
                  </a:cubicBezTo>
                  <a:cubicBezTo>
                    <a:pt x="217" y="81"/>
                    <a:pt x="217" y="81"/>
                    <a:pt x="217" y="81"/>
                  </a:cubicBezTo>
                  <a:cubicBezTo>
                    <a:pt x="236" y="126"/>
                    <a:pt x="236" y="126"/>
                    <a:pt x="236" y="126"/>
                  </a:cubicBezTo>
                  <a:cubicBezTo>
                    <a:pt x="241" y="140"/>
                    <a:pt x="241" y="140"/>
                    <a:pt x="241" y="140"/>
                  </a:cubicBezTo>
                  <a:cubicBezTo>
                    <a:pt x="208" y="216"/>
                    <a:pt x="208" y="216"/>
                    <a:pt x="208" y="216"/>
                  </a:cubicBezTo>
                  <a:cubicBezTo>
                    <a:pt x="203" y="231"/>
                    <a:pt x="208" y="245"/>
                    <a:pt x="220" y="251"/>
                  </a:cubicBezTo>
                  <a:cubicBezTo>
                    <a:pt x="231" y="257"/>
                    <a:pt x="245" y="251"/>
                    <a:pt x="251" y="239"/>
                  </a:cubicBezTo>
                  <a:cubicBezTo>
                    <a:pt x="289" y="151"/>
                    <a:pt x="289" y="151"/>
                    <a:pt x="289" y="151"/>
                  </a:cubicBezTo>
                  <a:cubicBezTo>
                    <a:pt x="289" y="147"/>
                    <a:pt x="292" y="144"/>
                    <a:pt x="289" y="140"/>
                  </a:cubicBezTo>
                  <a:cubicBezTo>
                    <a:pt x="292" y="138"/>
                    <a:pt x="289" y="134"/>
                    <a:pt x="289" y="13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25" name="Freeform 96"/>
            <p:cNvSpPr>
              <a:spLocks/>
            </p:cNvSpPr>
            <p:nvPr/>
          </p:nvSpPr>
          <p:spPr bwMode="auto">
            <a:xfrm>
              <a:off x="1750" y="1010"/>
              <a:ext cx="421" cy="973"/>
            </a:xfrm>
            <a:custGeom>
              <a:avLst/>
              <a:gdLst/>
              <a:ahLst/>
              <a:cxnLst>
                <a:cxn ang="0">
                  <a:pos x="276" y="0"/>
                </a:cxn>
                <a:cxn ang="0">
                  <a:pos x="253" y="25"/>
                </a:cxn>
                <a:cxn ang="0">
                  <a:pos x="253" y="114"/>
                </a:cxn>
                <a:cxn ang="0">
                  <a:pos x="193" y="205"/>
                </a:cxn>
                <a:cxn ang="0">
                  <a:pos x="106" y="205"/>
                </a:cxn>
                <a:cxn ang="0">
                  <a:pos x="48" y="117"/>
                </a:cxn>
                <a:cxn ang="0">
                  <a:pos x="48" y="25"/>
                </a:cxn>
                <a:cxn ang="0">
                  <a:pos x="24" y="0"/>
                </a:cxn>
                <a:cxn ang="0">
                  <a:pos x="0" y="25"/>
                </a:cxn>
                <a:cxn ang="0">
                  <a:pos x="0" y="122"/>
                </a:cxn>
                <a:cxn ang="0">
                  <a:pos x="0" y="124"/>
                </a:cxn>
                <a:cxn ang="0">
                  <a:pos x="2" y="132"/>
                </a:cxn>
                <a:cxn ang="0">
                  <a:pos x="2" y="135"/>
                </a:cxn>
                <a:cxn ang="0">
                  <a:pos x="5" y="139"/>
                </a:cxn>
                <a:cxn ang="0">
                  <a:pos x="72" y="243"/>
                </a:cxn>
                <a:cxn ang="0">
                  <a:pos x="77" y="248"/>
                </a:cxn>
                <a:cxn ang="0">
                  <a:pos x="77" y="503"/>
                </a:cxn>
                <a:cxn ang="0">
                  <a:pos x="77" y="511"/>
                </a:cxn>
                <a:cxn ang="0">
                  <a:pos x="77" y="614"/>
                </a:cxn>
                <a:cxn ang="0">
                  <a:pos x="78" y="618"/>
                </a:cxn>
                <a:cxn ang="0">
                  <a:pos x="77" y="622"/>
                </a:cxn>
                <a:cxn ang="0">
                  <a:pos x="77" y="732"/>
                </a:cxn>
                <a:cxn ang="0">
                  <a:pos x="102" y="760"/>
                </a:cxn>
                <a:cxn ang="0">
                  <a:pos x="110" y="760"/>
                </a:cxn>
                <a:cxn ang="0">
                  <a:pos x="136" y="732"/>
                </a:cxn>
                <a:cxn ang="0">
                  <a:pos x="136" y="622"/>
                </a:cxn>
                <a:cxn ang="0">
                  <a:pos x="136" y="618"/>
                </a:cxn>
                <a:cxn ang="0">
                  <a:pos x="136" y="614"/>
                </a:cxn>
                <a:cxn ang="0">
                  <a:pos x="136" y="511"/>
                </a:cxn>
                <a:cxn ang="0">
                  <a:pos x="166" y="511"/>
                </a:cxn>
                <a:cxn ang="0">
                  <a:pos x="166" y="614"/>
                </a:cxn>
                <a:cxn ang="0">
                  <a:pos x="166" y="618"/>
                </a:cxn>
                <a:cxn ang="0">
                  <a:pos x="166" y="622"/>
                </a:cxn>
                <a:cxn ang="0">
                  <a:pos x="166" y="732"/>
                </a:cxn>
                <a:cxn ang="0">
                  <a:pos x="191" y="760"/>
                </a:cxn>
                <a:cxn ang="0">
                  <a:pos x="198" y="760"/>
                </a:cxn>
                <a:cxn ang="0">
                  <a:pos x="224" y="732"/>
                </a:cxn>
                <a:cxn ang="0">
                  <a:pos x="224" y="622"/>
                </a:cxn>
                <a:cxn ang="0">
                  <a:pos x="224" y="618"/>
                </a:cxn>
                <a:cxn ang="0">
                  <a:pos x="224" y="614"/>
                </a:cxn>
                <a:cxn ang="0">
                  <a:pos x="224" y="511"/>
                </a:cxn>
                <a:cxn ang="0">
                  <a:pos x="224" y="503"/>
                </a:cxn>
                <a:cxn ang="0">
                  <a:pos x="224" y="243"/>
                </a:cxn>
                <a:cxn ang="0">
                  <a:pos x="228" y="243"/>
                </a:cxn>
                <a:cxn ang="0">
                  <a:pos x="295" y="139"/>
                </a:cxn>
                <a:cxn ang="0">
                  <a:pos x="297" y="132"/>
                </a:cxn>
                <a:cxn ang="0">
                  <a:pos x="298" y="124"/>
                </a:cxn>
                <a:cxn ang="0">
                  <a:pos x="298" y="122"/>
                </a:cxn>
                <a:cxn ang="0">
                  <a:pos x="298" y="25"/>
                </a:cxn>
                <a:cxn ang="0">
                  <a:pos x="276" y="0"/>
                </a:cxn>
              </a:cxnLst>
              <a:rect l="0" t="0" r="r" b="b"/>
              <a:pathLst>
                <a:path w="298" h="760">
                  <a:moveTo>
                    <a:pt x="276" y="0"/>
                  </a:moveTo>
                  <a:cubicBezTo>
                    <a:pt x="264" y="0"/>
                    <a:pt x="253" y="11"/>
                    <a:pt x="253" y="25"/>
                  </a:cubicBezTo>
                  <a:cubicBezTo>
                    <a:pt x="253" y="114"/>
                    <a:pt x="253" y="114"/>
                    <a:pt x="253" y="114"/>
                  </a:cubicBezTo>
                  <a:cubicBezTo>
                    <a:pt x="193" y="205"/>
                    <a:pt x="193" y="205"/>
                    <a:pt x="193" y="205"/>
                  </a:cubicBezTo>
                  <a:cubicBezTo>
                    <a:pt x="106" y="205"/>
                    <a:pt x="106" y="205"/>
                    <a:pt x="106" y="205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8"/>
                    <a:pt x="2" y="130"/>
                    <a:pt x="2" y="132"/>
                  </a:cubicBezTo>
                  <a:cubicBezTo>
                    <a:pt x="2" y="132"/>
                    <a:pt x="2" y="132"/>
                    <a:pt x="2" y="135"/>
                  </a:cubicBezTo>
                  <a:cubicBezTo>
                    <a:pt x="3" y="136"/>
                    <a:pt x="3" y="136"/>
                    <a:pt x="5" y="139"/>
                  </a:cubicBezTo>
                  <a:cubicBezTo>
                    <a:pt x="72" y="243"/>
                    <a:pt x="72" y="243"/>
                    <a:pt x="72" y="243"/>
                  </a:cubicBezTo>
                  <a:cubicBezTo>
                    <a:pt x="72" y="243"/>
                    <a:pt x="74" y="246"/>
                    <a:pt x="77" y="248"/>
                  </a:cubicBezTo>
                  <a:cubicBezTo>
                    <a:pt x="77" y="503"/>
                    <a:pt x="77" y="503"/>
                    <a:pt x="77" y="503"/>
                  </a:cubicBezTo>
                  <a:cubicBezTo>
                    <a:pt x="77" y="511"/>
                    <a:pt x="77" y="511"/>
                    <a:pt x="77" y="511"/>
                  </a:cubicBezTo>
                  <a:cubicBezTo>
                    <a:pt x="77" y="614"/>
                    <a:pt x="77" y="614"/>
                    <a:pt x="77" y="614"/>
                  </a:cubicBezTo>
                  <a:cubicBezTo>
                    <a:pt x="77" y="617"/>
                    <a:pt x="78" y="617"/>
                    <a:pt x="78" y="618"/>
                  </a:cubicBezTo>
                  <a:cubicBezTo>
                    <a:pt x="77" y="622"/>
                    <a:pt x="77" y="622"/>
                    <a:pt x="77" y="622"/>
                  </a:cubicBezTo>
                  <a:cubicBezTo>
                    <a:pt x="77" y="732"/>
                    <a:pt x="77" y="732"/>
                    <a:pt x="77" y="732"/>
                  </a:cubicBezTo>
                  <a:cubicBezTo>
                    <a:pt x="77" y="749"/>
                    <a:pt x="90" y="760"/>
                    <a:pt x="102" y="760"/>
                  </a:cubicBezTo>
                  <a:cubicBezTo>
                    <a:pt x="110" y="760"/>
                    <a:pt x="110" y="760"/>
                    <a:pt x="110" y="760"/>
                  </a:cubicBezTo>
                  <a:cubicBezTo>
                    <a:pt x="124" y="760"/>
                    <a:pt x="136" y="749"/>
                    <a:pt x="136" y="732"/>
                  </a:cubicBezTo>
                  <a:cubicBezTo>
                    <a:pt x="136" y="622"/>
                    <a:pt x="136" y="622"/>
                    <a:pt x="136" y="622"/>
                  </a:cubicBezTo>
                  <a:cubicBezTo>
                    <a:pt x="136" y="618"/>
                    <a:pt x="136" y="618"/>
                    <a:pt x="136" y="618"/>
                  </a:cubicBezTo>
                  <a:cubicBezTo>
                    <a:pt x="136" y="617"/>
                    <a:pt x="136" y="617"/>
                    <a:pt x="136" y="614"/>
                  </a:cubicBezTo>
                  <a:cubicBezTo>
                    <a:pt x="136" y="511"/>
                    <a:pt x="136" y="511"/>
                    <a:pt x="136" y="511"/>
                  </a:cubicBezTo>
                  <a:cubicBezTo>
                    <a:pt x="166" y="511"/>
                    <a:pt x="166" y="511"/>
                    <a:pt x="166" y="511"/>
                  </a:cubicBezTo>
                  <a:cubicBezTo>
                    <a:pt x="166" y="614"/>
                    <a:pt x="166" y="614"/>
                    <a:pt x="166" y="614"/>
                  </a:cubicBezTo>
                  <a:cubicBezTo>
                    <a:pt x="166" y="617"/>
                    <a:pt x="166" y="617"/>
                    <a:pt x="166" y="618"/>
                  </a:cubicBezTo>
                  <a:cubicBezTo>
                    <a:pt x="166" y="622"/>
                    <a:pt x="166" y="622"/>
                    <a:pt x="166" y="622"/>
                  </a:cubicBezTo>
                  <a:cubicBezTo>
                    <a:pt x="166" y="732"/>
                    <a:pt x="166" y="732"/>
                    <a:pt x="166" y="732"/>
                  </a:cubicBezTo>
                  <a:cubicBezTo>
                    <a:pt x="166" y="749"/>
                    <a:pt x="177" y="760"/>
                    <a:pt x="191" y="760"/>
                  </a:cubicBezTo>
                  <a:cubicBezTo>
                    <a:pt x="198" y="760"/>
                    <a:pt x="198" y="760"/>
                    <a:pt x="198" y="760"/>
                  </a:cubicBezTo>
                  <a:cubicBezTo>
                    <a:pt x="214" y="760"/>
                    <a:pt x="224" y="749"/>
                    <a:pt x="224" y="732"/>
                  </a:cubicBezTo>
                  <a:cubicBezTo>
                    <a:pt x="224" y="622"/>
                    <a:pt x="224" y="622"/>
                    <a:pt x="224" y="622"/>
                  </a:cubicBezTo>
                  <a:cubicBezTo>
                    <a:pt x="224" y="618"/>
                    <a:pt x="224" y="618"/>
                    <a:pt x="224" y="618"/>
                  </a:cubicBezTo>
                  <a:cubicBezTo>
                    <a:pt x="224" y="617"/>
                    <a:pt x="224" y="617"/>
                    <a:pt x="224" y="614"/>
                  </a:cubicBezTo>
                  <a:cubicBezTo>
                    <a:pt x="224" y="511"/>
                    <a:pt x="224" y="511"/>
                    <a:pt x="224" y="511"/>
                  </a:cubicBezTo>
                  <a:cubicBezTo>
                    <a:pt x="224" y="503"/>
                    <a:pt x="224" y="503"/>
                    <a:pt x="224" y="503"/>
                  </a:cubicBezTo>
                  <a:cubicBezTo>
                    <a:pt x="224" y="243"/>
                    <a:pt x="224" y="243"/>
                    <a:pt x="224" y="243"/>
                  </a:cubicBezTo>
                  <a:cubicBezTo>
                    <a:pt x="227" y="243"/>
                    <a:pt x="227" y="243"/>
                    <a:pt x="228" y="243"/>
                  </a:cubicBezTo>
                  <a:cubicBezTo>
                    <a:pt x="295" y="139"/>
                    <a:pt x="295" y="139"/>
                    <a:pt x="295" y="139"/>
                  </a:cubicBezTo>
                  <a:cubicBezTo>
                    <a:pt x="295" y="136"/>
                    <a:pt x="297" y="135"/>
                    <a:pt x="297" y="132"/>
                  </a:cubicBezTo>
                  <a:cubicBezTo>
                    <a:pt x="298" y="128"/>
                    <a:pt x="298" y="126"/>
                    <a:pt x="298" y="124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25"/>
                    <a:pt x="298" y="25"/>
                    <a:pt x="298" y="25"/>
                  </a:cubicBezTo>
                  <a:cubicBezTo>
                    <a:pt x="298" y="11"/>
                    <a:pt x="290" y="0"/>
                    <a:pt x="276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 dirty="0">
                <a:solidFill>
                  <a:srgbClr val="FFFFFF"/>
                </a:solidFill>
              </a:endParaRPr>
            </a:p>
          </p:txBody>
        </p:sp>
        <p:sp>
          <p:nvSpPr>
            <p:cNvPr id="26" name="Oval 97"/>
            <p:cNvSpPr>
              <a:spLocks noChangeArrowheads="1"/>
            </p:cNvSpPr>
            <p:nvPr/>
          </p:nvSpPr>
          <p:spPr bwMode="auto">
            <a:xfrm>
              <a:off x="1884" y="1093"/>
              <a:ext cx="158" cy="156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27" name="Freeform 98"/>
            <p:cNvSpPr>
              <a:spLocks/>
            </p:cNvSpPr>
            <p:nvPr/>
          </p:nvSpPr>
          <p:spPr bwMode="auto">
            <a:xfrm>
              <a:off x="2133" y="1361"/>
              <a:ext cx="476" cy="708"/>
            </a:xfrm>
            <a:custGeom>
              <a:avLst/>
              <a:gdLst/>
              <a:ahLst/>
              <a:cxnLst>
                <a:cxn ang="0">
                  <a:pos x="333" y="115"/>
                </a:cxn>
                <a:cxn ang="0">
                  <a:pos x="331" y="112"/>
                </a:cxn>
                <a:cxn ang="0">
                  <a:pos x="242" y="2"/>
                </a:cxn>
                <a:cxn ang="0">
                  <a:pos x="96" y="0"/>
                </a:cxn>
                <a:cxn ang="0">
                  <a:pos x="73" y="11"/>
                </a:cxn>
                <a:cxn ang="0">
                  <a:pos x="4" y="114"/>
                </a:cxn>
                <a:cxn ang="0">
                  <a:pos x="2" y="118"/>
                </a:cxn>
                <a:cxn ang="0">
                  <a:pos x="0" y="128"/>
                </a:cxn>
                <a:cxn ang="0">
                  <a:pos x="2" y="138"/>
                </a:cxn>
                <a:cxn ang="0">
                  <a:pos x="8" y="149"/>
                </a:cxn>
                <a:cxn ang="0">
                  <a:pos x="11" y="150"/>
                </a:cxn>
                <a:cxn ang="0">
                  <a:pos x="119" y="192"/>
                </a:cxn>
                <a:cxn ang="0">
                  <a:pos x="58" y="123"/>
                </a:cxn>
                <a:cxn ang="0">
                  <a:pos x="96" y="128"/>
                </a:cxn>
                <a:cxn ang="0">
                  <a:pos x="131" y="201"/>
                </a:cxn>
                <a:cxn ang="0">
                  <a:pos x="96" y="219"/>
                </a:cxn>
                <a:cxn ang="0">
                  <a:pos x="96" y="305"/>
                </a:cxn>
                <a:cxn ang="0">
                  <a:pos x="96" y="411"/>
                </a:cxn>
                <a:cxn ang="0">
                  <a:pos x="96" y="525"/>
                </a:cxn>
                <a:cxn ang="0">
                  <a:pos x="127" y="553"/>
                </a:cxn>
                <a:cxn ang="0">
                  <a:pos x="155" y="416"/>
                </a:cxn>
                <a:cxn ang="0">
                  <a:pos x="155" y="408"/>
                </a:cxn>
                <a:cxn ang="0">
                  <a:pos x="183" y="305"/>
                </a:cxn>
                <a:cxn ang="0">
                  <a:pos x="183" y="411"/>
                </a:cxn>
                <a:cxn ang="0">
                  <a:pos x="183" y="525"/>
                </a:cxn>
                <a:cxn ang="0">
                  <a:pos x="216" y="553"/>
                </a:cxn>
                <a:cxn ang="0">
                  <a:pos x="242" y="416"/>
                </a:cxn>
                <a:cxn ang="0">
                  <a:pos x="242" y="408"/>
                </a:cxn>
                <a:cxn ang="0">
                  <a:pos x="242" y="296"/>
                </a:cxn>
                <a:cxn ang="0">
                  <a:pos x="234" y="219"/>
                </a:cxn>
                <a:cxn ang="0">
                  <a:pos x="216" y="144"/>
                </a:cxn>
                <a:cxn ang="0">
                  <a:pos x="242" y="69"/>
                </a:cxn>
                <a:cxn ang="0">
                  <a:pos x="224" y="156"/>
                </a:cxn>
                <a:cxn ang="0">
                  <a:pos x="247" y="201"/>
                </a:cxn>
                <a:cxn ang="0">
                  <a:pos x="325" y="149"/>
                </a:cxn>
                <a:cxn ang="0">
                  <a:pos x="333" y="142"/>
                </a:cxn>
                <a:cxn ang="0">
                  <a:pos x="335" y="132"/>
                </a:cxn>
                <a:cxn ang="0">
                  <a:pos x="335" y="124"/>
                </a:cxn>
              </a:cxnLst>
              <a:rect l="0" t="0" r="r" b="b"/>
              <a:pathLst>
                <a:path w="337" h="553">
                  <a:moveTo>
                    <a:pt x="333" y="118"/>
                  </a:moveTo>
                  <a:cubicBezTo>
                    <a:pt x="333" y="115"/>
                    <a:pt x="333" y="115"/>
                    <a:pt x="333" y="115"/>
                  </a:cubicBezTo>
                  <a:cubicBezTo>
                    <a:pt x="333" y="115"/>
                    <a:pt x="333" y="115"/>
                    <a:pt x="331" y="114"/>
                  </a:cubicBezTo>
                  <a:cubicBezTo>
                    <a:pt x="331" y="114"/>
                    <a:pt x="331" y="114"/>
                    <a:pt x="331" y="112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56" y="4"/>
                    <a:pt x="249" y="0"/>
                    <a:pt x="242" y="2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85" y="0"/>
                    <a:pt x="78" y="4"/>
                    <a:pt x="73" y="11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115"/>
                    <a:pt x="2" y="115"/>
                    <a:pt x="2" y="118"/>
                  </a:cubicBezTo>
                  <a:cubicBezTo>
                    <a:pt x="2" y="120"/>
                    <a:pt x="0" y="123"/>
                    <a:pt x="0" y="124"/>
                  </a:cubicBezTo>
                  <a:cubicBezTo>
                    <a:pt x="0" y="124"/>
                    <a:pt x="0" y="125"/>
                    <a:pt x="0" y="128"/>
                  </a:cubicBezTo>
                  <a:cubicBezTo>
                    <a:pt x="0" y="129"/>
                    <a:pt x="0" y="132"/>
                    <a:pt x="0" y="132"/>
                  </a:cubicBezTo>
                  <a:cubicBezTo>
                    <a:pt x="0" y="136"/>
                    <a:pt x="2" y="136"/>
                    <a:pt x="2" y="138"/>
                  </a:cubicBezTo>
                  <a:cubicBezTo>
                    <a:pt x="2" y="139"/>
                    <a:pt x="2" y="139"/>
                    <a:pt x="2" y="142"/>
                  </a:cubicBezTo>
                  <a:cubicBezTo>
                    <a:pt x="4" y="144"/>
                    <a:pt x="5" y="146"/>
                    <a:pt x="8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50"/>
                    <a:pt x="11" y="150"/>
                  </a:cubicBezTo>
                  <a:cubicBezTo>
                    <a:pt x="87" y="201"/>
                    <a:pt x="87" y="201"/>
                    <a:pt x="87" y="201"/>
                  </a:cubicBezTo>
                  <a:cubicBezTo>
                    <a:pt x="98" y="209"/>
                    <a:pt x="113" y="204"/>
                    <a:pt x="119" y="192"/>
                  </a:cubicBezTo>
                  <a:cubicBezTo>
                    <a:pt x="127" y="180"/>
                    <a:pt x="122" y="165"/>
                    <a:pt x="112" y="156"/>
                  </a:cubicBezTo>
                  <a:cubicBezTo>
                    <a:pt x="58" y="123"/>
                    <a:pt x="58" y="123"/>
                    <a:pt x="58" y="123"/>
                  </a:cubicBezTo>
                  <a:cubicBezTo>
                    <a:pt x="96" y="68"/>
                    <a:pt x="96" y="68"/>
                    <a:pt x="96" y="6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119" y="144"/>
                    <a:pt x="119" y="144"/>
                    <a:pt x="119" y="144"/>
                  </a:cubicBezTo>
                  <a:cubicBezTo>
                    <a:pt x="138" y="156"/>
                    <a:pt x="143" y="180"/>
                    <a:pt x="131" y="201"/>
                  </a:cubicBezTo>
                  <a:cubicBezTo>
                    <a:pt x="124" y="214"/>
                    <a:pt x="113" y="219"/>
                    <a:pt x="100" y="219"/>
                  </a:cubicBezTo>
                  <a:cubicBezTo>
                    <a:pt x="98" y="219"/>
                    <a:pt x="97" y="219"/>
                    <a:pt x="96" y="219"/>
                  </a:cubicBezTo>
                  <a:cubicBezTo>
                    <a:pt x="96" y="296"/>
                    <a:pt x="96" y="296"/>
                    <a:pt x="96" y="296"/>
                  </a:cubicBezTo>
                  <a:cubicBezTo>
                    <a:pt x="96" y="305"/>
                    <a:pt x="96" y="305"/>
                    <a:pt x="96" y="305"/>
                  </a:cubicBezTo>
                  <a:cubicBezTo>
                    <a:pt x="96" y="408"/>
                    <a:pt x="96" y="408"/>
                    <a:pt x="96" y="408"/>
                  </a:cubicBezTo>
                  <a:cubicBezTo>
                    <a:pt x="96" y="408"/>
                    <a:pt x="96" y="409"/>
                    <a:pt x="96" y="411"/>
                  </a:cubicBezTo>
                  <a:cubicBezTo>
                    <a:pt x="96" y="411"/>
                    <a:pt x="96" y="413"/>
                    <a:pt x="96" y="416"/>
                  </a:cubicBezTo>
                  <a:cubicBezTo>
                    <a:pt x="96" y="525"/>
                    <a:pt x="96" y="525"/>
                    <a:pt x="96" y="525"/>
                  </a:cubicBezTo>
                  <a:cubicBezTo>
                    <a:pt x="96" y="541"/>
                    <a:pt x="106" y="553"/>
                    <a:pt x="119" y="553"/>
                  </a:cubicBezTo>
                  <a:cubicBezTo>
                    <a:pt x="127" y="553"/>
                    <a:pt x="127" y="553"/>
                    <a:pt x="127" y="553"/>
                  </a:cubicBezTo>
                  <a:cubicBezTo>
                    <a:pt x="142" y="553"/>
                    <a:pt x="155" y="541"/>
                    <a:pt x="155" y="525"/>
                  </a:cubicBezTo>
                  <a:cubicBezTo>
                    <a:pt x="155" y="416"/>
                    <a:pt x="155" y="416"/>
                    <a:pt x="155" y="416"/>
                  </a:cubicBezTo>
                  <a:cubicBezTo>
                    <a:pt x="155" y="413"/>
                    <a:pt x="153" y="411"/>
                    <a:pt x="153" y="411"/>
                  </a:cubicBezTo>
                  <a:cubicBezTo>
                    <a:pt x="153" y="409"/>
                    <a:pt x="155" y="408"/>
                    <a:pt x="155" y="408"/>
                  </a:cubicBezTo>
                  <a:cubicBezTo>
                    <a:pt x="155" y="305"/>
                    <a:pt x="155" y="305"/>
                    <a:pt x="155" y="305"/>
                  </a:cubicBezTo>
                  <a:cubicBezTo>
                    <a:pt x="183" y="305"/>
                    <a:pt x="183" y="305"/>
                    <a:pt x="183" y="305"/>
                  </a:cubicBezTo>
                  <a:cubicBezTo>
                    <a:pt x="183" y="408"/>
                    <a:pt x="183" y="408"/>
                    <a:pt x="183" y="408"/>
                  </a:cubicBezTo>
                  <a:cubicBezTo>
                    <a:pt x="183" y="408"/>
                    <a:pt x="183" y="409"/>
                    <a:pt x="183" y="411"/>
                  </a:cubicBezTo>
                  <a:cubicBezTo>
                    <a:pt x="183" y="411"/>
                    <a:pt x="183" y="413"/>
                    <a:pt x="183" y="416"/>
                  </a:cubicBezTo>
                  <a:cubicBezTo>
                    <a:pt x="183" y="525"/>
                    <a:pt x="183" y="525"/>
                    <a:pt x="183" y="525"/>
                  </a:cubicBezTo>
                  <a:cubicBezTo>
                    <a:pt x="183" y="541"/>
                    <a:pt x="196" y="553"/>
                    <a:pt x="208" y="553"/>
                  </a:cubicBezTo>
                  <a:cubicBezTo>
                    <a:pt x="216" y="553"/>
                    <a:pt x="216" y="553"/>
                    <a:pt x="216" y="553"/>
                  </a:cubicBezTo>
                  <a:cubicBezTo>
                    <a:pt x="230" y="553"/>
                    <a:pt x="242" y="541"/>
                    <a:pt x="242" y="525"/>
                  </a:cubicBezTo>
                  <a:cubicBezTo>
                    <a:pt x="242" y="416"/>
                    <a:pt x="242" y="416"/>
                    <a:pt x="242" y="416"/>
                  </a:cubicBezTo>
                  <a:cubicBezTo>
                    <a:pt x="242" y="413"/>
                    <a:pt x="242" y="411"/>
                    <a:pt x="242" y="411"/>
                  </a:cubicBezTo>
                  <a:cubicBezTo>
                    <a:pt x="242" y="409"/>
                    <a:pt x="242" y="408"/>
                    <a:pt x="242" y="408"/>
                  </a:cubicBezTo>
                  <a:cubicBezTo>
                    <a:pt x="242" y="305"/>
                    <a:pt x="242" y="305"/>
                    <a:pt x="242" y="305"/>
                  </a:cubicBezTo>
                  <a:cubicBezTo>
                    <a:pt x="242" y="296"/>
                    <a:pt x="242" y="296"/>
                    <a:pt x="242" y="296"/>
                  </a:cubicBezTo>
                  <a:cubicBezTo>
                    <a:pt x="242" y="219"/>
                    <a:pt x="242" y="219"/>
                    <a:pt x="242" y="219"/>
                  </a:cubicBezTo>
                  <a:cubicBezTo>
                    <a:pt x="240" y="219"/>
                    <a:pt x="238" y="219"/>
                    <a:pt x="234" y="219"/>
                  </a:cubicBezTo>
                  <a:cubicBezTo>
                    <a:pt x="221" y="219"/>
                    <a:pt x="209" y="214"/>
                    <a:pt x="203" y="201"/>
                  </a:cubicBezTo>
                  <a:cubicBezTo>
                    <a:pt x="193" y="180"/>
                    <a:pt x="199" y="156"/>
                    <a:pt x="216" y="144"/>
                  </a:cubicBezTo>
                  <a:cubicBezTo>
                    <a:pt x="242" y="125"/>
                    <a:pt x="242" y="125"/>
                    <a:pt x="242" y="125"/>
                  </a:cubicBezTo>
                  <a:cubicBezTo>
                    <a:pt x="242" y="69"/>
                    <a:pt x="242" y="69"/>
                    <a:pt x="242" y="69"/>
                  </a:cubicBezTo>
                  <a:cubicBezTo>
                    <a:pt x="277" y="123"/>
                    <a:pt x="277" y="123"/>
                    <a:pt x="277" y="123"/>
                  </a:cubicBezTo>
                  <a:cubicBezTo>
                    <a:pt x="224" y="156"/>
                    <a:pt x="224" y="156"/>
                    <a:pt x="224" y="156"/>
                  </a:cubicBezTo>
                  <a:cubicBezTo>
                    <a:pt x="212" y="165"/>
                    <a:pt x="208" y="180"/>
                    <a:pt x="216" y="192"/>
                  </a:cubicBezTo>
                  <a:cubicBezTo>
                    <a:pt x="221" y="204"/>
                    <a:pt x="236" y="209"/>
                    <a:pt x="247" y="201"/>
                  </a:cubicBezTo>
                  <a:cubicBezTo>
                    <a:pt x="323" y="150"/>
                    <a:pt x="323" y="150"/>
                    <a:pt x="323" y="150"/>
                  </a:cubicBezTo>
                  <a:cubicBezTo>
                    <a:pt x="325" y="150"/>
                    <a:pt x="325" y="149"/>
                    <a:pt x="325" y="149"/>
                  </a:cubicBezTo>
                  <a:cubicBezTo>
                    <a:pt x="327" y="149"/>
                    <a:pt x="327" y="149"/>
                    <a:pt x="327" y="149"/>
                  </a:cubicBezTo>
                  <a:cubicBezTo>
                    <a:pt x="329" y="146"/>
                    <a:pt x="331" y="144"/>
                    <a:pt x="333" y="142"/>
                  </a:cubicBezTo>
                  <a:cubicBezTo>
                    <a:pt x="333" y="139"/>
                    <a:pt x="333" y="139"/>
                    <a:pt x="333" y="139"/>
                  </a:cubicBezTo>
                  <a:cubicBezTo>
                    <a:pt x="335" y="138"/>
                    <a:pt x="335" y="136"/>
                    <a:pt x="335" y="132"/>
                  </a:cubicBezTo>
                  <a:cubicBezTo>
                    <a:pt x="337" y="132"/>
                    <a:pt x="335" y="129"/>
                    <a:pt x="335" y="128"/>
                  </a:cubicBezTo>
                  <a:cubicBezTo>
                    <a:pt x="335" y="125"/>
                    <a:pt x="337" y="125"/>
                    <a:pt x="335" y="124"/>
                  </a:cubicBezTo>
                  <a:cubicBezTo>
                    <a:pt x="335" y="123"/>
                    <a:pt x="335" y="120"/>
                    <a:pt x="333" y="11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28" name="Freeform 99"/>
            <p:cNvSpPr>
              <a:spLocks/>
            </p:cNvSpPr>
            <p:nvPr/>
          </p:nvSpPr>
          <p:spPr bwMode="auto">
            <a:xfrm>
              <a:off x="2291" y="1176"/>
              <a:ext cx="160" cy="160"/>
            </a:xfrm>
            <a:custGeom>
              <a:avLst/>
              <a:gdLst/>
              <a:ahLst/>
              <a:cxnLst>
                <a:cxn ang="0">
                  <a:pos x="55" y="125"/>
                </a:cxn>
                <a:cxn ang="0">
                  <a:pos x="113" y="62"/>
                </a:cxn>
                <a:cxn ang="0">
                  <a:pos x="55" y="0"/>
                </a:cxn>
                <a:cxn ang="0">
                  <a:pos x="0" y="62"/>
                </a:cxn>
                <a:cxn ang="0">
                  <a:pos x="55" y="125"/>
                </a:cxn>
              </a:cxnLst>
              <a:rect l="0" t="0" r="r" b="b"/>
              <a:pathLst>
                <a:path w="113" h="125">
                  <a:moveTo>
                    <a:pt x="55" y="125"/>
                  </a:moveTo>
                  <a:cubicBezTo>
                    <a:pt x="87" y="125"/>
                    <a:pt x="113" y="96"/>
                    <a:pt x="113" y="62"/>
                  </a:cubicBezTo>
                  <a:cubicBezTo>
                    <a:pt x="113" y="29"/>
                    <a:pt x="87" y="0"/>
                    <a:pt x="55" y="0"/>
                  </a:cubicBezTo>
                  <a:cubicBezTo>
                    <a:pt x="26" y="0"/>
                    <a:pt x="0" y="29"/>
                    <a:pt x="0" y="62"/>
                  </a:cubicBezTo>
                  <a:cubicBezTo>
                    <a:pt x="0" y="96"/>
                    <a:pt x="26" y="125"/>
                    <a:pt x="55" y="125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300026" y="2801465"/>
            <a:ext cx="1116231" cy="1267058"/>
            <a:chOff x="1031709" y="2356953"/>
            <a:chExt cx="885849" cy="1005700"/>
          </a:xfrm>
        </p:grpSpPr>
        <p:sp>
          <p:nvSpPr>
            <p:cNvPr id="12" name="Title 1"/>
            <p:cNvSpPr txBox="1">
              <a:spLocks/>
            </p:cNvSpPr>
            <p:nvPr/>
          </p:nvSpPr>
          <p:spPr>
            <a:xfrm>
              <a:off x="1066800" y="2577688"/>
              <a:ext cx="685800" cy="354222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2300" dirty="0">
                  <a:solidFill>
                    <a:srgbClr val="FFFFFF"/>
                  </a:solidFill>
                </a:rPr>
                <a:t>5</a:t>
              </a:r>
              <a:r>
                <a:rPr lang="zh-CN" altLang="en-US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endParaRPr lang="en-US" sz="2300" dirty="0">
                <a:solidFill>
                  <a:srgbClr val="FFFFFF"/>
                </a:solidFill>
              </a:endParaRPr>
            </a:p>
          </p:txBody>
        </p:sp>
        <p:sp>
          <p:nvSpPr>
            <p:cNvPr id="13" name="Content Placeholder 2"/>
            <p:cNvSpPr txBox="1">
              <a:spLocks/>
            </p:cNvSpPr>
            <p:nvPr/>
          </p:nvSpPr>
          <p:spPr>
            <a:xfrm>
              <a:off x="1088834" y="2820767"/>
              <a:ext cx="640037" cy="20818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zh-CN" altLang="en-US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年销售额</a:t>
              </a:r>
              <a:endParaRPr lang="en-US" sz="900" dirty="0">
                <a:solidFill>
                  <a:srgbClr val="FFFFFF"/>
                </a:solidFill>
              </a:endParaRPr>
            </a:p>
          </p:txBody>
        </p:sp>
        <p:sp>
          <p:nvSpPr>
            <p:cNvPr id="33" name="Freeform 1304"/>
            <p:cNvSpPr>
              <a:spLocks/>
            </p:cNvSpPr>
            <p:nvPr/>
          </p:nvSpPr>
          <p:spPr bwMode="auto">
            <a:xfrm rot="19310162">
              <a:off x="1031709" y="2356953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4275753" y="1883396"/>
            <a:ext cx="1116231" cy="1267058"/>
            <a:chOff x="3393267" y="1628255"/>
            <a:chExt cx="885849" cy="1005700"/>
          </a:xfrm>
        </p:grpSpPr>
        <p:sp>
          <p:nvSpPr>
            <p:cNvPr id="10" name="Title 1"/>
            <p:cNvSpPr txBox="1">
              <a:spLocks/>
            </p:cNvSpPr>
            <p:nvPr/>
          </p:nvSpPr>
          <p:spPr>
            <a:xfrm>
              <a:off x="3581400" y="1826705"/>
              <a:ext cx="685800" cy="354222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id-ID" sz="2300" dirty="0">
                  <a:solidFill>
                    <a:srgbClr val="FFFFFF"/>
                  </a:solidFill>
                </a:rPr>
                <a:t>12</a:t>
              </a:r>
              <a:r>
                <a:rPr lang="zh-CN" altLang="en-US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endParaRPr lang="en-US" sz="2300" dirty="0">
                <a:solidFill>
                  <a:srgbClr val="FFFFFF"/>
                </a:solidFill>
              </a:endParaRPr>
            </a:p>
          </p:txBody>
        </p:sp>
        <p:sp>
          <p:nvSpPr>
            <p:cNvPr id="11" name="Content Placeholder 2"/>
            <p:cNvSpPr txBox="1">
              <a:spLocks/>
            </p:cNvSpPr>
            <p:nvPr/>
          </p:nvSpPr>
          <p:spPr>
            <a:xfrm>
              <a:off x="3603434" y="2069784"/>
              <a:ext cx="640037" cy="20818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zh-CN" altLang="en-US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年销售额</a:t>
              </a:r>
              <a:endParaRPr lang="en-US" sz="900" dirty="0">
                <a:solidFill>
                  <a:srgbClr val="FFFFFF"/>
                </a:solidFill>
              </a:endParaRPr>
            </a:p>
          </p:txBody>
        </p:sp>
        <p:sp>
          <p:nvSpPr>
            <p:cNvPr id="34" name="Freeform 1304"/>
            <p:cNvSpPr>
              <a:spLocks/>
            </p:cNvSpPr>
            <p:nvPr/>
          </p:nvSpPr>
          <p:spPr bwMode="auto">
            <a:xfrm rot="2308264">
              <a:off x="3393267" y="1628255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2820478" y="1421015"/>
            <a:ext cx="1116231" cy="1267058"/>
            <a:chOff x="2238351" y="1261250"/>
            <a:chExt cx="885849" cy="1005700"/>
          </a:xfrm>
        </p:grpSpPr>
        <p:sp>
          <p:nvSpPr>
            <p:cNvPr id="8" name="Title 1"/>
            <p:cNvSpPr txBox="1">
              <a:spLocks/>
            </p:cNvSpPr>
            <p:nvPr/>
          </p:nvSpPr>
          <p:spPr>
            <a:xfrm>
              <a:off x="2340166" y="1458338"/>
              <a:ext cx="685800" cy="354222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id-ID" sz="2300" dirty="0">
                  <a:solidFill>
                    <a:srgbClr val="FFFFFF"/>
                  </a:solidFill>
                </a:rPr>
                <a:t>1</a:t>
              </a:r>
              <a:r>
                <a:rPr lang="en-US" sz="2300" dirty="0">
                  <a:solidFill>
                    <a:srgbClr val="FFFFFF"/>
                  </a:solidFill>
                </a:rPr>
                <a:t>5</a:t>
              </a:r>
              <a:r>
                <a:rPr lang="zh-CN" altLang="en-US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endParaRPr lang="en-US" sz="2300" dirty="0">
                <a:solidFill>
                  <a:srgbClr val="FFFFFF"/>
                </a:solidFill>
              </a:endParaRPr>
            </a:p>
          </p:txBody>
        </p:sp>
        <p:sp>
          <p:nvSpPr>
            <p:cNvPr id="9" name="Content Placeholder 2"/>
            <p:cNvSpPr txBox="1">
              <a:spLocks/>
            </p:cNvSpPr>
            <p:nvPr/>
          </p:nvSpPr>
          <p:spPr>
            <a:xfrm>
              <a:off x="2362200" y="1701418"/>
              <a:ext cx="640037" cy="20818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zh-CN" altLang="en-US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年销售额</a:t>
              </a:r>
              <a:endParaRPr lang="en-US" sz="900" dirty="0">
                <a:solidFill>
                  <a:srgbClr val="FFFFFF"/>
                </a:solidFill>
              </a:endParaRPr>
            </a:p>
          </p:txBody>
        </p:sp>
        <p:sp>
          <p:nvSpPr>
            <p:cNvPr id="35" name="Freeform 1304"/>
            <p:cNvSpPr>
              <a:spLocks/>
            </p:cNvSpPr>
            <p:nvPr/>
          </p:nvSpPr>
          <p:spPr bwMode="auto">
            <a:xfrm>
              <a:off x="2238351" y="1261250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36" name="Group 72"/>
          <p:cNvGrpSpPr/>
          <p:nvPr/>
        </p:nvGrpSpPr>
        <p:grpSpPr>
          <a:xfrm>
            <a:off x="6049089" y="1580660"/>
            <a:ext cx="4320778" cy="1343042"/>
            <a:chOff x="533400" y="1276351"/>
            <a:chExt cx="3429000" cy="1066011"/>
          </a:xfrm>
        </p:grpSpPr>
        <p:sp>
          <p:nvSpPr>
            <p:cNvPr id="37" name="TextBox 36"/>
            <p:cNvSpPr txBox="1"/>
            <p:nvPr/>
          </p:nvSpPr>
          <p:spPr>
            <a:xfrm>
              <a:off x="533400" y="1276351"/>
              <a:ext cx="7620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176924"/>
              <a:r>
                <a:rPr lang="id-ID" sz="7600" spc="-378" dirty="0">
                  <a:solidFill>
                    <a:srgbClr val="FFFFFF"/>
                  </a:solidFill>
                  <a:latin typeface="Agency FB" panose="020B0503020202020204" pitchFamily="34" charset="0"/>
                </a:rPr>
                <a:t>01</a:t>
              </a:r>
              <a:endParaRPr lang="en-US" sz="7600" spc="-378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8" name="Content Placeholder 2"/>
            <p:cNvSpPr txBox="1">
              <a:spLocks/>
            </p:cNvSpPr>
            <p:nvPr/>
          </p:nvSpPr>
          <p:spPr>
            <a:xfrm>
              <a:off x="1238672" y="1448491"/>
              <a:ext cx="27237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市场策略</a:t>
              </a:r>
              <a:r>
                <a:rPr lang="en-US" sz="1500" b="1" dirty="0">
                  <a:solidFill>
                    <a:srgbClr val="FFFFFF"/>
                  </a:solidFill>
                </a:rPr>
                <a:t/>
              </a:r>
              <a:br>
                <a:rPr lang="en-US" sz="1500" b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</a:t>
              </a:r>
              <a:endParaRPr lang="en-US" altLang="zh-CN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Group 73"/>
          <p:cNvGrpSpPr/>
          <p:nvPr/>
        </p:nvGrpSpPr>
        <p:grpSpPr>
          <a:xfrm>
            <a:off x="6049089" y="2797115"/>
            <a:ext cx="4320778" cy="1355332"/>
            <a:chOff x="533400" y="1276351"/>
            <a:chExt cx="3429000" cy="1075766"/>
          </a:xfrm>
        </p:grpSpPr>
        <p:sp>
          <p:nvSpPr>
            <p:cNvPr id="40" name="TextBox 39"/>
            <p:cNvSpPr txBox="1"/>
            <p:nvPr/>
          </p:nvSpPr>
          <p:spPr>
            <a:xfrm>
              <a:off x="533400" y="1276351"/>
              <a:ext cx="7620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176924"/>
              <a:r>
                <a:rPr lang="id-ID" sz="7600" spc="-378" dirty="0">
                  <a:solidFill>
                    <a:srgbClr val="FFFFFF"/>
                  </a:solidFill>
                  <a:latin typeface="Agency FB" panose="020B0503020202020204" pitchFamily="34" charset="0"/>
                </a:rPr>
                <a:t>02</a:t>
              </a:r>
              <a:endParaRPr lang="en-US" sz="7600" spc="-378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1" name="Content Placeholder 2"/>
            <p:cNvSpPr txBox="1">
              <a:spLocks/>
            </p:cNvSpPr>
            <p:nvPr/>
          </p:nvSpPr>
          <p:spPr>
            <a:xfrm>
              <a:off x="1238672" y="1458246"/>
              <a:ext cx="27237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市场策略</a:t>
              </a:r>
              <a:r>
                <a:rPr lang="en-US" sz="1500" b="1" dirty="0">
                  <a:solidFill>
                    <a:srgbClr val="FFFFFF"/>
                  </a:solidFill>
                </a:rPr>
                <a:t/>
              </a:r>
              <a:br>
                <a:rPr lang="en-US" sz="1500" b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2" name="Group 76"/>
          <p:cNvGrpSpPr/>
          <p:nvPr/>
        </p:nvGrpSpPr>
        <p:grpSpPr>
          <a:xfrm>
            <a:off x="6049089" y="4045150"/>
            <a:ext cx="4320778" cy="1355177"/>
            <a:chOff x="533400" y="1276351"/>
            <a:chExt cx="3429000" cy="1075643"/>
          </a:xfrm>
        </p:grpSpPr>
        <p:sp>
          <p:nvSpPr>
            <p:cNvPr id="43" name="TextBox 42"/>
            <p:cNvSpPr txBox="1"/>
            <p:nvPr/>
          </p:nvSpPr>
          <p:spPr>
            <a:xfrm>
              <a:off x="533400" y="1276351"/>
              <a:ext cx="7620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176924"/>
              <a:r>
                <a:rPr lang="id-ID" sz="7600" spc="-378" dirty="0">
                  <a:solidFill>
                    <a:srgbClr val="FFFFFF"/>
                  </a:solidFill>
                  <a:latin typeface="Agency FB" panose="020B0503020202020204" pitchFamily="34" charset="0"/>
                </a:rPr>
                <a:t>03</a:t>
              </a:r>
              <a:endParaRPr lang="en-US" sz="7600" spc="-378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4" name="Content Placeholder 2"/>
            <p:cNvSpPr txBox="1">
              <a:spLocks/>
            </p:cNvSpPr>
            <p:nvPr/>
          </p:nvSpPr>
          <p:spPr>
            <a:xfrm>
              <a:off x="1238672" y="1458123"/>
              <a:ext cx="27237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市场策略</a:t>
              </a:r>
              <a:r>
                <a:rPr lang="en-US" sz="1500" b="1" dirty="0">
                  <a:solidFill>
                    <a:srgbClr val="FFFFFF"/>
                  </a:solidFill>
                </a:rPr>
                <a:t/>
              </a:r>
              <a:br>
                <a:rPr lang="en-US" sz="1500" b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45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49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0034946"/>
      </p:ext>
    </p:extLst>
  </p:cSld>
  <p:clrMapOvr>
    <a:masterClrMapping/>
  </p:clrMapOvr>
  <p:transition spd="slow" advTm="219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20" decel="5000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0" decel="5000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00"/>
                            </p:stCondLst>
                            <p:childTnLst>
                              <p:par>
                                <p:cTn id="34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2" descr="F:\鹏\PPT总结内页\色彩\暗绿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5" name="Group 34"/>
          <p:cNvGrpSpPr/>
          <p:nvPr/>
        </p:nvGrpSpPr>
        <p:grpSpPr>
          <a:xfrm>
            <a:off x="946662" y="1512363"/>
            <a:ext cx="9855075" cy="4608124"/>
            <a:chOff x="685801" y="971550"/>
            <a:chExt cx="7821057" cy="3657600"/>
          </a:xfrm>
        </p:grpSpPr>
        <p:grpSp>
          <p:nvGrpSpPr>
            <p:cNvPr id="18" name="Group 17"/>
            <p:cNvGrpSpPr/>
            <p:nvPr/>
          </p:nvGrpSpPr>
          <p:grpSpPr>
            <a:xfrm>
              <a:off x="685801" y="971550"/>
              <a:ext cx="2563257" cy="3657600"/>
              <a:chOff x="685801" y="1200150"/>
              <a:chExt cx="2563257" cy="3657600"/>
            </a:xfrm>
            <a:noFill/>
          </p:grpSpPr>
          <p:sp>
            <p:nvSpPr>
              <p:cNvPr id="19" name="Freeform 18"/>
              <p:cNvSpPr>
                <a:spLocks/>
              </p:cNvSpPr>
              <p:nvPr/>
            </p:nvSpPr>
            <p:spPr bwMode="auto">
              <a:xfrm rot="10800000">
                <a:off x="685801" y="1200150"/>
                <a:ext cx="2563257" cy="3050617"/>
              </a:xfrm>
              <a:custGeom>
                <a:avLst/>
                <a:gdLst>
                  <a:gd name="T0" fmla="*/ 339 w 596"/>
                  <a:gd name="T1" fmla="*/ 115 h 709"/>
                  <a:gd name="T2" fmla="*/ 596 w 596"/>
                  <a:gd name="T3" fmla="*/ 410 h 709"/>
                  <a:gd name="T4" fmla="*/ 298 w 596"/>
                  <a:gd name="T5" fmla="*/ 709 h 709"/>
                  <a:gd name="T6" fmla="*/ 0 w 596"/>
                  <a:gd name="T7" fmla="*/ 410 h 709"/>
                  <a:gd name="T8" fmla="*/ 255 w 596"/>
                  <a:gd name="T9" fmla="*/ 115 h 709"/>
                  <a:gd name="T10" fmla="*/ 296 w 596"/>
                  <a:gd name="T11" fmla="*/ 0 h 709"/>
                  <a:gd name="T12" fmla="*/ 339 w 596"/>
                  <a:gd name="T13" fmla="*/ 115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6" h="709">
                    <a:moveTo>
                      <a:pt x="339" y="115"/>
                    </a:moveTo>
                    <a:cubicBezTo>
                      <a:pt x="484" y="135"/>
                      <a:pt x="596" y="259"/>
                      <a:pt x="596" y="410"/>
                    </a:cubicBezTo>
                    <a:cubicBezTo>
                      <a:pt x="596" y="575"/>
                      <a:pt x="463" y="709"/>
                      <a:pt x="298" y="709"/>
                    </a:cubicBezTo>
                    <a:cubicBezTo>
                      <a:pt x="133" y="709"/>
                      <a:pt x="0" y="575"/>
                      <a:pt x="0" y="410"/>
                    </a:cubicBezTo>
                    <a:cubicBezTo>
                      <a:pt x="0" y="260"/>
                      <a:pt x="111" y="136"/>
                      <a:pt x="255" y="115"/>
                    </a:cubicBezTo>
                    <a:cubicBezTo>
                      <a:pt x="296" y="0"/>
                      <a:pt x="296" y="0"/>
                      <a:pt x="296" y="0"/>
                    </a:cubicBezTo>
                    <a:lnTo>
                      <a:pt x="339" y="115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0" name="Group 44"/>
              <p:cNvGrpSpPr/>
              <p:nvPr/>
            </p:nvGrpSpPr>
            <p:grpSpPr>
              <a:xfrm>
                <a:off x="1216356" y="1592120"/>
                <a:ext cx="1475474" cy="2005334"/>
                <a:chOff x="1216356" y="1592120"/>
                <a:chExt cx="1475474" cy="2005334"/>
              </a:xfrm>
              <a:grpFill/>
            </p:grpSpPr>
            <p:sp>
              <p:nvSpPr>
                <p:cNvPr id="23" name="Content Placeholder 2"/>
                <p:cNvSpPr txBox="1">
                  <a:spLocks/>
                </p:cNvSpPr>
                <p:nvPr/>
              </p:nvSpPr>
              <p:spPr>
                <a:xfrm>
                  <a:off x="1216356" y="2149654"/>
                  <a:ext cx="1475474" cy="1447800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ctr">
                    <a:buFont typeface="Arial" pitchFamily="34" charset="0"/>
                    <a:buNone/>
                  </a:pPr>
                  <a:r>
                    <a:rPr lang="zh-CN" altLang="en-US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产品组件描述</a:t>
                  </a:r>
                  <a:endParaRPr lang="en-US" altLang="zh-CN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algn="ctr" fontAlgn="ctr">
                    <a:buFont typeface="Arial" pitchFamily="34" charset="0"/>
                    <a:buNone/>
                  </a:pPr>
                  <a:r>
                    <a:rPr lang="zh-CN" altLang="en-US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产品组件描述</a:t>
                  </a:r>
                  <a:endParaRPr lang="en-US" altLang="zh-CN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algn="ctr" fontAlgn="ctr">
                    <a:buFont typeface="Arial" pitchFamily="34" charset="0"/>
                    <a:buNone/>
                  </a:pPr>
                  <a:r>
                    <a:rPr lang="zh-CN" altLang="en-US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产品组件描述</a:t>
                  </a:r>
                  <a:endParaRPr lang="en-US" altLang="zh-CN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algn="ctr" fontAlgn="ctr">
                    <a:buFont typeface="Arial" pitchFamily="34" charset="0"/>
                    <a:buNone/>
                  </a:pPr>
                  <a:r>
                    <a:rPr lang="zh-CN" altLang="en-US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产品组件描述</a:t>
                  </a:r>
                  <a:endParaRPr lang="en-US" altLang="zh-CN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algn="ctr" fontAlgn="ctr">
                    <a:buFont typeface="Arial" pitchFamily="34" charset="0"/>
                    <a:buNone/>
                  </a:pPr>
                  <a:r>
                    <a:rPr lang="zh-CN" altLang="en-US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产品组件描述</a:t>
                  </a:r>
                  <a:endParaRPr lang="en-US" altLang="zh-CN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algn="ctr" fontAlgn="ctr">
                    <a:buFont typeface="Arial" pitchFamily="34" charset="0"/>
                    <a:buNone/>
                  </a:pPr>
                  <a:r>
                    <a:rPr lang="zh-CN" altLang="en-US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产品组件描述</a:t>
                  </a:r>
                  <a:endParaRPr lang="en-US" altLang="zh-CN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Title 13"/>
                <p:cNvSpPr txBox="1">
                  <a:spLocks/>
                </p:cNvSpPr>
                <p:nvPr/>
              </p:nvSpPr>
              <p:spPr>
                <a:xfrm>
                  <a:off x="1260296" y="1592120"/>
                  <a:ext cx="1422170" cy="439724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lIns="91440" tIns="45720" rIns="91440" bIns="45720" rtlCol="0" anchor="ctr">
                  <a:spAutoFit/>
                </a:bodyPr>
                <a:lstStyle>
                  <a:lvl1pPr algn="l" defTabSz="914400" rtl="0" eaLnBrk="1" latinLnBrk="0" hangingPunct="1">
                    <a:spcBef>
                      <a:spcPct val="0"/>
                    </a:spcBef>
                    <a:buNone/>
                    <a:defRPr sz="3200" b="0" kern="12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Source Sans Pro Light" pitchFamily="34" charset="0"/>
                      <a:ea typeface="+mj-ea"/>
                      <a:cs typeface="+mj-cs"/>
                    </a:defRPr>
                  </a:lvl1pPr>
                </a:lstStyle>
                <a:p>
                  <a:pPr algn="ctr"/>
                  <a:r>
                    <a:rPr lang="zh-CN" altLang="en-US" sz="3000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基础版</a:t>
                  </a:r>
                  <a:endParaRPr lang="en-US" sz="3000" dirty="0">
                    <a:solidFill>
                      <a:srgbClr val="FFFFFF"/>
                    </a:solidFill>
                  </a:endParaRPr>
                </a:p>
              </p:txBody>
            </p:sp>
            <p:cxnSp>
              <p:nvCxnSpPr>
                <p:cNvPr id="25" name="Straight Connector 24"/>
                <p:cNvCxnSpPr/>
                <p:nvPr/>
              </p:nvCxnSpPr>
              <p:spPr>
                <a:xfrm>
                  <a:off x="1295400" y="2038350"/>
                  <a:ext cx="1295400" cy="0"/>
                </a:xfrm>
                <a:prstGeom prst="line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1" name="Rounded Rectangle 20"/>
              <p:cNvSpPr/>
              <p:nvPr/>
            </p:nvSpPr>
            <p:spPr>
              <a:xfrm>
                <a:off x="1371600" y="4400550"/>
                <a:ext cx="1066800" cy="457200"/>
              </a:xfrm>
              <a:prstGeom prst="roundRect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2" name="Content Placeholder 2"/>
              <p:cNvSpPr txBox="1">
                <a:spLocks/>
              </p:cNvSpPr>
              <p:nvPr/>
            </p:nvSpPr>
            <p:spPr>
              <a:xfrm>
                <a:off x="1371600" y="4445928"/>
                <a:ext cx="1066800" cy="37636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id-ID" sz="2300" spc="-189" dirty="0">
                    <a:solidFill>
                      <a:srgbClr val="FFFFFF"/>
                    </a:solidFill>
                    <a:cs typeface="Open Sans" pitchFamily="34" charset="0"/>
                  </a:rPr>
                  <a:t>$4.99</a:t>
                </a:r>
                <a:endParaRPr lang="en-US" spc="-189" dirty="0">
                  <a:solidFill>
                    <a:srgbClr val="FFFFFF"/>
                  </a:solidFill>
                  <a:cs typeface="Open Sans" pitchFamily="34" charset="0"/>
                </a:endParaRPr>
              </a:p>
            </p:txBody>
          </p:sp>
        </p:grpSp>
        <p:grpSp>
          <p:nvGrpSpPr>
            <p:cNvPr id="32" name="Group 31"/>
            <p:cNvGrpSpPr/>
            <p:nvPr/>
          </p:nvGrpSpPr>
          <p:grpSpPr>
            <a:xfrm>
              <a:off x="3304144" y="971550"/>
              <a:ext cx="2563257" cy="3657600"/>
              <a:chOff x="3304144" y="971550"/>
              <a:chExt cx="2563257" cy="3657600"/>
            </a:xfrm>
          </p:grpSpPr>
          <p:grpSp>
            <p:nvGrpSpPr>
              <p:cNvPr id="6" name="Group 5"/>
              <p:cNvGrpSpPr/>
              <p:nvPr/>
            </p:nvGrpSpPr>
            <p:grpSpPr>
              <a:xfrm>
                <a:off x="3304144" y="971550"/>
                <a:ext cx="2563257" cy="3050617"/>
                <a:chOff x="3304144" y="1200150"/>
                <a:chExt cx="2563257" cy="3050617"/>
              </a:xfrm>
              <a:noFill/>
            </p:grpSpPr>
            <p:sp>
              <p:nvSpPr>
                <p:cNvPr id="7" name="Freeform 6"/>
                <p:cNvSpPr>
                  <a:spLocks/>
                </p:cNvSpPr>
                <p:nvPr/>
              </p:nvSpPr>
              <p:spPr bwMode="auto">
                <a:xfrm rot="10800000">
                  <a:off x="3304144" y="1200150"/>
                  <a:ext cx="2563257" cy="3050617"/>
                </a:xfrm>
                <a:custGeom>
                  <a:avLst/>
                  <a:gdLst>
                    <a:gd name="T0" fmla="*/ 339 w 596"/>
                    <a:gd name="T1" fmla="*/ 115 h 709"/>
                    <a:gd name="T2" fmla="*/ 596 w 596"/>
                    <a:gd name="T3" fmla="*/ 410 h 709"/>
                    <a:gd name="T4" fmla="*/ 298 w 596"/>
                    <a:gd name="T5" fmla="*/ 709 h 709"/>
                    <a:gd name="T6" fmla="*/ 0 w 596"/>
                    <a:gd name="T7" fmla="*/ 410 h 709"/>
                    <a:gd name="T8" fmla="*/ 255 w 596"/>
                    <a:gd name="T9" fmla="*/ 115 h 709"/>
                    <a:gd name="T10" fmla="*/ 296 w 596"/>
                    <a:gd name="T11" fmla="*/ 0 h 709"/>
                    <a:gd name="T12" fmla="*/ 339 w 596"/>
                    <a:gd name="T13" fmla="*/ 115 h 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96" h="709">
                      <a:moveTo>
                        <a:pt x="339" y="115"/>
                      </a:moveTo>
                      <a:cubicBezTo>
                        <a:pt x="484" y="135"/>
                        <a:pt x="596" y="259"/>
                        <a:pt x="596" y="410"/>
                      </a:cubicBezTo>
                      <a:cubicBezTo>
                        <a:pt x="596" y="575"/>
                        <a:pt x="463" y="709"/>
                        <a:pt x="298" y="709"/>
                      </a:cubicBezTo>
                      <a:cubicBezTo>
                        <a:pt x="133" y="709"/>
                        <a:pt x="0" y="575"/>
                        <a:pt x="0" y="410"/>
                      </a:cubicBezTo>
                      <a:cubicBezTo>
                        <a:pt x="0" y="260"/>
                        <a:pt x="111" y="136"/>
                        <a:pt x="255" y="115"/>
                      </a:cubicBezTo>
                      <a:cubicBezTo>
                        <a:pt x="296" y="0"/>
                        <a:pt x="296" y="0"/>
                        <a:pt x="296" y="0"/>
                      </a:cubicBezTo>
                      <a:lnTo>
                        <a:pt x="339" y="115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176924"/>
                  <a:endParaRPr lang="en-US" sz="2300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8" name="Group 45"/>
                <p:cNvGrpSpPr/>
                <p:nvPr/>
              </p:nvGrpSpPr>
              <p:grpSpPr>
                <a:xfrm>
                  <a:off x="3843970" y="1592120"/>
                  <a:ext cx="1475474" cy="2005334"/>
                  <a:chOff x="1216356" y="1592120"/>
                  <a:chExt cx="1475474" cy="2005334"/>
                </a:xfrm>
                <a:grpFill/>
              </p:grpSpPr>
              <p:sp>
                <p:nvSpPr>
                  <p:cNvPr id="9" name="Content Placeholder 2"/>
                  <p:cNvSpPr txBox="1">
                    <a:spLocks/>
                  </p:cNvSpPr>
                  <p:nvPr/>
                </p:nvSpPr>
                <p:spPr>
                  <a:xfrm>
                    <a:off x="1216356" y="2149654"/>
                    <a:ext cx="1475474" cy="14478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0" name="Title 13"/>
                  <p:cNvSpPr txBox="1">
                    <a:spLocks/>
                  </p:cNvSpPr>
                  <p:nvPr/>
                </p:nvSpPr>
                <p:spPr>
                  <a:xfrm>
                    <a:off x="1260296" y="1592120"/>
                    <a:ext cx="1422170" cy="439724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vert="horz" lIns="91440" tIns="45720" rIns="91440" bIns="45720" rtlCol="0" anchor="ctr">
                    <a:spAutoFit/>
                  </a:bodyPr>
                  <a:lstStyle>
                    <a:lvl1pPr algn="l" defTabSz="914400" rtl="0" eaLnBrk="1" latinLnBrk="0" hangingPunct="1">
                      <a:spcBef>
                        <a:spcPct val="0"/>
                      </a:spcBef>
                      <a:buNone/>
                      <a:defRPr sz="3200" b="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Source Sans Pro Light" pitchFamily="34" charset="0"/>
                        <a:ea typeface="+mj-ea"/>
                        <a:cs typeface="+mj-cs"/>
                      </a:defRPr>
                    </a:lvl1pPr>
                  </a:lstStyle>
                  <a:p>
                    <a:pPr algn="ctr"/>
                    <a:r>
                      <a:rPr lang="zh-CN" altLang="en-US" sz="3000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专业版</a:t>
                    </a:r>
                    <a:endParaRPr lang="en-US" sz="3000" dirty="0">
                      <a:solidFill>
                        <a:srgbClr val="FFFFFF"/>
                      </a:solidFill>
                    </a:endParaRPr>
                  </a:p>
                </p:txBody>
              </p:sp>
              <p:cxnSp>
                <p:nvCxnSpPr>
                  <p:cNvPr id="11" name="Straight Connector 10"/>
                  <p:cNvCxnSpPr/>
                  <p:nvPr/>
                </p:nvCxnSpPr>
                <p:spPr>
                  <a:xfrm>
                    <a:off x="1295400" y="2038350"/>
                    <a:ext cx="1295400" cy="0"/>
                  </a:xfrm>
                  <a:prstGeom prst="line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6" name="Group 25"/>
              <p:cNvGrpSpPr/>
              <p:nvPr/>
            </p:nvGrpSpPr>
            <p:grpSpPr>
              <a:xfrm>
                <a:off x="3962400" y="4171950"/>
                <a:ext cx="1066800" cy="457200"/>
                <a:chOff x="3962400" y="4400550"/>
                <a:chExt cx="1066800" cy="457200"/>
              </a:xfrm>
              <a:noFill/>
            </p:grpSpPr>
            <p:sp>
              <p:nvSpPr>
                <p:cNvPr id="27" name="Rounded Rectangle 26"/>
                <p:cNvSpPr/>
                <p:nvPr/>
              </p:nvSpPr>
              <p:spPr>
                <a:xfrm>
                  <a:off x="3962400" y="4400550"/>
                  <a:ext cx="1066800" cy="457200"/>
                </a:xfrm>
                <a:prstGeom prst="roundRect">
                  <a:avLst/>
                </a:prstGeom>
                <a:grpFill/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176924"/>
                  <a:endParaRPr lang="en-US" sz="23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8" name="Content Placeholder 2"/>
                <p:cNvSpPr txBox="1">
                  <a:spLocks/>
                </p:cNvSpPr>
                <p:nvPr/>
              </p:nvSpPr>
              <p:spPr>
                <a:xfrm>
                  <a:off x="3962400" y="4445928"/>
                  <a:ext cx="1066800" cy="37636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buFont typeface="Arial" pitchFamily="34" charset="0"/>
                    <a:buNone/>
                  </a:pPr>
                  <a:r>
                    <a:rPr lang="id-ID" sz="2300" spc="-189" dirty="0">
                      <a:solidFill>
                        <a:srgbClr val="FFFFFF"/>
                      </a:solidFill>
                      <a:cs typeface="Open Sans" pitchFamily="34" charset="0"/>
                    </a:rPr>
                    <a:t>$6.99</a:t>
                  </a:r>
                  <a:endParaRPr lang="en-US" spc="-189" dirty="0">
                    <a:solidFill>
                      <a:srgbClr val="FFFFFF"/>
                    </a:solidFill>
                    <a:cs typeface="Open Sans" pitchFamily="34" charset="0"/>
                  </a:endParaRPr>
                </a:p>
              </p:txBody>
            </p:sp>
          </p:grpSp>
        </p:grpSp>
        <p:grpSp>
          <p:nvGrpSpPr>
            <p:cNvPr id="33" name="Group 32"/>
            <p:cNvGrpSpPr/>
            <p:nvPr/>
          </p:nvGrpSpPr>
          <p:grpSpPr>
            <a:xfrm>
              <a:off x="5943601" y="971550"/>
              <a:ext cx="2563257" cy="3657600"/>
              <a:chOff x="5943601" y="971550"/>
              <a:chExt cx="2563257" cy="3657600"/>
            </a:xfrm>
          </p:grpSpPr>
          <p:grpSp>
            <p:nvGrpSpPr>
              <p:cNvPr id="12" name="Group 11"/>
              <p:cNvGrpSpPr/>
              <p:nvPr/>
            </p:nvGrpSpPr>
            <p:grpSpPr>
              <a:xfrm>
                <a:off x="5943601" y="971550"/>
                <a:ext cx="2563257" cy="3050617"/>
                <a:chOff x="5943601" y="1200150"/>
                <a:chExt cx="2563257" cy="3050617"/>
              </a:xfrm>
              <a:noFill/>
            </p:grpSpPr>
            <p:sp>
              <p:nvSpPr>
                <p:cNvPr id="13" name="Freeform 12"/>
                <p:cNvSpPr>
                  <a:spLocks/>
                </p:cNvSpPr>
                <p:nvPr/>
              </p:nvSpPr>
              <p:spPr bwMode="auto">
                <a:xfrm rot="10800000">
                  <a:off x="5943601" y="1200150"/>
                  <a:ext cx="2563257" cy="3050617"/>
                </a:xfrm>
                <a:custGeom>
                  <a:avLst/>
                  <a:gdLst>
                    <a:gd name="T0" fmla="*/ 339 w 596"/>
                    <a:gd name="T1" fmla="*/ 115 h 709"/>
                    <a:gd name="T2" fmla="*/ 596 w 596"/>
                    <a:gd name="T3" fmla="*/ 410 h 709"/>
                    <a:gd name="T4" fmla="*/ 298 w 596"/>
                    <a:gd name="T5" fmla="*/ 709 h 709"/>
                    <a:gd name="T6" fmla="*/ 0 w 596"/>
                    <a:gd name="T7" fmla="*/ 410 h 709"/>
                    <a:gd name="T8" fmla="*/ 255 w 596"/>
                    <a:gd name="T9" fmla="*/ 115 h 709"/>
                    <a:gd name="T10" fmla="*/ 296 w 596"/>
                    <a:gd name="T11" fmla="*/ 0 h 709"/>
                    <a:gd name="T12" fmla="*/ 339 w 596"/>
                    <a:gd name="T13" fmla="*/ 115 h 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96" h="709">
                      <a:moveTo>
                        <a:pt x="339" y="115"/>
                      </a:moveTo>
                      <a:cubicBezTo>
                        <a:pt x="484" y="135"/>
                        <a:pt x="596" y="259"/>
                        <a:pt x="596" y="410"/>
                      </a:cubicBezTo>
                      <a:cubicBezTo>
                        <a:pt x="596" y="575"/>
                        <a:pt x="463" y="709"/>
                        <a:pt x="298" y="709"/>
                      </a:cubicBezTo>
                      <a:cubicBezTo>
                        <a:pt x="133" y="709"/>
                        <a:pt x="0" y="575"/>
                        <a:pt x="0" y="410"/>
                      </a:cubicBezTo>
                      <a:cubicBezTo>
                        <a:pt x="0" y="260"/>
                        <a:pt x="111" y="136"/>
                        <a:pt x="255" y="115"/>
                      </a:cubicBezTo>
                      <a:cubicBezTo>
                        <a:pt x="296" y="0"/>
                        <a:pt x="296" y="0"/>
                        <a:pt x="296" y="0"/>
                      </a:cubicBezTo>
                      <a:lnTo>
                        <a:pt x="339" y="115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176924"/>
                  <a:endParaRPr lang="en-US" sz="2300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14" name="Group 49"/>
                <p:cNvGrpSpPr/>
                <p:nvPr/>
              </p:nvGrpSpPr>
              <p:grpSpPr>
                <a:xfrm>
                  <a:off x="6496414" y="1592120"/>
                  <a:ext cx="1475474" cy="2005334"/>
                  <a:chOff x="1216356" y="1592120"/>
                  <a:chExt cx="1475474" cy="2005334"/>
                </a:xfrm>
                <a:grpFill/>
              </p:grpSpPr>
              <p:sp>
                <p:nvSpPr>
                  <p:cNvPr id="15" name="Content Placeholder 2"/>
                  <p:cNvSpPr txBox="1">
                    <a:spLocks/>
                  </p:cNvSpPr>
                  <p:nvPr/>
                </p:nvSpPr>
                <p:spPr>
                  <a:xfrm>
                    <a:off x="1216356" y="2149654"/>
                    <a:ext cx="1475474" cy="144780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  <a:p>
                    <a:pPr algn="ctr" font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产品组件描述</a:t>
                    </a:r>
                    <a:endParaRPr lang="en-US" altLang="zh-CN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6" name="Title 13"/>
                  <p:cNvSpPr txBox="1">
                    <a:spLocks/>
                  </p:cNvSpPr>
                  <p:nvPr/>
                </p:nvSpPr>
                <p:spPr>
                  <a:xfrm>
                    <a:off x="1260296" y="1592120"/>
                    <a:ext cx="1422170" cy="439724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vert="horz" lIns="91440" tIns="45720" rIns="91440" bIns="45720" rtlCol="0" anchor="ctr">
                    <a:spAutoFit/>
                  </a:bodyPr>
                  <a:lstStyle>
                    <a:lvl1pPr algn="l" defTabSz="914400" rtl="0" eaLnBrk="1" latinLnBrk="0" hangingPunct="1">
                      <a:spcBef>
                        <a:spcPct val="0"/>
                      </a:spcBef>
                      <a:buNone/>
                      <a:defRPr sz="3200" b="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Source Sans Pro Light" pitchFamily="34" charset="0"/>
                        <a:ea typeface="+mj-ea"/>
                        <a:cs typeface="+mj-cs"/>
                      </a:defRPr>
                    </a:lvl1pPr>
                  </a:lstStyle>
                  <a:p>
                    <a:pPr algn="ctr"/>
                    <a:r>
                      <a:rPr lang="zh-CN" altLang="en-US" sz="3000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企业版</a:t>
                    </a:r>
                    <a:endParaRPr lang="en-US" sz="3000" dirty="0">
                      <a:solidFill>
                        <a:srgbClr val="FFFFFF"/>
                      </a:solidFill>
                    </a:endParaRPr>
                  </a:p>
                </p:txBody>
              </p:sp>
              <p:cxnSp>
                <p:nvCxnSpPr>
                  <p:cNvPr id="17" name="Straight Connector 16"/>
                  <p:cNvCxnSpPr/>
                  <p:nvPr/>
                </p:nvCxnSpPr>
                <p:spPr>
                  <a:xfrm>
                    <a:off x="1295400" y="2038350"/>
                    <a:ext cx="1295400" cy="0"/>
                  </a:xfrm>
                  <a:prstGeom prst="line">
                    <a:avLst/>
                  </a:prstGeom>
                  <a:grpFill/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9" name="Group 28"/>
              <p:cNvGrpSpPr/>
              <p:nvPr/>
            </p:nvGrpSpPr>
            <p:grpSpPr>
              <a:xfrm>
                <a:off x="6701318" y="4171950"/>
                <a:ext cx="1066800" cy="457200"/>
                <a:chOff x="6701318" y="4400550"/>
                <a:chExt cx="1066800" cy="457200"/>
              </a:xfrm>
              <a:noFill/>
            </p:grpSpPr>
            <p:sp>
              <p:nvSpPr>
                <p:cNvPr id="30" name="Rounded Rectangle 29"/>
                <p:cNvSpPr/>
                <p:nvPr/>
              </p:nvSpPr>
              <p:spPr>
                <a:xfrm>
                  <a:off x="6701318" y="4400550"/>
                  <a:ext cx="1066800" cy="457200"/>
                </a:xfrm>
                <a:prstGeom prst="roundRect">
                  <a:avLst/>
                </a:prstGeom>
                <a:grpFill/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176924"/>
                  <a:endParaRPr lang="en-US" sz="23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1" name="Content Placeholder 2"/>
                <p:cNvSpPr txBox="1">
                  <a:spLocks/>
                </p:cNvSpPr>
                <p:nvPr/>
              </p:nvSpPr>
              <p:spPr>
                <a:xfrm>
                  <a:off x="6701318" y="4445928"/>
                  <a:ext cx="1066800" cy="37636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buFont typeface="Arial" pitchFamily="34" charset="0"/>
                    <a:buNone/>
                  </a:pPr>
                  <a:r>
                    <a:rPr lang="id-ID" sz="2300" spc="-189" dirty="0">
                      <a:solidFill>
                        <a:srgbClr val="FFFFFF"/>
                      </a:solidFill>
                      <a:cs typeface="Open Sans" pitchFamily="34" charset="0"/>
                    </a:rPr>
                    <a:t>$9.99</a:t>
                  </a:r>
                  <a:endParaRPr lang="en-US" spc="-189" dirty="0">
                    <a:solidFill>
                      <a:srgbClr val="FFFFFF"/>
                    </a:solidFill>
                    <a:cs typeface="Open Sans" pitchFamily="34" charset="0"/>
                  </a:endParaRPr>
                </a:p>
              </p:txBody>
            </p:sp>
          </p:grpSp>
        </p:grpSp>
      </p:grpSp>
      <p:sp>
        <p:nvSpPr>
          <p:cNvPr id="34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36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8681652"/>
      </p:ext>
    </p:extLst>
  </p:cSld>
  <p:clrMapOvr>
    <a:masterClrMapping/>
  </p:clrMapOvr>
  <p:transition spd="slow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" accel="10000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" descr="F:\鹏\PPT总结内页\色彩\暗绿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2" name="AutoShape 18"/>
          <p:cNvSpPr>
            <a:spLocks noChangeAspect="1" noChangeArrowheads="1" noTextEdit="1"/>
          </p:cNvSpPr>
          <p:nvPr/>
        </p:nvSpPr>
        <p:spPr bwMode="auto">
          <a:xfrm>
            <a:off x="1154997" y="1872340"/>
            <a:ext cx="9718750" cy="3960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6411" tIns="43205" rIns="86411" bIns="43205"/>
          <a:lstStyle/>
          <a:p>
            <a:pPr defTabSz="1176924"/>
            <a:endParaRPr lang="zh-CN" altLang="zh-CN" sz="2300" dirty="0">
              <a:solidFill>
                <a:srgbClr val="000000"/>
              </a:solidFill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9223" name="Freeform 575"/>
          <p:cNvSpPr>
            <a:spLocks noChangeArrowheads="1"/>
          </p:cNvSpPr>
          <p:nvPr/>
        </p:nvSpPr>
        <p:spPr bwMode="auto">
          <a:xfrm>
            <a:off x="2635764" y="5428937"/>
            <a:ext cx="6679203" cy="387010"/>
          </a:xfrm>
          <a:custGeom>
            <a:avLst/>
            <a:gdLst>
              <a:gd name="T0" fmla="*/ 433 w 433"/>
              <a:gd name="T1" fmla="*/ 19 h 25"/>
              <a:gd name="T2" fmla="*/ 427 w 433"/>
              <a:gd name="T3" fmla="*/ 25 h 25"/>
              <a:gd name="T4" fmla="*/ 6 w 433"/>
              <a:gd name="T5" fmla="*/ 25 h 25"/>
              <a:gd name="T6" fmla="*/ 0 w 433"/>
              <a:gd name="T7" fmla="*/ 19 h 25"/>
              <a:gd name="T8" fmla="*/ 0 w 433"/>
              <a:gd name="T9" fmla="*/ 6 h 25"/>
              <a:gd name="T10" fmla="*/ 6 w 433"/>
              <a:gd name="T11" fmla="*/ 0 h 25"/>
              <a:gd name="T12" fmla="*/ 427 w 433"/>
              <a:gd name="T13" fmla="*/ 0 h 25"/>
              <a:gd name="T14" fmla="*/ 433 w 433"/>
              <a:gd name="T15" fmla="*/ 6 h 25"/>
              <a:gd name="T16" fmla="*/ 433 w 433"/>
              <a:gd name="T17" fmla="*/ 19 h 2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33"/>
              <a:gd name="T28" fmla="*/ 0 h 25"/>
              <a:gd name="T29" fmla="*/ 433 w 433"/>
              <a:gd name="T30" fmla="*/ 25 h 2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33" h="25">
                <a:moveTo>
                  <a:pt x="433" y="19"/>
                </a:moveTo>
                <a:cubicBezTo>
                  <a:pt x="433" y="23"/>
                  <a:pt x="430" y="25"/>
                  <a:pt x="427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2" y="25"/>
                  <a:pt x="0" y="23"/>
                  <a:pt x="0" y="19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6" y="0"/>
                </a:cubicBezTo>
                <a:cubicBezTo>
                  <a:pt x="427" y="0"/>
                  <a:pt x="427" y="0"/>
                  <a:pt x="427" y="0"/>
                </a:cubicBezTo>
                <a:cubicBezTo>
                  <a:pt x="430" y="0"/>
                  <a:pt x="433" y="3"/>
                  <a:pt x="433" y="6"/>
                </a:cubicBezTo>
                <a:lnTo>
                  <a:pt x="433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6411" tIns="43205" rIns="86411" bIns="43205"/>
          <a:lstStyle/>
          <a:p>
            <a:pPr defTabSz="1176924"/>
            <a:endParaRPr lang="zh-CN" altLang="zh-CN" sz="2300" dirty="0">
              <a:solidFill>
                <a:srgbClr val="000000"/>
              </a:solidFill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9224" name="Freeform 616"/>
          <p:cNvSpPr>
            <a:spLocks noChangeArrowheads="1"/>
          </p:cNvSpPr>
          <p:nvPr/>
        </p:nvSpPr>
        <p:spPr bwMode="auto">
          <a:xfrm>
            <a:off x="3931997" y="3268878"/>
            <a:ext cx="1500" cy="16500"/>
          </a:xfrm>
          <a:custGeom>
            <a:avLst/>
            <a:gdLst>
              <a:gd name="T0" fmla="*/ 0 w 635"/>
              <a:gd name="T1" fmla="*/ 0 h 1"/>
              <a:gd name="T2" fmla="*/ 0 w 635"/>
              <a:gd name="T3" fmla="*/ 1 h 1"/>
              <a:gd name="T4" fmla="*/ 0 w 635"/>
              <a:gd name="T5" fmla="*/ 1 h 1"/>
              <a:gd name="T6" fmla="*/ 0 w 635"/>
              <a:gd name="T7" fmla="*/ 0 h 1"/>
              <a:gd name="T8" fmla="*/ 0 60000 65536"/>
              <a:gd name="T9" fmla="*/ 0 60000 65536"/>
              <a:gd name="T10" fmla="*/ 0 60000 65536"/>
              <a:gd name="T11" fmla="*/ 0 60000 65536"/>
              <a:gd name="T12" fmla="*/ 0 w 635"/>
              <a:gd name="T13" fmla="*/ 0 h 1"/>
              <a:gd name="T14" fmla="*/ 635 w 635"/>
              <a:gd name="T15" fmla="*/ 1 h 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35" h="1">
                <a:moveTo>
                  <a:pt x="0" y="0"/>
                </a:move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6411" tIns="43205" rIns="86411" bIns="43205"/>
          <a:lstStyle/>
          <a:p>
            <a:pPr defTabSz="1176924"/>
            <a:endParaRPr lang="zh-CN" altLang="zh-CN" sz="2300" dirty="0">
              <a:solidFill>
                <a:srgbClr val="000000"/>
              </a:solidFill>
              <a:ea typeface="微软雅黑" panose="020B0503020204020204" pitchFamily="34" charset="-122"/>
              <a:sym typeface="宋体" pitchFamily="2" charset="-122"/>
            </a:endParaRPr>
          </a:p>
        </p:txBody>
      </p:sp>
      <p:grpSp>
        <p:nvGrpSpPr>
          <p:cNvPr id="9225" name="组合 7"/>
          <p:cNvGrpSpPr>
            <a:grpSpLocks/>
          </p:cNvGrpSpPr>
          <p:nvPr/>
        </p:nvGrpSpPr>
        <p:grpSpPr bwMode="auto">
          <a:xfrm>
            <a:off x="1139994" y="2400355"/>
            <a:ext cx="4611831" cy="2701573"/>
            <a:chOff x="0" y="0"/>
            <a:chExt cx="4879975" cy="2859088"/>
          </a:xfrm>
        </p:grpSpPr>
        <p:grpSp>
          <p:nvGrpSpPr>
            <p:cNvPr id="9226" name="组合 5"/>
            <p:cNvGrpSpPr>
              <a:grpSpLocks/>
            </p:cNvGrpSpPr>
            <p:nvPr/>
          </p:nvGrpSpPr>
          <p:grpSpPr bwMode="auto">
            <a:xfrm>
              <a:off x="0" y="0"/>
              <a:ext cx="4879975" cy="2859088"/>
              <a:chOff x="0" y="0"/>
              <a:chExt cx="4879975" cy="2859088"/>
            </a:xfrm>
          </p:grpSpPr>
          <p:grpSp>
            <p:nvGrpSpPr>
              <p:cNvPr id="9227" name="组合 1"/>
              <p:cNvGrpSpPr>
                <a:grpSpLocks/>
              </p:cNvGrpSpPr>
              <p:nvPr/>
            </p:nvGrpSpPr>
            <p:grpSpPr bwMode="auto">
              <a:xfrm>
                <a:off x="277813" y="0"/>
                <a:ext cx="4324350" cy="2481263"/>
                <a:chOff x="0" y="0"/>
                <a:chExt cx="4324350" cy="2481263"/>
              </a:xfrm>
            </p:grpSpPr>
            <p:sp>
              <p:nvSpPr>
                <p:cNvPr id="9228" name="Freeform 22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4324350" cy="2481263"/>
                </a:xfrm>
                <a:custGeom>
                  <a:avLst/>
                  <a:gdLst>
                    <a:gd name="T0" fmla="*/ 253 w 265"/>
                    <a:gd name="T1" fmla="*/ 0 h 151"/>
                    <a:gd name="T2" fmla="*/ 12 w 265"/>
                    <a:gd name="T3" fmla="*/ 0 h 151"/>
                    <a:gd name="T4" fmla="*/ 0 w 265"/>
                    <a:gd name="T5" fmla="*/ 12 h 151"/>
                    <a:gd name="T6" fmla="*/ 0 w 265"/>
                    <a:gd name="T7" fmla="*/ 139 h 151"/>
                    <a:gd name="T8" fmla="*/ 12 w 265"/>
                    <a:gd name="T9" fmla="*/ 151 h 151"/>
                    <a:gd name="T10" fmla="*/ 253 w 265"/>
                    <a:gd name="T11" fmla="*/ 151 h 151"/>
                    <a:gd name="T12" fmla="*/ 265 w 265"/>
                    <a:gd name="T13" fmla="*/ 139 h 151"/>
                    <a:gd name="T14" fmla="*/ 265 w 265"/>
                    <a:gd name="T15" fmla="*/ 12 h 151"/>
                    <a:gd name="T16" fmla="*/ 253 w 265"/>
                    <a:gd name="T17" fmla="*/ 0 h 151"/>
                    <a:gd name="T18" fmla="*/ 253 w 265"/>
                    <a:gd name="T19" fmla="*/ 139 h 151"/>
                    <a:gd name="T20" fmla="*/ 12 w 265"/>
                    <a:gd name="T21" fmla="*/ 139 h 151"/>
                    <a:gd name="T22" fmla="*/ 12 w 265"/>
                    <a:gd name="T23" fmla="*/ 15 h 151"/>
                    <a:gd name="T24" fmla="*/ 253 w 265"/>
                    <a:gd name="T25" fmla="*/ 15 h 151"/>
                    <a:gd name="T26" fmla="*/ 253 w 265"/>
                    <a:gd name="T27" fmla="*/ 139 h 15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265"/>
                    <a:gd name="T43" fmla="*/ 0 h 151"/>
                    <a:gd name="T44" fmla="*/ 265 w 265"/>
                    <a:gd name="T45" fmla="*/ 151 h 151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265" h="151">
                      <a:moveTo>
                        <a:pt x="253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6" y="0"/>
                        <a:pt x="0" y="5"/>
                        <a:pt x="0" y="12"/>
                      </a:cubicBezTo>
                      <a:cubicBezTo>
                        <a:pt x="0" y="139"/>
                        <a:pt x="0" y="139"/>
                        <a:pt x="0" y="139"/>
                      </a:cubicBezTo>
                      <a:cubicBezTo>
                        <a:pt x="0" y="145"/>
                        <a:pt x="6" y="151"/>
                        <a:pt x="12" y="151"/>
                      </a:cubicBezTo>
                      <a:cubicBezTo>
                        <a:pt x="253" y="151"/>
                        <a:pt x="253" y="151"/>
                        <a:pt x="253" y="151"/>
                      </a:cubicBezTo>
                      <a:cubicBezTo>
                        <a:pt x="260" y="151"/>
                        <a:pt x="265" y="145"/>
                        <a:pt x="265" y="139"/>
                      </a:cubicBezTo>
                      <a:cubicBezTo>
                        <a:pt x="265" y="12"/>
                        <a:pt x="265" y="12"/>
                        <a:pt x="265" y="12"/>
                      </a:cubicBezTo>
                      <a:cubicBezTo>
                        <a:pt x="265" y="5"/>
                        <a:pt x="260" y="0"/>
                        <a:pt x="253" y="0"/>
                      </a:cubicBezTo>
                      <a:close/>
                      <a:moveTo>
                        <a:pt x="253" y="139"/>
                      </a:moveTo>
                      <a:cubicBezTo>
                        <a:pt x="12" y="139"/>
                        <a:pt x="12" y="139"/>
                        <a:pt x="12" y="139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253" y="15"/>
                        <a:pt x="253" y="15"/>
                        <a:pt x="253" y="15"/>
                      </a:cubicBezTo>
                      <a:lnTo>
                        <a:pt x="253" y="13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1176924"/>
                  <a:endParaRPr lang="zh-CN" altLang="zh-CN" sz="2300" dirty="0">
                    <a:solidFill>
                      <a:srgbClr val="000000"/>
                    </a:solidFill>
                    <a:ea typeface="微软雅黑" panose="020B0503020204020204" pitchFamily="34" charset="-122"/>
                    <a:sym typeface="宋体" pitchFamily="2" charset="-122"/>
                  </a:endParaRPr>
                </a:p>
              </p:txBody>
            </p:sp>
            <p:sp>
              <p:nvSpPr>
                <p:cNvPr id="9229" name="矩形 859"/>
                <p:cNvSpPr>
                  <a:spLocks noChangeArrowheads="1"/>
                </p:cNvSpPr>
                <p:nvPr/>
              </p:nvSpPr>
              <p:spPr bwMode="auto">
                <a:xfrm>
                  <a:off x="163609" y="241300"/>
                  <a:ext cx="1612703" cy="2052638"/>
                </a:xfrm>
                <a:prstGeom prst="rect">
                  <a:avLst/>
                </a:pr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42719B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defTabSz="1176924"/>
                  <a:endParaRPr lang="zh-CN" altLang="zh-CN" sz="23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itchFamily="2" charset="-122"/>
                  </a:endParaRPr>
                </a:p>
              </p:txBody>
            </p:sp>
          </p:grpSp>
          <p:sp>
            <p:nvSpPr>
              <p:cNvPr id="9230" name="Freeform 21"/>
              <p:cNvSpPr>
                <a:spLocks noChangeArrowheads="1"/>
              </p:cNvSpPr>
              <p:nvPr/>
            </p:nvSpPr>
            <p:spPr bwMode="auto">
              <a:xfrm>
                <a:off x="0" y="2579688"/>
                <a:ext cx="4879975" cy="279400"/>
              </a:xfrm>
              <a:custGeom>
                <a:avLst/>
                <a:gdLst>
                  <a:gd name="T0" fmla="*/ 299 w 299"/>
                  <a:gd name="T1" fmla="*/ 13 h 17"/>
                  <a:gd name="T2" fmla="*/ 295 w 299"/>
                  <a:gd name="T3" fmla="*/ 17 h 17"/>
                  <a:gd name="T4" fmla="*/ 5 w 299"/>
                  <a:gd name="T5" fmla="*/ 17 h 17"/>
                  <a:gd name="T6" fmla="*/ 0 w 299"/>
                  <a:gd name="T7" fmla="*/ 13 h 17"/>
                  <a:gd name="T8" fmla="*/ 0 w 299"/>
                  <a:gd name="T9" fmla="*/ 4 h 17"/>
                  <a:gd name="T10" fmla="*/ 5 w 299"/>
                  <a:gd name="T11" fmla="*/ 0 h 17"/>
                  <a:gd name="T12" fmla="*/ 295 w 299"/>
                  <a:gd name="T13" fmla="*/ 0 h 17"/>
                  <a:gd name="T14" fmla="*/ 299 w 299"/>
                  <a:gd name="T15" fmla="*/ 4 h 17"/>
                  <a:gd name="T16" fmla="*/ 299 w 299"/>
                  <a:gd name="T17" fmla="*/ 13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99"/>
                  <a:gd name="T28" fmla="*/ 0 h 17"/>
                  <a:gd name="T29" fmla="*/ 299 w 299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99" h="17">
                    <a:moveTo>
                      <a:pt x="299" y="13"/>
                    </a:moveTo>
                    <a:cubicBezTo>
                      <a:pt x="299" y="15"/>
                      <a:pt x="297" y="17"/>
                      <a:pt x="29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2" y="17"/>
                      <a:pt x="0" y="15"/>
                      <a:pt x="0" y="1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295" y="0"/>
                      <a:pt x="295" y="0"/>
                      <a:pt x="295" y="0"/>
                    </a:cubicBezTo>
                    <a:cubicBezTo>
                      <a:pt x="297" y="0"/>
                      <a:pt x="299" y="2"/>
                      <a:pt x="299" y="4"/>
                    </a:cubicBezTo>
                    <a:lnTo>
                      <a:pt x="299" y="1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76924"/>
                <a:endParaRPr lang="zh-CN" altLang="zh-CN" sz="2300" dirty="0">
                  <a:solidFill>
                    <a:srgbClr val="000000"/>
                  </a:solidFill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</p:grpSp>
        <p:grpSp>
          <p:nvGrpSpPr>
            <p:cNvPr id="9231" name="Group 811"/>
            <p:cNvGrpSpPr>
              <a:grpSpLocks/>
            </p:cNvGrpSpPr>
            <p:nvPr/>
          </p:nvGrpSpPr>
          <p:grpSpPr bwMode="auto">
            <a:xfrm>
              <a:off x="966785" y="635000"/>
              <a:ext cx="561975" cy="1406525"/>
              <a:chOff x="0" y="0"/>
              <a:chExt cx="354" cy="886"/>
            </a:xfrm>
          </p:grpSpPr>
          <p:sp>
            <p:nvSpPr>
              <p:cNvPr id="9232" name="Freeform 812"/>
              <p:cNvSpPr>
                <a:spLocks noChangeArrowheads="1"/>
              </p:cNvSpPr>
              <p:nvPr/>
            </p:nvSpPr>
            <p:spPr bwMode="auto">
              <a:xfrm>
                <a:off x="0" y="152"/>
                <a:ext cx="354" cy="734"/>
              </a:xfrm>
              <a:custGeom>
                <a:avLst/>
                <a:gdLst>
                  <a:gd name="T0" fmla="*/ 41 w 54"/>
                  <a:gd name="T1" fmla="*/ 0 h 116"/>
                  <a:gd name="T2" fmla="*/ 14 w 54"/>
                  <a:gd name="T3" fmla="*/ 0 h 116"/>
                  <a:gd name="T4" fmla="*/ 0 w 54"/>
                  <a:gd name="T5" fmla="*/ 12 h 116"/>
                  <a:gd name="T6" fmla="*/ 0 w 54"/>
                  <a:gd name="T7" fmla="*/ 12 h 116"/>
                  <a:gd name="T8" fmla="*/ 0 w 54"/>
                  <a:gd name="T9" fmla="*/ 14 h 116"/>
                  <a:gd name="T10" fmla="*/ 0 w 54"/>
                  <a:gd name="T11" fmla="*/ 52 h 116"/>
                  <a:gd name="T12" fmla="*/ 4 w 54"/>
                  <a:gd name="T13" fmla="*/ 57 h 116"/>
                  <a:gd name="T14" fmla="*/ 9 w 54"/>
                  <a:gd name="T15" fmla="*/ 52 h 116"/>
                  <a:gd name="T16" fmla="*/ 9 w 54"/>
                  <a:gd name="T17" fmla="*/ 19 h 116"/>
                  <a:gd name="T18" fmla="*/ 13 w 54"/>
                  <a:gd name="T19" fmla="*/ 19 h 116"/>
                  <a:gd name="T20" fmla="*/ 13 w 54"/>
                  <a:gd name="T21" fmla="*/ 51 h 116"/>
                  <a:gd name="T22" fmla="*/ 13 w 54"/>
                  <a:gd name="T23" fmla="*/ 52 h 116"/>
                  <a:gd name="T24" fmla="*/ 13 w 54"/>
                  <a:gd name="T25" fmla="*/ 109 h 116"/>
                  <a:gd name="T26" fmla="*/ 19 w 54"/>
                  <a:gd name="T27" fmla="*/ 116 h 116"/>
                  <a:gd name="T28" fmla="*/ 26 w 54"/>
                  <a:gd name="T29" fmla="*/ 109 h 116"/>
                  <a:gd name="T30" fmla="*/ 26 w 54"/>
                  <a:gd name="T31" fmla="*/ 59 h 116"/>
                  <a:gd name="T32" fmla="*/ 29 w 54"/>
                  <a:gd name="T33" fmla="*/ 59 h 116"/>
                  <a:gd name="T34" fmla="*/ 29 w 54"/>
                  <a:gd name="T35" fmla="*/ 109 h 116"/>
                  <a:gd name="T36" fmla="*/ 35 w 54"/>
                  <a:gd name="T37" fmla="*/ 116 h 116"/>
                  <a:gd name="T38" fmla="*/ 41 w 54"/>
                  <a:gd name="T39" fmla="*/ 109 h 116"/>
                  <a:gd name="T40" fmla="*/ 41 w 54"/>
                  <a:gd name="T41" fmla="*/ 51 h 116"/>
                  <a:gd name="T42" fmla="*/ 41 w 54"/>
                  <a:gd name="T43" fmla="*/ 50 h 116"/>
                  <a:gd name="T44" fmla="*/ 41 w 54"/>
                  <a:gd name="T45" fmla="*/ 19 h 116"/>
                  <a:gd name="T46" fmla="*/ 45 w 54"/>
                  <a:gd name="T47" fmla="*/ 19 h 116"/>
                  <a:gd name="T48" fmla="*/ 45 w 54"/>
                  <a:gd name="T49" fmla="*/ 52 h 116"/>
                  <a:gd name="T50" fmla="*/ 50 w 54"/>
                  <a:gd name="T51" fmla="*/ 57 h 116"/>
                  <a:gd name="T52" fmla="*/ 54 w 54"/>
                  <a:gd name="T53" fmla="*/ 52 h 116"/>
                  <a:gd name="T54" fmla="*/ 54 w 54"/>
                  <a:gd name="T55" fmla="*/ 14 h 116"/>
                  <a:gd name="T56" fmla="*/ 54 w 54"/>
                  <a:gd name="T57" fmla="*/ 12 h 116"/>
                  <a:gd name="T58" fmla="*/ 54 w 54"/>
                  <a:gd name="T59" fmla="*/ 11 h 116"/>
                  <a:gd name="T60" fmla="*/ 41 w 54"/>
                  <a:gd name="T61" fmla="*/ 0 h 11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54"/>
                  <a:gd name="T94" fmla="*/ 0 h 116"/>
                  <a:gd name="T95" fmla="*/ 54 w 54"/>
                  <a:gd name="T96" fmla="*/ 116 h 11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54" h="116">
                    <a:moveTo>
                      <a:pt x="41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4" y="0"/>
                      <a:pt x="0" y="9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5"/>
                      <a:pt x="2" y="57"/>
                      <a:pt x="4" y="57"/>
                    </a:cubicBezTo>
                    <a:cubicBezTo>
                      <a:pt x="7" y="57"/>
                      <a:pt x="9" y="55"/>
                      <a:pt x="9" y="52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1"/>
                      <a:pt x="13" y="52"/>
                      <a:pt x="13" y="52"/>
                    </a:cubicBezTo>
                    <a:cubicBezTo>
                      <a:pt x="13" y="109"/>
                      <a:pt x="13" y="109"/>
                      <a:pt x="13" y="109"/>
                    </a:cubicBezTo>
                    <a:cubicBezTo>
                      <a:pt x="13" y="113"/>
                      <a:pt x="16" y="116"/>
                      <a:pt x="19" y="116"/>
                    </a:cubicBezTo>
                    <a:cubicBezTo>
                      <a:pt x="23" y="116"/>
                      <a:pt x="26" y="113"/>
                      <a:pt x="26" y="109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29" y="109"/>
                      <a:pt x="29" y="109"/>
                      <a:pt x="29" y="109"/>
                    </a:cubicBezTo>
                    <a:cubicBezTo>
                      <a:pt x="29" y="113"/>
                      <a:pt x="31" y="116"/>
                      <a:pt x="35" y="116"/>
                    </a:cubicBezTo>
                    <a:cubicBezTo>
                      <a:pt x="38" y="116"/>
                      <a:pt x="41" y="113"/>
                      <a:pt x="41" y="109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5" y="19"/>
                      <a:pt x="45" y="19"/>
                      <a:pt x="45" y="19"/>
                    </a:cubicBezTo>
                    <a:cubicBezTo>
                      <a:pt x="45" y="52"/>
                      <a:pt x="45" y="52"/>
                      <a:pt x="45" y="52"/>
                    </a:cubicBezTo>
                    <a:cubicBezTo>
                      <a:pt x="45" y="55"/>
                      <a:pt x="47" y="57"/>
                      <a:pt x="50" y="57"/>
                    </a:cubicBezTo>
                    <a:cubicBezTo>
                      <a:pt x="52" y="57"/>
                      <a:pt x="54" y="55"/>
                      <a:pt x="54" y="52"/>
                    </a:cubicBezTo>
                    <a:cubicBezTo>
                      <a:pt x="54" y="14"/>
                      <a:pt x="54" y="14"/>
                      <a:pt x="54" y="14"/>
                    </a:cubicBezTo>
                    <a:cubicBezTo>
                      <a:pt x="54" y="12"/>
                      <a:pt x="54" y="12"/>
                      <a:pt x="54" y="12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4" y="7"/>
                      <a:pt x="50" y="0"/>
                      <a:pt x="4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76924"/>
                <a:endParaRPr lang="zh-CN" altLang="zh-CN" sz="2300" dirty="0">
                  <a:solidFill>
                    <a:srgbClr val="000000"/>
                  </a:solidFill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9233" name="Oval 813"/>
              <p:cNvSpPr>
                <a:spLocks noChangeArrowheads="1"/>
              </p:cNvSpPr>
              <p:nvPr/>
            </p:nvSpPr>
            <p:spPr bwMode="auto">
              <a:xfrm>
                <a:off x="105" y="0"/>
                <a:ext cx="144" cy="13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76924"/>
                <a:endParaRPr lang="zh-CN" altLang="zh-CN" sz="2300" dirty="0">
                  <a:solidFill>
                    <a:srgbClr val="000000"/>
                  </a:solidFill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</p:grpSp>
      </p:grpSp>
      <p:grpSp>
        <p:nvGrpSpPr>
          <p:cNvPr id="9234" name="组合 8"/>
          <p:cNvGrpSpPr>
            <a:grpSpLocks/>
          </p:cNvGrpSpPr>
          <p:nvPr/>
        </p:nvGrpSpPr>
        <p:grpSpPr bwMode="auto">
          <a:xfrm>
            <a:off x="6261916" y="2400355"/>
            <a:ext cx="4611831" cy="2701573"/>
            <a:chOff x="0" y="0"/>
            <a:chExt cx="4879975" cy="2859088"/>
          </a:xfrm>
        </p:grpSpPr>
        <p:grpSp>
          <p:nvGrpSpPr>
            <p:cNvPr id="9235" name="组合 6"/>
            <p:cNvGrpSpPr>
              <a:grpSpLocks/>
            </p:cNvGrpSpPr>
            <p:nvPr/>
          </p:nvGrpSpPr>
          <p:grpSpPr bwMode="auto">
            <a:xfrm>
              <a:off x="0" y="0"/>
              <a:ext cx="4879975" cy="2859088"/>
              <a:chOff x="0" y="0"/>
              <a:chExt cx="4879975" cy="2859088"/>
            </a:xfrm>
          </p:grpSpPr>
          <p:grpSp>
            <p:nvGrpSpPr>
              <p:cNvPr id="9236" name="组合 2"/>
              <p:cNvGrpSpPr>
                <a:grpSpLocks/>
              </p:cNvGrpSpPr>
              <p:nvPr/>
            </p:nvGrpSpPr>
            <p:grpSpPr bwMode="auto">
              <a:xfrm>
                <a:off x="276225" y="0"/>
                <a:ext cx="4325938" cy="2481263"/>
                <a:chOff x="0" y="0"/>
                <a:chExt cx="4325938" cy="2481263"/>
              </a:xfrm>
            </p:grpSpPr>
            <p:sp>
              <p:nvSpPr>
                <p:cNvPr id="9237" name="Freeform 299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4325938" cy="2481263"/>
                </a:xfrm>
                <a:custGeom>
                  <a:avLst/>
                  <a:gdLst>
                    <a:gd name="T0" fmla="*/ 253 w 265"/>
                    <a:gd name="T1" fmla="*/ 0 h 151"/>
                    <a:gd name="T2" fmla="*/ 12 w 265"/>
                    <a:gd name="T3" fmla="*/ 0 h 151"/>
                    <a:gd name="T4" fmla="*/ 0 w 265"/>
                    <a:gd name="T5" fmla="*/ 12 h 151"/>
                    <a:gd name="T6" fmla="*/ 0 w 265"/>
                    <a:gd name="T7" fmla="*/ 139 h 151"/>
                    <a:gd name="T8" fmla="*/ 12 w 265"/>
                    <a:gd name="T9" fmla="*/ 151 h 151"/>
                    <a:gd name="T10" fmla="*/ 253 w 265"/>
                    <a:gd name="T11" fmla="*/ 151 h 151"/>
                    <a:gd name="T12" fmla="*/ 265 w 265"/>
                    <a:gd name="T13" fmla="*/ 139 h 151"/>
                    <a:gd name="T14" fmla="*/ 265 w 265"/>
                    <a:gd name="T15" fmla="*/ 12 h 151"/>
                    <a:gd name="T16" fmla="*/ 253 w 265"/>
                    <a:gd name="T17" fmla="*/ 0 h 151"/>
                    <a:gd name="T18" fmla="*/ 253 w 265"/>
                    <a:gd name="T19" fmla="*/ 139 h 151"/>
                    <a:gd name="T20" fmla="*/ 12 w 265"/>
                    <a:gd name="T21" fmla="*/ 139 h 151"/>
                    <a:gd name="T22" fmla="*/ 12 w 265"/>
                    <a:gd name="T23" fmla="*/ 15 h 151"/>
                    <a:gd name="T24" fmla="*/ 253 w 265"/>
                    <a:gd name="T25" fmla="*/ 15 h 151"/>
                    <a:gd name="T26" fmla="*/ 253 w 265"/>
                    <a:gd name="T27" fmla="*/ 139 h 15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265"/>
                    <a:gd name="T43" fmla="*/ 0 h 151"/>
                    <a:gd name="T44" fmla="*/ 265 w 265"/>
                    <a:gd name="T45" fmla="*/ 151 h 151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265" h="151">
                      <a:moveTo>
                        <a:pt x="253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0" y="5"/>
                        <a:pt x="0" y="12"/>
                      </a:cubicBezTo>
                      <a:cubicBezTo>
                        <a:pt x="0" y="139"/>
                        <a:pt x="0" y="139"/>
                        <a:pt x="0" y="139"/>
                      </a:cubicBezTo>
                      <a:cubicBezTo>
                        <a:pt x="0" y="145"/>
                        <a:pt x="5" y="151"/>
                        <a:pt x="12" y="151"/>
                      </a:cubicBezTo>
                      <a:cubicBezTo>
                        <a:pt x="253" y="151"/>
                        <a:pt x="253" y="151"/>
                        <a:pt x="253" y="151"/>
                      </a:cubicBezTo>
                      <a:cubicBezTo>
                        <a:pt x="260" y="151"/>
                        <a:pt x="265" y="145"/>
                        <a:pt x="265" y="139"/>
                      </a:cubicBezTo>
                      <a:cubicBezTo>
                        <a:pt x="265" y="12"/>
                        <a:pt x="265" y="12"/>
                        <a:pt x="265" y="12"/>
                      </a:cubicBezTo>
                      <a:cubicBezTo>
                        <a:pt x="265" y="5"/>
                        <a:pt x="260" y="0"/>
                        <a:pt x="253" y="0"/>
                      </a:cubicBezTo>
                      <a:close/>
                      <a:moveTo>
                        <a:pt x="253" y="139"/>
                      </a:moveTo>
                      <a:cubicBezTo>
                        <a:pt x="12" y="139"/>
                        <a:pt x="12" y="139"/>
                        <a:pt x="12" y="139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253" y="15"/>
                        <a:pt x="253" y="15"/>
                        <a:pt x="253" y="15"/>
                      </a:cubicBezTo>
                      <a:lnTo>
                        <a:pt x="253" y="13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1176924"/>
                  <a:endParaRPr lang="zh-CN" altLang="zh-CN" sz="2300" dirty="0">
                    <a:solidFill>
                      <a:srgbClr val="000000"/>
                    </a:solidFill>
                    <a:ea typeface="微软雅黑" panose="020B0503020204020204" pitchFamily="34" charset="-122"/>
                    <a:sym typeface="宋体" pitchFamily="2" charset="-122"/>
                  </a:endParaRPr>
                </a:p>
              </p:txBody>
            </p:sp>
            <p:sp>
              <p:nvSpPr>
                <p:cNvPr id="9238" name="矩形 858"/>
                <p:cNvSpPr>
                  <a:spLocks noChangeArrowheads="1"/>
                </p:cNvSpPr>
                <p:nvPr/>
              </p:nvSpPr>
              <p:spPr bwMode="auto">
                <a:xfrm>
                  <a:off x="2546448" y="241300"/>
                  <a:ext cx="1612703" cy="2052638"/>
                </a:xfrm>
                <a:prstGeom prst="rect">
                  <a:avLst/>
                </a:prstGeom>
                <a:solidFill>
                  <a:schemeClr val="bg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42719B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defTabSz="1176924"/>
                  <a:endParaRPr lang="zh-CN" altLang="zh-CN" sz="230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itchFamily="2" charset="-122"/>
                  </a:endParaRPr>
                </a:p>
              </p:txBody>
            </p:sp>
          </p:grpSp>
          <p:sp>
            <p:nvSpPr>
              <p:cNvPr id="9239" name="Freeform 298"/>
              <p:cNvSpPr>
                <a:spLocks noChangeArrowheads="1"/>
              </p:cNvSpPr>
              <p:nvPr/>
            </p:nvSpPr>
            <p:spPr bwMode="auto">
              <a:xfrm>
                <a:off x="0" y="2579688"/>
                <a:ext cx="4879975" cy="279400"/>
              </a:xfrm>
              <a:custGeom>
                <a:avLst/>
                <a:gdLst>
                  <a:gd name="T0" fmla="*/ 299 w 299"/>
                  <a:gd name="T1" fmla="*/ 13 h 17"/>
                  <a:gd name="T2" fmla="*/ 295 w 299"/>
                  <a:gd name="T3" fmla="*/ 17 h 17"/>
                  <a:gd name="T4" fmla="*/ 4 w 299"/>
                  <a:gd name="T5" fmla="*/ 17 h 17"/>
                  <a:gd name="T6" fmla="*/ 0 w 299"/>
                  <a:gd name="T7" fmla="*/ 13 h 17"/>
                  <a:gd name="T8" fmla="*/ 0 w 299"/>
                  <a:gd name="T9" fmla="*/ 4 h 17"/>
                  <a:gd name="T10" fmla="*/ 4 w 299"/>
                  <a:gd name="T11" fmla="*/ 0 h 17"/>
                  <a:gd name="T12" fmla="*/ 295 w 299"/>
                  <a:gd name="T13" fmla="*/ 0 h 17"/>
                  <a:gd name="T14" fmla="*/ 299 w 299"/>
                  <a:gd name="T15" fmla="*/ 4 h 17"/>
                  <a:gd name="T16" fmla="*/ 299 w 299"/>
                  <a:gd name="T17" fmla="*/ 13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99"/>
                  <a:gd name="T28" fmla="*/ 0 h 17"/>
                  <a:gd name="T29" fmla="*/ 299 w 299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99" h="17">
                    <a:moveTo>
                      <a:pt x="299" y="13"/>
                    </a:moveTo>
                    <a:cubicBezTo>
                      <a:pt x="299" y="15"/>
                      <a:pt x="297" y="17"/>
                      <a:pt x="295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2" y="17"/>
                      <a:pt x="0" y="15"/>
                      <a:pt x="0" y="1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295" y="0"/>
                      <a:pt x="295" y="0"/>
                      <a:pt x="295" y="0"/>
                    </a:cubicBezTo>
                    <a:cubicBezTo>
                      <a:pt x="297" y="0"/>
                      <a:pt x="299" y="2"/>
                      <a:pt x="299" y="4"/>
                    </a:cubicBezTo>
                    <a:lnTo>
                      <a:pt x="299" y="1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76924"/>
                <a:endParaRPr lang="zh-CN" altLang="zh-CN" sz="2300" dirty="0">
                  <a:solidFill>
                    <a:srgbClr val="000000"/>
                  </a:solidFill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</p:grpSp>
        <p:grpSp>
          <p:nvGrpSpPr>
            <p:cNvPr id="9240" name="Group 816"/>
            <p:cNvGrpSpPr>
              <a:grpSpLocks/>
            </p:cNvGrpSpPr>
            <p:nvPr/>
          </p:nvGrpSpPr>
          <p:grpSpPr bwMode="auto">
            <a:xfrm>
              <a:off x="3280022" y="634999"/>
              <a:ext cx="709566" cy="1494585"/>
              <a:chOff x="0" y="0"/>
              <a:chExt cx="442" cy="931"/>
            </a:xfrm>
          </p:grpSpPr>
          <p:sp>
            <p:nvSpPr>
              <p:cNvPr id="9241" name="Oval 817"/>
              <p:cNvSpPr>
                <a:spLocks noChangeArrowheads="1"/>
              </p:cNvSpPr>
              <p:nvPr/>
            </p:nvSpPr>
            <p:spPr bwMode="auto">
              <a:xfrm>
                <a:off x="143" y="0"/>
                <a:ext cx="143" cy="1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76924"/>
                <a:endParaRPr lang="zh-CN" altLang="zh-CN" sz="2300" dirty="0">
                  <a:solidFill>
                    <a:srgbClr val="000000"/>
                  </a:solidFill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9242" name="Freeform 818"/>
              <p:cNvSpPr>
                <a:spLocks noChangeArrowheads="1"/>
              </p:cNvSpPr>
              <p:nvPr/>
            </p:nvSpPr>
            <p:spPr bwMode="auto">
              <a:xfrm>
                <a:off x="0" y="167"/>
                <a:ext cx="442" cy="764"/>
              </a:xfrm>
              <a:custGeom>
                <a:avLst/>
                <a:gdLst>
                  <a:gd name="T0" fmla="*/ 64 w 65"/>
                  <a:gd name="T1" fmla="*/ 42 h 115"/>
                  <a:gd name="T2" fmla="*/ 52 w 65"/>
                  <a:gd name="T3" fmla="*/ 7 h 115"/>
                  <a:gd name="T4" fmla="*/ 45 w 65"/>
                  <a:gd name="T5" fmla="*/ 0 h 115"/>
                  <a:gd name="T6" fmla="*/ 19 w 65"/>
                  <a:gd name="T7" fmla="*/ 0 h 115"/>
                  <a:gd name="T8" fmla="*/ 13 w 65"/>
                  <a:gd name="T9" fmla="*/ 4 h 115"/>
                  <a:gd name="T10" fmla="*/ 12 w 65"/>
                  <a:gd name="T11" fmla="*/ 5 h 115"/>
                  <a:gd name="T12" fmla="*/ 12 w 65"/>
                  <a:gd name="T13" fmla="*/ 5 h 115"/>
                  <a:gd name="T14" fmla="*/ 12 w 65"/>
                  <a:gd name="T15" fmla="*/ 6 h 115"/>
                  <a:gd name="T16" fmla="*/ 0 w 65"/>
                  <a:gd name="T17" fmla="*/ 42 h 115"/>
                  <a:gd name="T18" fmla="*/ 3 w 65"/>
                  <a:gd name="T19" fmla="*/ 48 h 115"/>
                  <a:gd name="T20" fmla="*/ 9 w 65"/>
                  <a:gd name="T21" fmla="*/ 45 h 115"/>
                  <a:gd name="T22" fmla="*/ 18 w 65"/>
                  <a:gd name="T23" fmla="*/ 16 h 115"/>
                  <a:gd name="T24" fmla="*/ 19 w 65"/>
                  <a:gd name="T25" fmla="*/ 16 h 115"/>
                  <a:gd name="T26" fmla="*/ 20 w 65"/>
                  <a:gd name="T27" fmla="*/ 16 h 115"/>
                  <a:gd name="T28" fmla="*/ 6 w 65"/>
                  <a:gd name="T29" fmla="*/ 68 h 115"/>
                  <a:gd name="T30" fmla="*/ 20 w 65"/>
                  <a:gd name="T31" fmla="*/ 68 h 115"/>
                  <a:gd name="T32" fmla="*/ 20 w 65"/>
                  <a:gd name="T33" fmla="*/ 109 h 115"/>
                  <a:gd name="T34" fmla="*/ 25 w 65"/>
                  <a:gd name="T35" fmla="*/ 115 h 115"/>
                  <a:gd name="T36" fmla="*/ 31 w 65"/>
                  <a:gd name="T37" fmla="*/ 109 h 115"/>
                  <a:gd name="T38" fmla="*/ 31 w 65"/>
                  <a:gd name="T39" fmla="*/ 68 h 115"/>
                  <a:gd name="T40" fmla="*/ 34 w 65"/>
                  <a:gd name="T41" fmla="*/ 68 h 115"/>
                  <a:gd name="T42" fmla="*/ 34 w 65"/>
                  <a:gd name="T43" fmla="*/ 109 h 115"/>
                  <a:gd name="T44" fmla="*/ 39 w 65"/>
                  <a:gd name="T45" fmla="*/ 115 h 115"/>
                  <a:gd name="T46" fmla="*/ 44 w 65"/>
                  <a:gd name="T47" fmla="*/ 109 h 115"/>
                  <a:gd name="T48" fmla="*/ 44 w 65"/>
                  <a:gd name="T49" fmla="*/ 68 h 115"/>
                  <a:gd name="T50" fmla="*/ 58 w 65"/>
                  <a:gd name="T51" fmla="*/ 68 h 115"/>
                  <a:gd name="T52" fmla="*/ 44 w 65"/>
                  <a:gd name="T53" fmla="*/ 16 h 115"/>
                  <a:gd name="T54" fmla="*/ 45 w 65"/>
                  <a:gd name="T55" fmla="*/ 16 h 115"/>
                  <a:gd name="T56" fmla="*/ 46 w 65"/>
                  <a:gd name="T57" fmla="*/ 16 h 115"/>
                  <a:gd name="T58" fmla="*/ 55 w 65"/>
                  <a:gd name="T59" fmla="*/ 45 h 115"/>
                  <a:gd name="T60" fmla="*/ 61 w 65"/>
                  <a:gd name="T61" fmla="*/ 48 h 115"/>
                  <a:gd name="T62" fmla="*/ 64 w 65"/>
                  <a:gd name="T63" fmla="*/ 42 h 115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65"/>
                  <a:gd name="T97" fmla="*/ 0 h 115"/>
                  <a:gd name="T98" fmla="*/ 65 w 65"/>
                  <a:gd name="T99" fmla="*/ 115 h 115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65" h="115">
                    <a:moveTo>
                      <a:pt x="64" y="42"/>
                    </a:moveTo>
                    <a:cubicBezTo>
                      <a:pt x="52" y="7"/>
                      <a:pt x="52" y="7"/>
                      <a:pt x="52" y="7"/>
                    </a:cubicBezTo>
                    <a:cubicBezTo>
                      <a:pt x="52" y="3"/>
                      <a:pt x="49" y="0"/>
                      <a:pt x="4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6" y="0"/>
                      <a:pt x="14" y="2"/>
                      <a:pt x="13" y="4"/>
                    </a:cubicBezTo>
                    <a:cubicBezTo>
                      <a:pt x="12" y="4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6"/>
                      <a:pt x="12" y="6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5"/>
                      <a:pt x="1" y="48"/>
                      <a:pt x="3" y="48"/>
                    </a:cubicBezTo>
                    <a:cubicBezTo>
                      <a:pt x="6" y="49"/>
                      <a:pt x="8" y="48"/>
                      <a:pt x="9" y="45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6"/>
                      <a:pt x="19" y="16"/>
                      <a:pt x="19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20" y="68"/>
                      <a:pt x="20" y="68"/>
                      <a:pt x="20" y="68"/>
                    </a:cubicBezTo>
                    <a:cubicBezTo>
                      <a:pt x="20" y="109"/>
                      <a:pt x="20" y="109"/>
                      <a:pt x="20" y="109"/>
                    </a:cubicBezTo>
                    <a:cubicBezTo>
                      <a:pt x="20" y="112"/>
                      <a:pt x="22" y="115"/>
                      <a:pt x="25" y="115"/>
                    </a:cubicBezTo>
                    <a:cubicBezTo>
                      <a:pt x="28" y="115"/>
                      <a:pt x="31" y="112"/>
                      <a:pt x="31" y="109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34" y="68"/>
                      <a:pt x="34" y="68"/>
                      <a:pt x="34" y="68"/>
                    </a:cubicBezTo>
                    <a:cubicBezTo>
                      <a:pt x="34" y="109"/>
                      <a:pt x="34" y="109"/>
                      <a:pt x="34" y="109"/>
                    </a:cubicBezTo>
                    <a:cubicBezTo>
                      <a:pt x="34" y="112"/>
                      <a:pt x="36" y="115"/>
                      <a:pt x="39" y="115"/>
                    </a:cubicBezTo>
                    <a:cubicBezTo>
                      <a:pt x="42" y="115"/>
                      <a:pt x="44" y="112"/>
                      <a:pt x="44" y="109"/>
                    </a:cubicBezTo>
                    <a:cubicBezTo>
                      <a:pt x="44" y="68"/>
                      <a:pt x="44" y="68"/>
                      <a:pt x="44" y="68"/>
                    </a:cubicBezTo>
                    <a:cubicBezTo>
                      <a:pt x="58" y="68"/>
                      <a:pt x="58" y="68"/>
                      <a:pt x="58" y="68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16"/>
                      <a:pt x="45" y="16"/>
                      <a:pt x="46" y="16"/>
                    </a:cubicBezTo>
                    <a:cubicBezTo>
                      <a:pt x="55" y="45"/>
                      <a:pt x="55" y="45"/>
                      <a:pt x="55" y="45"/>
                    </a:cubicBezTo>
                    <a:cubicBezTo>
                      <a:pt x="56" y="48"/>
                      <a:pt x="59" y="49"/>
                      <a:pt x="61" y="48"/>
                    </a:cubicBezTo>
                    <a:cubicBezTo>
                      <a:pt x="63" y="47"/>
                      <a:pt x="65" y="45"/>
                      <a:pt x="64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76924"/>
                <a:endParaRPr lang="zh-CN" altLang="zh-CN" sz="2300" dirty="0">
                  <a:solidFill>
                    <a:srgbClr val="000000"/>
                  </a:solidFill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</p:grpSp>
      </p:grpSp>
      <p:grpSp>
        <p:nvGrpSpPr>
          <p:cNvPr id="9243" name="组合 4"/>
          <p:cNvGrpSpPr>
            <a:grpSpLocks/>
          </p:cNvGrpSpPr>
          <p:nvPr/>
        </p:nvGrpSpPr>
        <p:grpSpPr bwMode="auto">
          <a:xfrm>
            <a:off x="3006330" y="1887341"/>
            <a:ext cx="5939570" cy="3400592"/>
            <a:chOff x="0" y="0"/>
            <a:chExt cx="6284913" cy="3598863"/>
          </a:xfrm>
        </p:grpSpPr>
        <p:grpSp>
          <p:nvGrpSpPr>
            <p:cNvPr id="9244" name="组合 3"/>
            <p:cNvGrpSpPr>
              <a:grpSpLocks/>
            </p:cNvGrpSpPr>
            <p:nvPr/>
          </p:nvGrpSpPr>
          <p:grpSpPr bwMode="auto">
            <a:xfrm>
              <a:off x="0" y="0"/>
              <a:ext cx="6284913" cy="3598863"/>
              <a:chOff x="0" y="0"/>
              <a:chExt cx="6284913" cy="3598863"/>
            </a:xfrm>
          </p:grpSpPr>
          <p:sp>
            <p:nvSpPr>
              <p:cNvPr id="9245" name="Freeform 576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6284913" cy="3598863"/>
              </a:xfrm>
              <a:custGeom>
                <a:avLst/>
                <a:gdLst>
                  <a:gd name="T0" fmla="*/ 367 w 385"/>
                  <a:gd name="T1" fmla="*/ 0 h 219"/>
                  <a:gd name="T2" fmla="*/ 18 w 385"/>
                  <a:gd name="T3" fmla="*/ 0 h 219"/>
                  <a:gd name="T4" fmla="*/ 0 w 385"/>
                  <a:gd name="T5" fmla="*/ 18 h 219"/>
                  <a:gd name="T6" fmla="*/ 0 w 385"/>
                  <a:gd name="T7" fmla="*/ 202 h 219"/>
                  <a:gd name="T8" fmla="*/ 18 w 385"/>
                  <a:gd name="T9" fmla="*/ 219 h 219"/>
                  <a:gd name="T10" fmla="*/ 367 w 385"/>
                  <a:gd name="T11" fmla="*/ 219 h 219"/>
                  <a:gd name="T12" fmla="*/ 385 w 385"/>
                  <a:gd name="T13" fmla="*/ 202 h 219"/>
                  <a:gd name="T14" fmla="*/ 385 w 385"/>
                  <a:gd name="T15" fmla="*/ 18 h 219"/>
                  <a:gd name="T16" fmla="*/ 367 w 385"/>
                  <a:gd name="T17" fmla="*/ 0 h 219"/>
                  <a:gd name="T18" fmla="*/ 367 w 385"/>
                  <a:gd name="T19" fmla="*/ 203 h 219"/>
                  <a:gd name="T20" fmla="*/ 18 w 385"/>
                  <a:gd name="T21" fmla="*/ 203 h 219"/>
                  <a:gd name="T22" fmla="*/ 18 w 385"/>
                  <a:gd name="T23" fmla="*/ 23 h 219"/>
                  <a:gd name="T24" fmla="*/ 367 w 385"/>
                  <a:gd name="T25" fmla="*/ 23 h 219"/>
                  <a:gd name="T26" fmla="*/ 367 w 385"/>
                  <a:gd name="T27" fmla="*/ 203 h 21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85"/>
                  <a:gd name="T43" fmla="*/ 0 h 219"/>
                  <a:gd name="T44" fmla="*/ 385 w 385"/>
                  <a:gd name="T45" fmla="*/ 219 h 219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85" h="219">
                    <a:moveTo>
                      <a:pt x="367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02"/>
                      <a:pt x="0" y="202"/>
                      <a:pt x="0" y="202"/>
                    </a:cubicBezTo>
                    <a:cubicBezTo>
                      <a:pt x="0" y="211"/>
                      <a:pt x="8" y="219"/>
                      <a:pt x="18" y="219"/>
                    </a:cubicBezTo>
                    <a:cubicBezTo>
                      <a:pt x="367" y="219"/>
                      <a:pt x="367" y="219"/>
                      <a:pt x="367" y="219"/>
                    </a:cubicBezTo>
                    <a:cubicBezTo>
                      <a:pt x="377" y="219"/>
                      <a:pt x="385" y="211"/>
                      <a:pt x="385" y="202"/>
                    </a:cubicBezTo>
                    <a:cubicBezTo>
                      <a:pt x="385" y="18"/>
                      <a:pt x="385" y="18"/>
                      <a:pt x="385" y="18"/>
                    </a:cubicBezTo>
                    <a:cubicBezTo>
                      <a:pt x="385" y="8"/>
                      <a:pt x="377" y="0"/>
                      <a:pt x="367" y="0"/>
                    </a:cubicBezTo>
                    <a:close/>
                    <a:moveTo>
                      <a:pt x="367" y="203"/>
                    </a:moveTo>
                    <a:cubicBezTo>
                      <a:pt x="18" y="203"/>
                      <a:pt x="18" y="203"/>
                      <a:pt x="18" y="203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367" y="23"/>
                      <a:pt x="367" y="23"/>
                      <a:pt x="367" y="23"/>
                    </a:cubicBezTo>
                    <a:lnTo>
                      <a:pt x="367" y="2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176924"/>
                <a:endParaRPr lang="zh-CN" altLang="zh-CN" sz="2300" dirty="0">
                  <a:solidFill>
                    <a:srgbClr val="000000"/>
                  </a:solidFill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9246" name="矩形 857"/>
              <p:cNvSpPr>
                <a:spLocks noChangeArrowheads="1"/>
              </p:cNvSpPr>
              <p:nvPr/>
            </p:nvSpPr>
            <p:spPr bwMode="auto">
              <a:xfrm>
                <a:off x="287241" y="352425"/>
                <a:ext cx="5791391" cy="277018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</p:grpSp>
        <p:sp>
          <p:nvSpPr>
            <p:cNvPr id="9247" name="矩形 871"/>
            <p:cNvSpPr>
              <a:spLocks noChangeArrowheads="1"/>
            </p:cNvSpPr>
            <p:nvPr/>
          </p:nvSpPr>
          <p:spPr bwMode="auto">
            <a:xfrm>
              <a:off x="570182" y="1050575"/>
              <a:ext cx="5316368" cy="1678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>
              <a:spAutoFit/>
            </a:bodyPr>
            <a:lstStyle/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</a:t>
              </a:r>
              <a:r>
                <a:rPr lang="zh-CN" altLang="en-US" sz="11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分钟之内。</a:t>
              </a:r>
            </a:p>
            <a:p>
              <a:pPr defTabSz="1176924">
                <a:lnSpc>
                  <a:spcPct val="150000"/>
                </a:lnSpc>
                <a:defRPr sz="1800" spc="0" baseline="0"/>
              </a:pPr>
              <a:endPara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29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6606615"/>
      </p:ext>
    </p:extLst>
  </p:cSld>
  <p:clrMapOvr>
    <a:masterClrMapping/>
  </p:clrMapOvr>
  <p:transition spd="slow" advTm="111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8" dur="2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3" dur="2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 bldLvl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鹏\PPT总结内页\色彩\绿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ubtitle 9"/>
          <p:cNvSpPr txBox="1">
            <a:spLocks/>
          </p:cNvSpPr>
          <p:nvPr/>
        </p:nvSpPr>
        <p:spPr>
          <a:xfrm>
            <a:off x="4140812" y="4362658"/>
            <a:ext cx="3888540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16" name="矩形 15"/>
          <p:cNvSpPr/>
          <p:nvPr/>
        </p:nvSpPr>
        <p:spPr>
          <a:xfrm>
            <a:off x="3384707" y="4938722"/>
            <a:ext cx="54007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en-US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SUCCESSFUL </a:t>
            </a:r>
            <a:r>
              <a:rPr lang="en-US" altLang="zh-CN" sz="2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PROJECTS  </a:t>
            </a:r>
            <a:r>
              <a:rPr lang="en-US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SHOW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781991" y="1248210"/>
            <a:ext cx="2610262" cy="3000017"/>
            <a:chOff x="4781991" y="1248210"/>
            <a:chExt cx="2610262" cy="3000017"/>
          </a:xfrm>
        </p:grpSpPr>
        <p:sp>
          <p:nvSpPr>
            <p:cNvPr id="9" name="等腰三角形 8"/>
            <p:cNvSpPr/>
            <p:nvPr/>
          </p:nvSpPr>
          <p:spPr>
            <a:xfrm rot="10800000">
              <a:off x="4781991" y="349818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4781992" y="1248210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7200000">
              <a:off x="6194412" y="2179238"/>
              <a:ext cx="870053" cy="750045"/>
            </a:xfrm>
            <a:prstGeom prst="triangle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10800000" flipH="1">
              <a:off x="6522098" y="1998256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flipH="1">
              <a:off x="6517461" y="2743492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10800000">
              <a:off x="5217044" y="1248211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>
              <a:off x="5652096" y="1248210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10800000">
              <a:off x="6087148" y="1248211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>
              <a:off x="6522200" y="1248210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1" name="等腰三角形 20"/>
            <p:cNvSpPr/>
            <p:nvPr/>
          </p:nvSpPr>
          <p:spPr>
            <a:xfrm rot="10800000" flipH="1">
              <a:off x="6087071" y="2743493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2" name="等腰三角形 21"/>
            <p:cNvSpPr/>
            <p:nvPr/>
          </p:nvSpPr>
          <p:spPr>
            <a:xfrm rot="10800000">
              <a:off x="5652147" y="349818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flipH="1">
              <a:off x="5217120" y="3498182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6" name="等腰三角形 25"/>
            <p:cNvSpPr/>
            <p:nvPr/>
          </p:nvSpPr>
          <p:spPr>
            <a:xfrm flipH="1">
              <a:off x="6087070" y="3498181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7" name="等腰三角形 26"/>
            <p:cNvSpPr/>
            <p:nvPr/>
          </p:nvSpPr>
          <p:spPr>
            <a:xfrm rot="10800000">
              <a:off x="6522095" y="349818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</p:grpSp>
      <p:sp>
        <p:nvSpPr>
          <p:cNvPr id="41" name="等腰三角形 40"/>
          <p:cNvSpPr/>
          <p:nvPr/>
        </p:nvSpPr>
        <p:spPr>
          <a:xfrm rot="5400000">
            <a:off x="-183868" y="2342916"/>
            <a:ext cx="2610160" cy="2250130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2" name="等腰三角形 41"/>
          <p:cNvSpPr/>
          <p:nvPr/>
        </p:nvSpPr>
        <p:spPr>
          <a:xfrm rot="5400000">
            <a:off x="-96780" y="4865987"/>
            <a:ext cx="1347426" cy="1161573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5" name="等腰三角形 44"/>
          <p:cNvSpPr/>
          <p:nvPr/>
        </p:nvSpPr>
        <p:spPr>
          <a:xfrm rot="5400000">
            <a:off x="-102744" y="775867"/>
            <a:ext cx="1489778" cy="128429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6" name="等腰三角形 45"/>
          <p:cNvSpPr/>
          <p:nvPr/>
        </p:nvSpPr>
        <p:spPr>
          <a:xfrm rot="5400000">
            <a:off x="-102506" y="1520758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7" name="等腰三角形 46"/>
          <p:cNvSpPr/>
          <p:nvPr/>
        </p:nvSpPr>
        <p:spPr>
          <a:xfrm rot="5400000">
            <a:off x="-102506" y="4085363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8" name="等腰三角形 47"/>
          <p:cNvSpPr/>
          <p:nvPr/>
        </p:nvSpPr>
        <p:spPr>
          <a:xfrm rot="5400000">
            <a:off x="-102506" y="5089362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9" name="等腰三角形 48"/>
          <p:cNvSpPr/>
          <p:nvPr/>
        </p:nvSpPr>
        <p:spPr>
          <a:xfrm rot="16200000" flipH="1">
            <a:off x="9522347" y="179171"/>
            <a:ext cx="2597932" cy="2239590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0" name="等腰三角形 49"/>
          <p:cNvSpPr/>
          <p:nvPr/>
        </p:nvSpPr>
        <p:spPr>
          <a:xfrm rot="16200000" flipH="1">
            <a:off x="10658555" y="2700065"/>
            <a:ext cx="1377558" cy="1187549"/>
          </a:xfrm>
          <a:prstGeom prst="triangle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1" name="等腰三角形 50"/>
          <p:cNvSpPr/>
          <p:nvPr/>
        </p:nvSpPr>
        <p:spPr>
          <a:xfrm rot="16200000" flipH="1">
            <a:off x="10712153" y="5271156"/>
            <a:ext cx="1298965" cy="1119796"/>
          </a:xfrm>
          <a:prstGeom prst="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2" name="等腰三角形 51"/>
          <p:cNvSpPr/>
          <p:nvPr/>
        </p:nvSpPr>
        <p:spPr>
          <a:xfrm rot="16200000" flipH="1">
            <a:off x="10534500" y="2069083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3" name="等腰三角形 52"/>
          <p:cNvSpPr/>
          <p:nvPr/>
        </p:nvSpPr>
        <p:spPr>
          <a:xfrm rot="16200000" flipH="1">
            <a:off x="10534500" y="3570725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4" name="等腰三角形 53"/>
          <p:cNvSpPr/>
          <p:nvPr/>
        </p:nvSpPr>
        <p:spPr>
          <a:xfrm rot="16200000" flipH="1">
            <a:off x="10534500" y="4574724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5" name="等腰三角形 54"/>
          <p:cNvSpPr/>
          <p:nvPr/>
        </p:nvSpPr>
        <p:spPr>
          <a:xfrm rot="5400000">
            <a:off x="2312654" y="2486696"/>
            <a:ext cx="520921" cy="44907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6" name="等腰三角形 55"/>
          <p:cNvSpPr/>
          <p:nvPr/>
        </p:nvSpPr>
        <p:spPr>
          <a:xfrm rot="5400000">
            <a:off x="1745835" y="724496"/>
            <a:ext cx="744888" cy="642145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7" name="等腰三角形 56"/>
          <p:cNvSpPr/>
          <p:nvPr/>
        </p:nvSpPr>
        <p:spPr>
          <a:xfrm rot="5400000">
            <a:off x="1624302" y="5764606"/>
            <a:ext cx="479922" cy="413724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8" name="等腰三角形 57"/>
          <p:cNvSpPr/>
          <p:nvPr/>
        </p:nvSpPr>
        <p:spPr>
          <a:xfrm rot="16200000" flipH="1">
            <a:off x="9812011" y="1895706"/>
            <a:ext cx="596180" cy="513947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9" name="等腰三角形 58"/>
          <p:cNvSpPr/>
          <p:nvPr/>
        </p:nvSpPr>
        <p:spPr>
          <a:xfrm rot="16200000">
            <a:off x="10203457" y="4559249"/>
            <a:ext cx="333221" cy="287259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5068139"/>
      </p:ext>
    </p:extLst>
  </p:cSld>
  <p:clrMapOvr>
    <a:masterClrMapping/>
  </p:clrMapOvr>
  <p:transition spd="slow" advTm="407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"/>
                            </p:stCondLst>
                            <p:childTnLst>
                              <p:par>
                                <p:cTn id="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00"/>
                            </p:stCondLst>
                            <p:childTnLst>
                              <p:par>
                                <p:cTn id="5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400"/>
                            </p:stCondLst>
                            <p:childTnLst>
                              <p:par>
                                <p:cTn id="5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600"/>
                            </p:stCondLst>
                            <p:childTnLst>
                              <p:par>
                                <p:cTn id="6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"/>
                            </p:stCondLst>
                            <p:childTnLst>
                              <p:par>
                                <p:cTn id="7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200"/>
                            </p:stCondLst>
                            <p:childTnLst>
                              <p:par>
                                <p:cTn id="9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400"/>
                            </p:stCondLst>
                            <p:childTnLst>
                              <p:par>
                                <p:cTn id="10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600"/>
                            </p:stCondLst>
                            <p:childTnLst>
                              <p:par>
                                <p:cTn id="1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2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41" grpId="0" animBg="1"/>
      <p:bldP spid="42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鹏\PPT总结内页\色彩\绿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Group 16"/>
          <p:cNvGrpSpPr/>
          <p:nvPr/>
        </p:nvGrpSpPr>
        <p:grpSpPr>
          <a:xfrm>
            <a:off x="768138" y="1608044"/>
            <a:ext cx="3494629" cy="3924106"/>
            <a:chOff x="884238" y="2200275"/>
            <a:chExt cx="1144587" cy="1122363"/>
          </a:xfrm>
          <a:noFill/>
        </p:grpSpPr>
        <p:sp>
          <p:nvSpPr>
            <p:cNvPr id="7" name="Freeform 1218"/>
            <p:cNvSpPr>
              <a:spLocks/>
            </p:cNvSpPr>
            <p:nvPr/>
          </p:nvSpPr>
          <p:spPr bwMode="auto">
            <a:xfrm>
              <a:off x="1084263" y="2506663"/>
              <a:ext cx="42863" cy="268288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3" y="0"/>
                </a:cxn>
                <a:cxn ang="0">
                  <a:pos x="9" y="7"/>
                </a:cxn>
                <a:cxn ang="0">
                  <a:pos x="13" y="16"/>
                </a:cxn>
                <a:cxn ang="0">
                  <a:pos x="0" y="148"/>
                </a:cxn>
                <a:cxn ang="0">
                  <a:pos x="13" y="161"/>
                </a:cxn>
                <a:cxn ang="0">
                  <a:pos x="26" y="149"/>
                </a:cxn>
                <a:cxn ang="0">
                  <a:pos x="13" y="16"/>
                </a:cxn>
                <a:cxn ang="0">
                  <a:pos x="17" y="6"/>
                </a:cxn>
                <a:cxn ang="0">
                  <a:pos x="13" y="0"/>
                </a:cxn>
              </a:cxnLst>
              <a:rect l="0" t="0" r="r" b="b"/>
              <a:pathLst>
                <a:path w="26" h="161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9" y="4"/>
                    <a:pt x="9" y="7"/>
                  </a:cubicBezTo>
                  <a:cubicBezTo>
                    <a:pt x="9" y="8"/>
                    <a:pt x="12" y="14"/>
                    <a:pt x="13" y="16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13" y="161"/>
                    <a:pt x="13" y="161"/>
                    <a:pt x="13" y="161"/>
                  </a:cubicBezTo>
                  <a:cubicBezTo>
                    <a:pt x="26" y="149"/>
                    <a:pt x="26" y="149"/>
                    <a:pt x="26" y="14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5" y="14"/>
                    <a:pt x="17" y="8"/>
                    <a:pt x="17" y="6"/>
                  </a:cubicBezTo>
                  <a:cubicBezTo>
                    <a:pt x="17" y="4"/>
                    <a:pt x="15" y="0"/>
                    <a:pt x="13" y="0"/>
                  </a:cubicBez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8" name="Oval 1219"/>
            <p:cNvSpPr>
              <a:spLocks noChangeArrowheads="1"/>
            </p:cNvSpPr>
            <p:nvPr/>
          </p:nvSpPr>
          <p:spPr bwMode="auto">
            <a:xfrm>
              <a:off x="1038225" y="2328863"/>
              <a:ext cx="133350" cy="131763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9" name="Freeform 1220"/>
            <p:cNvSpPr>
              <a:spLocks noEditPoints="1"/>
            </p:cNvSpPr>
            <p:nvPr/>
          </p:nvSpPr>
          <p:spPr bwMode="auto">
            <a:xfrm>
              <a:off x="884238" y="2501900"/>
              <a:ext cx="398463" cy="817563"/>
            </a:xfrm>
            <a:custGeom>
              <a:avLst/>
              <a:gdLst/>
              <a:ahLst/>
              <a:cxnLst>
                <a:cxn ang="0">
                  <a:pos x="58" y="134"/>
                </a:cxn>
                <a:cxn ang="0">
                  <a:pos x="41" y="81"/>
                </a:cxn>
                <a:cxn ang="0">
                  <a:pos x="47" y="58"/>
                </a:cxn>
                <a:cxn ang="0">
                  <a:pos x="58" y="134"/>
                </a:cxn>
                <a:cxn ang="0">
                  <a:pos x="94" y="0"/>
                </a:cxn>
                <a:cxn ang="0">
                  <a:pos x="41" y="19"/>
                </a:cxn>
                <a:cxn ang="0">
                  <a:pos x="1" y="81"/>
                </a:cxn>
                <a:cxn ang="0">
                  <a:pos x="65" y="183"/>
                </a:cxn>
                <a:cxn ang="0">
                  <a:pos x="67" y="200"/>
                </a:cxn>
                <a:cxn ang="0">
                  <a:pos x="80" y="491"/>
                </a:cxn>
                <a:cxn ang="0">
                  <a:pos x="107" y="491"/>
                </a:cxn>
                <a:cxn ang="0">
                  <a:pos x="120" y="285"/>
                </a:cxn>
                <a:cxn ang="0">
                  <a:pos x="134" y="253"/>
                </a:cxn>
                <a:cxn ang="0">
                  <a:pos x="150" y="284"/>
                </a:cxn>
                <a:cxn ang="0">
                  <a:pos x="173" y="491"/>
                </a:cxn>
                <a:cxn ang="0">
                  <a:pos x="194" y="491"/>
                </a:cxn>
                <a:cxn ang="0">
                  <a:pos x="194" y="199"/>
                </a:cxn>
                <a:cxn ang="0">
                  <a:pos x="201" y="169"/>
                </a:cxn>
                <a:cxn ang="0">
                  <a:pos x="240" y="133"/>
                </a:cxn>
                <a:cxn ang="0">
                  <a:pos x="225" y="109"/>
                </a:cxn>
                <a:cxn ang="0">
                  <a:pos x="209" y="129"/>
                </a:cxn>
                <a:cxn ang="0">
                  <a:pos x="214" y="93"/>
                </a:cxn>
                <a:cxn ang="0">
                  <a:pos x="179" y="30"/>
                </a:cxn>
                <a:cxn ang="0">
                  <a:pos x="187" y="4"/>
                </a:cxn>
                <a:cxn ang="0">
                  <a:pos x="170" y="1"/>
                </a:cxn>
                <a:cxn ang="0">
                  <a:pos x="164" y="3"/>
                </a:cxn>
                <a:cxn ang="0">
                  <a:pos x="149" y="178"/>
                </a:cxn>
                <a:cxn ang="0">
                  <a:pos x="121" y="179"/>
                </a:cxn>
                <a:cxn ang="0">
                  <a:pos x="102" y="3"/>
                </a:cxn>
                <a:cxn ang="0">
                  <a:pos x="94" y="0"/>
                </a:cxn>
              </a:cxnLst>
              <a:rect l="0" t="0" r="r" b="b"/>
              <a:pathLst>
                <a:path w="240" h="491">
                  <a:moveTo>
                    <a:pt x="58" y="134"/>
                  </a:moveTo>
                  <a:cubicBezTo>
                    <a:pt x="50" y="113"/>
                    <a:pt x="41" y="86"/>
                    <a:pt x="41" y="81"/>
                  </a:cubicBezTo>
                  <a:cubicBezTo>
                    <a:pt x="41" y="76"/>
                    <a:pt x="44" y="67"/>
                    <a:pt x="47" y="58"/>
                  </a:cubicBezTo>
                  <a:cubicBezTo>
                    <a:pt x="58" y="134"/>
                    <a:pt x="58" y="134"/>
                    <a:pt x="58" y="134"/>
                  </a:cubicBezTo>
                  <a:moveTo>
                    <a:pt x="94" y="0"/>
                  </a:moveTo>
                  <a:cubicBezTo>
                    <a:pt x="80" y="0"/>
                    <a:pt x="52" y="12"/>
                    <a:pt x="41" y="19"/>
                  </a:cubicBezTo>
                  <a:cubicBezTo>
                    <a:pt x="28" y="29"/>
                    <a:pt x="0" y="71"/>
                    <a:pt x="1" y="81"/>
                  </a:cubicBezTo>
                  <a:cubicBezTo>
                    <a:pt x="2" y="90"/>
                    <a:pt x="53" y="165"/>
                    <a:pt x="65" y="183"/>
                  </a:cubicBezTo>
                  <a:cubicBezTo>
                    <a:pt x="67" y="200"/>
                    <a:pt x="67" y="200"/>
                    <a:pt x="67" y="200"/>
                  </a:cubicBezTo>
                  <a:cubicBezTo>
                    <a:pt x="80" y="491"/>
                    <a:pt x="80" y="491"/>
                    <a:pt x="80" y="491"/>
                  </a:cubicBezTo>
                  <a:cubicBezTo>
                    <a:pt x="107" y="491"/>
                    <a:pt x="107" y="491"/>
                    <a:pt x="107" y="491"/>
                  </a:cubicBezTo>
                  <a:cubicBezTo>
                    <a:pt x="107" y="491"/>
                    <a:pt x="117" y="329"/>
                    <a:pt x="120" y="285"/>
                  </a:cubicBezTo>
                  <a:cubicBezTo>
                    <a:pt x="121" y="263"/>
                    <a:pt x="127" y="253"/>
                    <a:pt x="134" y="253"/>
                  </a:cubicBezTo>
                  <a:cubicBezTo>
                    <a:pt x="140" y="253"/>
                    <a:pt x="148" y="264"/>
                    <a:pt x="150" y="284"/>
                  </a:cubicBezTo>
                  <a:cubicBezTo>
                    <a:pt x="154" y="324"/>
                    <a:pt x="173" y="491"/>
                    <a:pt x="173" y="491"/>
                  </a:cubicBezTo>
                  <a:cubicBezTo>
                    <a:pt x="194" y="491"/>
                    <a:pt x="194" y="491"/>
                    <a:pt x="194" y="491"/>
                  </a:cubicBezTo>
                  <a:cubicBezTo>
                    <a:pt x="194" y="199"/>
                    <a:pt x="194" y="199"/>
                    <a:pt x="194" y="199"/>
                  </a:cubicBezTo>
                  <a:cubicBezTo>
                    <a:pt x="201" y="169"/>
                    <a:pt x="201" y="169"/>
                    <a:pt x="201" y="169"/>
                  </a:cubicBezTo>
                  <a:cubicBezTo>
                    <a:pt x="201" y="169"/>
                    <a:pt x="222" y="150"/>
                    <a:pt x="240" y="133"/>
                  </a:cubicBezTo>
                  <a:cubicBezTo>
                    <a:pt x="234" y="125"/>
                    <a:pt x="229" y="117"/>
                    <a:pt x="225" y="109"/>
                  </a:cubicBezTo>
                  <a:cubicBezTo>
                    <a:pt x="221" y="117"/>
                    <a:pt x="209" y="129"/>
                    <a:pt x="209" y="129"/>
                  </a:cubicBezTo>
                  <a:cubicBezTo>
                    <a:pt x="214" y="93"/>
                    <a:pt x="214" y="93"/>
                    <a:pt x="214" y="93"/>
                  </a:cubicBezTo>
                  <a:cubicBezTo>
                    <a:pt x="181" y="41"/>
                    <a:pt x="180" y="35"/>
                    <a:pt x="179" y="30"/>
                  </a:cubicBezTo>
                  <a:cubicBezTo>
                    <a:pt x="179" y="23"/>
                    <a:pt x="182" y="14"/>
                    <a:pt x="187" y="4"/>
                  </a:cubicBezTo>
                  <a:cubicBezTo>
                    <a:pt x="180" y="2"/>
                    <a:pt x="175" y="1"/>
                    <a:pt x="170" y="1"/>
                  </a:cubicBezTo>
                  <a:cubicBezTo>
                    <a:pt x="167" y="1"/>
                    <a:pt x="165" y="1"/>
                    <a:pt x="164" y="3"/>
                  </a:cubicBezTo>
                  <a:cubicBezTo>
                    <a:pt x="160" y="12"/>
                    <a:pt x="158" y="178"/>
                    <a:pt x="149" y="178"/>
                  </a:cubicBezTo>
                  <a:cubicBezTo>
                    <a:pt x="139" y="178"/>
                    <a:pt x="136" y="179"/>
                    <a:pt x="121" y="179"/>
                  </a:cubicBezTo>
                  <a:cubicBezTo>
                    <a:pt x="106" y="179"/>
                    <a:pt x="106" y="13"/>
                    <a:pt x="102" y="3"/>
                  </a:cubicBezTo>
                  <a:cubicBezTo>
                    <a:pt x="101" y="1"/>
                    <a:pt x="98" y="0"/>
                    <a:pt x="94" y="0"/>
                  </a:cubicBez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" name="Freeform 1221"/>
            <p:cNvSpPr>
              <a:spLocks/>
            </p:cNvSpPr>
            <p:nvPr/>
          </p:nvSpPr>
          <p:spPr bwMode="auto">
            <a:xfrm>
              <a:off x="1782763" y="2505075"/>
              <a:ext cx="44450" cy="269875"/>
            </a:xfrm>
            <a:custGeom>
              <a:avLst/>
              <a:gdLst/>
              <a:ahLst/>
              <a:cxnLst>
                <a:cxn ang="0">
                  <a:pos x="13" y="162"/>
                </a:cxn>
                <a:cxn ang="0">
                  <a:pos x="27" y="150"/>
                </a:cxn>
                <a:cxn ang="0">
                  <a:pos x="14" y="17"/>
                </a:cxn>
                <a:cxn ang="0">
                  <a:pos x="18" y="7"/>
                </a:cxn>
                <a:cxn ang="0">
                  <a:pos x="14" y="1"/>
                </a:cxn>
                <a:cxn ang="0">
                  <a:pos x="9" y="8"/>
                </a:cxn>
                <a:cxn ang="0">
                  <a:pos x="13" y="17"/>
                </a:cxn>
                <a:cxn ang="0">
                  <a:pos x="0" y="149"/>
                </a:cxn>
                <a:cxn ang="0">
                  <a:pos x="13" y="162"/>
                </a:cxn>
              </a:cxnLst>
              <a:rect l="0" t="0" r="r" b="b"/>
              <a:pathLst>
                <a:path w="27" h="162">
                  <a:moveTo>
                    <a:pt x="13" y="162"/>
                  </a:moveTo>
                  <a:cubicBezTo>
                    <a:pt x="27" y="150"/>
                    <a:pt x="27" y="150"/>
                    <a:pt x="27" y="150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5"/>
                    <a:pt x="18" y="9"/>
                    <a:pt x="18" y="7"/>
                  </a:cubicBezTo>
                  <a:cubicBezTo>
                    <a:pt x="18" y="5"/>
                    <a:pt x="15" y="0"/>
                    <a:pt x="14" y="1"/>
                  </a:cubicBezTo>
                  <a:cubicBezTo>
                    <a:pt x="12" y="1"/>
                    <a:pt x="9" y="5"/>
                    <a:pt x="9" y="8"/>
                  </a:cubicBezTo>
                  <a:cubicBezTo>
                    <a:pt x="9" y="9"/>
                    <a:pt x="12" y="15"/>
                    <a:pt x="13" y="17"/>
                  </a:cubicBezTo>
                  <a:cubicBezTo>
                    <a:pt x="0" y="149"/>
                    <a:pt x="0" y="149"/>
                    <a:pt x="0" y="149"/>
                  </a:cubicBezTo>
                  <a:lnTo>
                    <a:pt x="13" y="16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1" name="Oval 1222"/>
            <p:cNvSpPr>
              <a:spLocks noChangeArrowheads="1"/>
            </p:cNvSpPr>
            <p:nvPr/>
          </p:nvSpPr>
          <p:spPr bwMode="auto">
            <a:xfrm>
              <a:off x="1739900" y="2328863"/>
              <a:ext cx="130175" cy="131763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" name="Freeform 1223"/>
            <p:cNvSpPr>
              <a:spLocks noEditPoints="1"/>
            </p:cNvSpPr>
            <p:nvPr/>
          </p:nvSpPr>
          <p:spPr bwMode="auto">
            <a:xfrm>
              <a:off x="1635125" y="2492375"/>
              <a:ext cx="393700" cy="827088"/>
            </a:xfrm>
            <a:custGeom>
              <a:avLst/>
              <a:gdLst/>
              <a:ahLst/>
              <a:cxnLst>
                <a:cxn ang="0">
                  <a:pos x="194" y="26"/>
                </a:cxn>
                <a:cxn ang="0">
                  <a:pos x="134" y="9"/>
                </a:cxn>
                <a:cxn ang="0">
                  <a:pos x="118" y="184"/>
                </a:cxn>
                <a:cxn ang="0">
                  <a:pos x="90" y="185"/>
                </a:cxn>
                <a:cxn ang="0">
                  <a:pos x="71" y="9"/>
                </a:cxn>
                <a:cxn ang="0">
                  <a:pos x="50" y="9"/>
                </a:cxn>
                <a:cxn ang="0">
                  <a:pos x="64" y="70"/>
                </a:cxn>
                <a:cxn ang="0">
                  <a:pos x="24" y="116"/>
                </a:cxn>
                <a:cxn ang="0">
                  <a:pos x="27" y="140"/>
                </a:cxn>
                <a:cxn ang="0">
                  <a:pos x="20" y="120"/>
                </a:cxn>
                <a:cxn ang="0">
                  <a:pos x="0" y="138"/>
                </a:cxn>
                <a:cxn ang="0">
                  <a:pos x="34" y="189"/>
                </a:cxn>
                <a:cxn ang="0">
                  <a:pos x="37" y="206"/>
                </a:cxn>
                <a:cxn ang="0">
                  <a:pos x="50" y="497"/>
                </a:cxn>
                <a:cxn ang="0">
                  <a:pos x="76" y="497"/>
                </a:cxn>
                <a:cxn ang="0">
                  <a:pos x="89" y="291"/>
                </a:cxn>
                <a:cxn ang="0">
                  <a:pos x="119" y="290"/>
                </a:cxn>
                <a:cxn ang="0">
                  <a:pos x="142" y="497"/>
                </a:cxn>
                <a:cxn ang="0">
                  <a:pos x="163" y="497"/>
                </a:cxn>
                <a:cxn ang="0">
                  <a:pos x="163" y="205"/>
                </a:cxn>
                <a:cxn ang="0">
                  <a:pos x="170" y="175"/>
                </a:cxn>
                <a:cxn ang="0">
                  <a:pos x="233" y="113"/>
                </a:cxn>
                <a:cxn ang="0">
                  <a:pos x="194" y="26"/>
                </a:cxn>
                <a:cxn ang="0">
                  <a:pos x="195" y="113"/>
                </a:cxn>
                <a:cxn ang="0">
                  <a:pos x="178" y="135"/>
                </a:cxn>
                <a:cxn ang="0">
                  <a:pos x="185" y="85"/>
                </a:cxn>
                <a:cxn ang="0">
                  <a:pos x="195" y="113"/>
                </a:cxn>
              </a:cxnLst>
              <a:rect l="0" t="0" r="r" b="b"/>
              <a:pathLst>
                <a:path w="237" h="497">
                  <a:moveTo>
                    <a:pt x="194" y="26"/>
                  </a:moveTo>
                  <a:cubicBezTo>
                    <a:pt x="183" y="18"/>
                    <a:pt x="138" y="0"/>
                    <a:pt x="134" y="9"/>
                  </a:cubicBezTo>
                  <a:cubicBezTo>
                    <a:pt x="130" y="18"/>
                    <a:pt x="128" y="184"/>
                    <a:pt x="118" y="184"/>
                  </a:cubicBezTo>
                  <a:cubicBezTo>
                    <a:pt x="109" y="184"/>
                    <a:pt x="105" y="185"/>
                    <a:pt x="90" y="185"/>
                  </a:cubicBezTo>
                  <a:cubicBezTo>
                    <a:pt x="75" y="185"/>
                    <a:pt x="75" y="19"/>
                    <a:pt x="71" y="9"/>
                  </a:cubicBezTo>
                  <a:cubicBezTo>
                    <a:pt x="69" y="5"/>
                    <a:pt x="60" y="6"/>
                    <a:pt x="50" y="9"/>
                  </a:cubicBezTo>
                  <a:cubicBezTo>
                    <a:pt x="69" y="54"/>
                    <a:pt x="66" y="65"/>
                    <a:pt x="64" y="70"/>
                  </a:cubicBezTo>
                  <a:cubicBezTo>
                    <a:pt x="61" y="80"/>
                    <a:pt x="43" y="99"/>
                    <a:pt x="24" y="116"/>
                  </a:cubicBezTo>
                  <a:cubicBezTo>
                    <a:pt x="27" y="140"/>
                    <a:pt x="27" y="140"/>
                    <a:pt x="27" y="140"/>
                  </a:cubicBezTo>
                  <a:cubicBezTo>
                    <a:pt x="25" y="134"/>
                    <a:pt x="22" y="127"/>
                    <a:pt x="20" y="120"/>
                  </a:cubicBezTo>
                  <a:cubicBezTo>
                    <a:pt x="13" y="126"/>
                    <a:pt x="6" y="132"/>
                    <a:pt x="0" y="138"/>
                  </a:cubicBezTo>
                  <a:cubicBezTo>
                    <a:pt x="14" y="159"/>
                    <a:pt x="29" y="180"/>
                    <a:pt x="34" y="189"/>
                  </a:cubicBezTo>
                  <a:cubicBezTo>
                    <a:pt x="37" y="206"/>
                    <a:pt x="37" y="206"/>
                    <a:pt x="37" y="206"/>
                  </a:cubicBezTo>
                  <a:cubicBezTo>
                    <a:pt x="50" y="497"/>
                    <a:pt x="50" y="497"/>
                    <a:pt x="50" y="497"/>
                  </a:cubicBezTo>
                  <a:cubicBezTo>
                    <a:pt x="76" y="497"/>
                    <a:pt x="76" y="497"/>
                    <a:pt x="76" y="497"/>
                  </a:cubicBezTo>
                  <a:cubicBezTo>
                    <a:pt x="76" y="497"/>
                    <a:pt x="86" y="335"/>
                    <a:pt x="89" y="291"/>
                  </a:cubicBezTo>
                  <a:cubicBezTo>
                    <a:pt x="92" y="247"/>
                    <a:pt x="115" y="251"/>
                    <a:pt x="119" y="290"/>
                  </a:cubicBezTo>
                  <a:cubicBezTo>
                    <a:pt x="123" y="330"/>
                    <a:pt x="142" y="497"/>
                    <a:pt x="142" y="497"/>
                  </a:cubicBezTo>
                  <a:cubicBezTo>
                    <a:pt x="163" y="497"/>
                    <a:pt x="163" y="497"/>
                    <a:pt x="163" y="497"/>
                  </a:cubicBezTo>
                  <a:cubicBezTo>
                    <a:pt x="163" y="205"/>
                    <a:pt x="163" y="205"/>
                    <a:pt x="163" y="205"/>
                  </a:cubicBezTo>
                  <a:cubicBezTo>
                    <a:pt x="170" y="175"/>
                    <a:pt x="170" y="175"/>
                    <a:pt x="170" y="175"/>
                  </a:cubicBezTo>
                  <a:cubicBezTo>
                    <a:pt x="170" y="175"/>
                    <a:pt x="229" y="124"/>
                    <a:pt x="233" y="113"/>
                  </a:cubicBezTo>
                  <a:cubicBezTo>
                    <a:pt x="237" y="102"/>
                    <a:pt x="206" y="33"/>
                    <a:pt x="194" y="26"/>
                  </a:cubicBezTo>
                  <a:close/>
                  <a:moveTo>
                    <a:pt x="195" y="113"/>
                  </a:moveTo>
                  <a:cubicBezTo>
                    <a:pt x="193" y="121"/>
                    <a:pt x="178" y="135"/>
                    <a:pt x="178" y="135"/>
                  </a:cubicBezTo>
                  <a:cubicBezTo>
                    <a:pt x="185" y="85"/>
                    <a:pt x="185" y="85"/>
                    <a:pt x="185" y="85"/>
                  </a:cubicBezTo>
                  <a:cubicBezTo>
                    <a:pt x="185" y="85"/>
                    <a:pt x="196" y="106"/>
                    <a:pt x="195" y="113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3" name="Freeform 1224"/>
            <p:cNvSpPr>
              <a:spLocks/>
            </p:cNvSpPr>
            <p:nvPr/>
          </p:nvSpPr>
          <p:spPr bwMode="auto">
            <a:xfrm>
              <a:off x="1438275" y="2424113"/>
              <a:ext cx="49213" cy="280988"/>
            </a:xfrm>
            <a:custGeom>
              <a:avLst/>
              <a:gdLst/>
              <a:ahLst/>
              <a:cxnLst>
                <a:cxn ang="0">
                  <a:pos x="0" y="161"/>
                </a:cxn>
                <a:cxn ang="0">
                  <a:pos x="16" y="177"/>
                </a:cxn>
                <a:cxn ang="0">
                  <a:pos x="31" y="162"/>
                </a:cxn>
                <a:cxn ang="0">
                  <a:pos x="16" y="0"/>
                </a:cxn>
                <a:cxn ang="0">
                  <a:pos x="0" y="161"/>
                </a:cxn>
              </a:cxnLst>
              <a:rect l="0" t="0" r="r" b="b"/>
              <a:pathLst>
                <a:path w="31" h="177">
                  <a:moveTo>
                    <a:pt x="0" y="161"/>
                  </a:moveTo>
                  <a:lnTo>
                    <a:pt x="16" y="177"/>
                  </a:lnTo>
                  <a:lnTo>
                    <a:pt x="31" y="162"/>
                  </a:lnTo>
                  <a:lnTo>
                    <a:pt x="16" y="0"/>
                  </a:lnTo>
                  <a:lnTo>
                    <a:pt x="0" y="16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4" name="Freeform 1225"/>
            <p:cNvSpPr>
              <a:spLocks/>
            </p:cNvSpPr>
            <p:nvPr/>
          </p:nvSpPr>
          <p:spPr bwMode="auto">
            <a:xfrm>
              <a:off x="1455738" y="2400300"/>
              <a:ext cx="15875" cy="33338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4" y="20"/>
                </a:cxn>
                <a:cxn ang="0">
                  <a:pos x="9" y="8"/>
                </a:cxn>
                <a:cxn ang="0">
                  <a:pos x="5" y="1"/>
                </a:cxn>
                <a:cxn ang="0">
                  <a:pos x="0" y="8"/>
                </a:cxn>
              </a:cxnLst>
              <a:rect l="0" t="0" r="r" b="b"/>
              <a:pathLst>
                <a:path w="9" h="20">
                  <a:moveTo>
                    <a:pt x="0" y="8"/>
                  </a:moveTo>
                  <a:cubicBezTo>
                    <a:pt x="0" y="11"/>
                    <a:pt x="4" y="20"/>
                    <a:pt x="4" y="20"/>
                  </a:cubicBezTo>
                  <a:cubicBezTo>
                    <a:pt x="4" y="20"/>
                    <a:pt x="9" y="11"/>
                    <a:pt x="9" y="8"/>
                  </a:cubicBezTo>
                  <a:cubicBezTo>
                    <a:pt x="9" y="5"/>
                    <a:pt x="6" y="0"/>
                    <a:pt x="5" y="1"/>
                  </a:cubicBezTo>
                  <a:cubicBezTo>
                    <a:pt x="3" y="1"/>
                    <a:pt x="0" y="6"/>
                    <a:pt x="0" y="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5" name="Freeform 1226"/>
            <p:cNvSpPr>
              <a:spLocks noEditPoints="1"/>
            </p:cNvSpPr>
            <p:nvPr/>
          </p:nvSpPr>
          <p:spPr bwMode="auto">
            <a:xfrm>
              <a:off x="1212850" y="2384425"/>
              <a:ext cx="503238" cy="938213"/>
            </a:xfrm>
            <a:custGeom>
              <a:avLst/>
              <a:gdLst/>
              <a:ahLst/>
              <a:cxnLst>
                <a:cxn ang="0">
                  <a:pos x="254" y="30"/>
                </a:cxn>
                <a:cxn ang="0">
                  <a:pos x="186" y="11"/>
                </a:cxn>
                <a:cxn ang="0">
                  <a:pos x="168" y="209"/>
                </a:cxn>
                <a:cxn ang="0">
                  <a:pos x="136" y="210"/>
                </a:cxn>
                <a:cxn ang="0">
                  <a:pos x="115" y="12"/>
                </a:cxn>
                <a:cxn ang="0">
                  <a:pos x="47" y="30"/>
                </a:cxn>
                <a:cxn ang="0">
                  <a:pos x="1" y="99"/>
                </a:cxn>
                <a:cxn ang="0">
                  <a:pos x="73" y="214"/>
                </a:cxn>
                <a:cxn ang="0">
                  <a:pos x="76" y="235"/>
                </a:cxn>
                <a:cxn ang="0">
                  <a:pos x="91" y="564"/>
                </a:cxn>
                <a:cxn ang="0">
                  <a:pos x="121" y="564"/>
                </a:cxn>
                <a:cxn ang="0">
                  <a:pos x="135" y="330"/>
                </a:cxn>
                <a:cxn ang="0">
                  <a:pos x="169" y="330"/>
                </a:cxn>
                <a:cxn ang="0">
                  <a:pos x="195" y="564"/>
                </a:cxn>
                <a:cxn ang="0">
                  <a:pos x="220" y="564"/>
                </a:cxn>
                <a:cxn ang="0">
                  <a:pos x="220" y="233"/>
                </a:cxn>
                <a:cxn ang="0">
                  <a:pos x="227" y="198"/>
                </a:cxn>
                <a:cxn ang="0">
                  <a:pos x="298" y="129"/>
                </a:cxn>
                <a:cxn ang="0">
                  <a:pos x="254" y="30"/>
                </a:cxn>
                <a:cxn ang="0">
                  <a:pos x="46" y="99"/>
                </a:cxn>
                <a:cxn ang="0">
                  <a:pos x="53" y="73"/>
                </a:cxn>
                <a:cxn ang="0">
                  <a:pos x="65" y="159"/>
                </a:cxn>
                <a:cxn ang="0">
                  <a:pos x="46" y="99"/>
                </a:cxn>
                <a:cxn ang="0">
                  <a:pos x="255" y="129"/>
                </a:cxn>
                <a:cxn ang="0">
                  <a:pos x="236" y="153"/>
                </a:cxn>
                <a:cxn ang="0">
                  <a:pos x="244" y="97"/>
                </a:cxn>
                <a:cxn ang="0">
                  <a:pos x="255" y="129"/>
                </a:cxn>
              </a:cxnLst>
              <a:rect l="0" t="0" r="r" b="b"/>
              <a:pathLst>
                <a:path w="302" h="564">
                  <a:moveTo>
                    <a:pt x="254" y="30"/>
                  </a:moveTo>
                  <a:cubicBezTo>
                    <a:pt x="241" y="22"/>
                    <a:pt x="190" y="1"/>
                    <a:pt x="186" y="11"/>
                  </a:cubicBezTo>
                  <a:cubicBezTo>
                    <a:pt x="181" y="21"/>
                    <a:pt x="179" y="209"/>
                    <a:pt x="168" y="209"/>
                  </a:cubicBezTo>
                  <a:cubicBezTo>
                    <a:pt x="157" y="209"/>
                    <a:pt x="153" y="210"/>
                    <a:pt x="136" y="210"/>
                  </a:cubicBezTo>
                  <a:cubicBezTo>
                    <a:pt x="120" y="210"/>
                    <a:pt x="119" y="23"/>
                    <a:pt x="115" y="12"/>
                  </a:cubicBezTo>
                  <a:cubicBezTo>
                    <a:pt x="111" y="0"/>
                    <a:pt x="62" y="19"/>
                    <a:pt x="47" y="30"/>
                  </a:cubicBezTo>
                  <a:cubicBezTo>
                    <a:pt x="32" y="40"/>
                    <a:pt x="0" y="88"/>
                    <a:pt x="1" y="99"/>
                  </a:cubicBezTo>
                  <a:cubicBezTo>
                    <a:pt x="2" y="109"/>
                    <a:pt x="60" y="194"/>
                    <a:pt x="73" y="214"/>
                  </a:cubicBezTo>
                  <a:cubicBezTo>
                    <a:pt x="76" y="235"/>
                    <a:pt x="76" y="235"/>
                    <a:pt x="76" y="235"/>
                  </a:cubicBezTo>
                  <a:cubicBezTo>
                    <a:pt x="91" y="564"/>
                    <a:pt x="91" y="564"/>
                    <a:pt x="91" y="564"/>
                  </a:cubicBezTo>
                  <a:cubicBezTo>
                    <a:pt x="121" y="564"/>
                    <a:pt x="121" y="564"/>
                    <a:pt x="121" y="564"/>
                  </a:cubicBezTo>
                  <a:cubicBezTo>
                    <a:pt x="121" y="564"/>
                    <a:pt x="132" y="380"/>
                    <a:pt x="135" y="330"/>
                  </a:cubicBezTo>
                  <a:cubicBezTo>
                    <a:pt x="138" y="280"/>
                    <a:pt x="164" y="285"/>
                    <a:pt x="169" y="330"/>
                  </a:cubicBezTo>
                  <a:cubicBezTo>
                    <a:pt x="174" y="375"/>
                    <a:pt x="195" y="564"/>
                    <a:pt x="195" y="564"/>
                  </a:cubicBezTo>
                  <a:cubicBezTo>
                    <a:pt x="220" y="564"/>
                    <a:pt x="220" y="564"/>
                    <a:pt x="220" y="564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7" y="198"/>
                    <a:pt x="227" y="198"/>
                    <a:pt x="227" y="198"/>
                  </a:cubicBezTo>
                  <a:cubicBezTo>
                    <a:pt x="227" y="198"/>
                    <a:pt x="294" y="141"/>
                    <a:pt x="298" y="129"/>
                  </a:cubicBezTo>
                  <a:cubicBezTo>
                    <a:pt x="302" y="116"/>
                    <a:pt x="267" y="39"/>
                    <a:pt x="254" y="30"/>
                  </a:cubicBezTo>
                  <a:close/>
                  <a:moveTo>
                    <a:pt x="46" y="99"/>
                  </a:moveTo>
                  <a:cubicBezTo>
                    <a:pt x="46" y="94"/>
                    <a:pt x="49" y="83"/>
                    <a:pt x="53" y="73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57" y="136"/>
                    <a:pt x="46" y="105"/>
                    <a:pt x="46" y="99"/>
                  </a:cubicBezTo>
                  <a:close/>
                  <a:moveTo>
                    <a:pt x="255" y="129"/>
                  </a:moveTo>
                  <a:cubicBezTo>
                    <a:pt x="253" y="137"/>
                    <a:pt x="236" y="153"/>
                    <a:pt x="236" y="153"/>
                  </a:cubicBezTo>
                  <a:cubicBezTo>
                    <a:pt x="244" y="97"/>
                    <a:pt x="244" y="97"/>
                    <a:pt x="244" y="97"/>
                  </a:cubicBezTo>
                  <a:cubicBezTo>
                    <a:pt x="244" y="97"/>
                    <a:pt x="256" y="120"/>
                    <a:pt x="255" y="129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6" name="Oval 1227"/>
            <p:cNvSpPr>
              <a:spLocks noChangeArrowheads="1"/>
            </p:cNvSpPr>
            <p:nvPr/>
          </p:nvSpPr>
          <p:spPr bwMode="auto">
            <a:xfrm>
              <a:off x="1390650" y="2200275"/>
              <a:ext cx="147638" cy="150813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sp>
        <p:nvSpPr>
          <p:cNvPr id="18" name="Title 1"/>
          <p:cNvSpPr txBox="1">
            <a:spLocks/>
          </p:cNvSpPr>
          <p:nvPr/>
        </p:nvSpPr>
        <p:spPr>
          <a:xfrm>
            <a:off x="5088917" y="1800049"/>
            <a:ext cx="4704846" cy="458038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2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核心要素</a:t>
            </a:r>
            <a:endParaRPr lang="en-US" sz="2500" dirty="0">
              <a:solidFill>
                <a:srgbClr val="FFFF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88917" y="2568069"/>
            <a:ext cx="4791423" cy="1704411"/>
          </a:xfrm>
          <a:prstGeom prst="rect">
            <a:avLst/>
          </a:prstGeom>
          <a:noFill/>
        </p:spPr>
        <p:txBody>
          <a:bodyPr wrap="square" lIns="115214" tIns="57607" rIns="181440" bIns="45360" numCol="1" spcCol="453600" rtlCol="0">
            <a:spAutoFit/>
          </a:bodyPr>
          <a:lstStyle/>
          <a:p>
            <a:pPr algn="just" defTabSz="1176924"/>
            <a:r>
              <a:rPr lang="zh-CN" altLang="en-US" sz="13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建议与标题相关并符合整体语言风格，语言描述尽量简洁生动。</a:t>
            </a:r>
            <a:endParaRPr lang="en-US" altLang="zh-CN" sz="1300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1176924"/>
            <a:endParaRPr lang="en-US" altLang="zh-CN" sz="1300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1176924"/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尽量将每页幻灯片的字数控制在</a:t>
            </a:r>
            <a:r>
              <a:rPr lang="en-US" altLang="zh-CN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772793" y="4680126"/>
            <a:ext cx="3339408" cy="734168"/>
            <a:chOff x="5772793" y="4680126"/>
            <a:chExt cx="3339408" cy="734168"/>
          </a:xfrm>
        </p:grpSpPr>
        <p:grpSp>
          <p:nvGrpSpPr>
            <p:cNvPr id="35" name="Group 34"/>
            <p:cNvGrpSpPr/>
            <p:nvPr/>
          </p:nvGrpSpPr>
          <p:grpSpPr>
            <a:xfrm>
              <a:off x="5772793" y="4680126"/>
              <a:ext cx="3339408" cy="734168"/>
              <a:chOff x="4581329" y="3714750"/>
              <a:chExt cx="2650178" cy="582730"/>
            </a:xfrm>
          </p:grpSpPr>
          <p:grpSp>
            <p:nvGrpSpPr>
              <p:cNvPr id="20" name="Group 19"/>
              <p:cNvGrpSpPr/>
              <p:nvPr/>
            </p:nvGrpSpPr>
            <p:grpSpPr>
              <a:xfrm>
                <a:off x="4581329" y="3714750"/>
                <a:ext cx="582730" cy="582730"/>
                <a:chOff x="654978" y="3972822"/>
                <a:chExt cx="582730" cy="582730"/>
              </a:xfrm>
            </p:grpSpPr>
            <p:sp>
              <p:nvSpPr>
                <p:cNvPr id="21" name="Oval 20"/>
                <p:cNvSpPr/>
                <p:nvPr/>
              </p:nvSpPr>
              <p:spPr>
                <a:xfrm>
                  <a:off x="654978" y="3972822"/>
                  <a:ext cx="582730" cy="582730"/>
                </a:xfrm>
                <a:prstGeom prst="ellipse">
                  <a:avLst/>
                </a:prstGeom>
                <a:noFill/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176924"/>
                  <a:endParaRPr lang="en-US" sz="23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2" name="Rectangle 21"/>
                <p:cNvSpPr/>
                <p:nvPr/>
              </p:nvSpPr>
              <p:spPr>
                <a:xfrm>
                  <a:off x="685800" y="4019550"/>
                  <a:ext cx="146604" cy="43972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1176924"/>
                  <a:endParaRPr lang="en-US" sz="3000" dirty="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3" name="Group 22"/>
              <p:cNvGrpSpPr/>
              <p:nvPr/>
            </p:nvGrpSpPr>
            <p:grpSpPr>
              <a:xfrm>
                <a:off x="5267129" y="3714750"/>
                <a:ext cx="582730" cy="582730"/>
                <a:chOff x="4516915" y="2816880"/>
                <a:chExt cx="582730" cy="582730"/>
              </a:xfrm>
            </p:grpSpPr>
            <p:sp>
              <p:nvSpPr>
                <p:cNvPr id="24" name="Oval 23"/>
                <p:cNvSpPr/>
                <p:nvPr/>
              </p:nvSpPr>
              <p:spPr>
                <a:xfrm>
                  <a:off x="4516915" y="2816880"/>
                  <a:ext cx="582730" cy="582730"/>
                </a:xfrm>
                <a:prstGeom prst="ellipse">
                  <a:avLst/>
                </a:prstGeom>
                <a:noFill/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176924"/>
                  <a:endParaRPr lang="en-US" sz="23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5" name="Rectangle 24"/>
                <p:cNvSpPr/>
                <p:nvPr/>
              </p:nvSpPr>
              <p:spPr>
                <a:xfrm>
                  <a:off x="4547737" y="2863608"/>
                  <a:ext cx="146604" cy="43972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1176924"/>
                  <a:endParaRPr lang="en-US" sz="3000" dirty="0">
                    <a:solidFill>
                      <a:srgbClr val="FFFFFF">
                        <a:lumMod val="95000"/>
                      </a:srgbClr>
                    </a:solidFill>
                  </a:endParaRPr>
                </a:p>
              </p:txBody>
            </p:sp>
          </p:grpSp>
          <p:grpSp>
            <p:nvGrpSpPr>
              <p:cNvPr id="26" name="Group 25"/>
              <p:cNvGrpSpPr/>
              <p:nvPr/>
            </p:nvGrpSpPr>
            <p:grpSpPr>
              <a:xfrm>
                <a:off x="5969751" y="3714750"/>
                <a:ext cx="582730" cy="582730"/>
                <a:chOff x="1143000" y="3710468"/>
                <a:chExt cx="582730" cy="582730"/>
              </a:xfrm>
            </p:grpSpPr>
            <p:sp>
              <p:nvSpPr>
                <p:cNvPr id="27" name="Oval 26"/>
                <p:cNvSpPr/>
                <p:nvPr/>
              </p:nvSpPr>
              <p:spPr>
                <a:xfrm>
                  <a:off x="1143000" y="3710468"/>
                  <a:ext cx="582730" cy="582730"/>
                </a:xfrm>
                <a:prstGeom prst="ellipse">
                  <a:avLst/>
                </a:prstGeom>
                <a:noFill/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176924"/>
                  <a:endParaRPr lang="en-US" sz="23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8" name="Rectangle 27"/>
                <p:cNvSpPr/>
                <p:nvPr/>
              </p:nvSpPr>
              <p:spPr>
                <a:xfrm>
                  <a:off x="1152240" y="3731575"/>
                  <a:ext cx="474003" cy="43972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defTabSz="1176924"/>
                  <a:endParaRPr lang="en-US" sz="3000" dirty="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9" name="Group 28"/>
              <p:cNvGrpSpPr/>
              <p:nvPr/>
            </p:nvGrpSpPr>
            <p:grpSpPr>
              <a:xfrm>
                <a:off x="6648777" y="3714750"/>
                <a:ext cx="582730" cy="582730"/>
                <a:chOff x="1143000" y="2850820"/>
                <a:chExt cx="582730" cy="582730"/>
              </a:xfrm>
            </p:grpSpPr>
            <p:sp>
              <p:nvSpPr>
                <p:cNvPr id="30" name="Oval 29"/>
                <p:cNvSpPr/>
                <p:nvPr/>
              </p:nvSpPr>
              <p:spPr>
                <a:xfrm>
                  <a:off x="1143000" y="2850820"/>
                  <a:ext cx="582730" cy="582730"/>
                </a:xfrm>
                <a:prstGeom prst="ellipse">
                  <a:avLst/>
                </a:prstGeom>
                <a:noFill/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176924"/>
                  <a:endParaRPr lang="en-US" sz="23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1" name="Rectangle 30"/>
                <p:cNvSpPr/>
                <p:nvPr/>
              </p:nvSpPr>
              <p:spPr>
                <a:xfrm>
                  <a:off x="1229132" y="2897548"/>
                  <a:ext cx="146604" cy="43972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1176924"/>
                  <a:endParaRPr lang="en-US" sz="3000" dirty="0">
                    <a:solidFill>
                      <a:srgbClr val="FFFFFF">
                        <a:lumMod val="95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38" name="组合 37"/>
            <p:cNvGrpSpPr/>
            <p:nvPr/>
          </p:nvGrpSpPr>
          <p:grpSpPr>
            <a:xfrm>
              <a:off x="8522604" y="4863404"/>
              <a:ext cx="444913" cy="359298"/>
              <a:chOff x="8075613" y="5027614"/>
              <a:chExt cx="619125" cy="500063"/>
            </a:xfrm>
            <a:solidFill>
              <a:schemeClr val="bg1"/>
            </a:solidFill>
          </p:grpSpPr>
          <p:sp>
            <p:nvSpPr>
              <p:cNvPr id="39" name="Freeform 137"/>
              <p:cNvSpPr>
                <a:spLocks noEditPoints="1"/>
              </p:cNvSpPr>
              <p:nvPr/>
            </p:nvSpPr>
            <p:spPr bwMode="auto">
              <a:xfrm>
                <a:off x="8075613" y="5027614"/>
                <a:ext cx="619125" cy="500063"/>
              </a:xfrm>
              <a:custGeom>
                <a:avLst/>
                <a:gdLst>
                  <a:gd name="T0" fmla="*/ 289 w 602"/>
                  <a:gd name="T1" fmla="*/ 93 h 487"/>
                  <a:gd name="T2" fmla="*/ 192 w 602"/>
                  <a:gd name="T3" fmla="*/ 40 h 487"/>
                  <a:gd name="T4" fmla="*/ 107 w 602"/>
                  <a:gd name="T5" fmla="*/ 41 h 487"/>
                  <a:gd name="T6" fmla="*/ 65 w 602"/>
                  <a:gd name="T7" fmla="*/ 68 h 487"/>
                  <a:gd name="T8" fmla="*/ 30 w 602"/>
                  <a:gd name="T9" fmla="*/ 153 h 487"/>
                  <a:gd name="T10" fmla="*/ 46 w 602"/>
                  <a:gd name="T11" fmla="*/ 241 h 487"/>
                  <a:gd name="T12" fmla="*/ 66 w 602"/>
                  <a:gd name="T13" fmla="*/ 276 h 487"/>
                  <a:gd name="T14" fmla="*/ 202 w 602"/>
                  <a:gd name="T15" fmla="*/ 376 h 487"/>
                  <a:gd name="T16" fmla="*/ 303 w 602"/>
                  <a:gd name="T17" fmla="*/ 453 h 487"/>
                  <a:gd name="T18" fmla="*/ 305 w 602"/>
                  <a:gd name="T19" fmla="*/ 452 h 487"/>
                  <a:gd name="T20" fmla="*/ 564 w 602"/>
                  <a:gd name="T21" fmla="*/ 229 h 487"/>
                  <a:gd name="T22" fmla="*/ 569 w 602"/>
                  <a:gd name="T23" fmla="*/ 157 h 487"/>
                  <a:gd name="T24" fmla="*/ 536 w 602"/>
                  <a:gd name="T25" fmla="*/ 76 h 487"/>
                  <a:gd name="T26" fmla="*/ 510 w 602"/>
                  <a:gd name="T27" fmla="*/ 54 h 487"/>
                  <a:gd name="T28" fmla="*/ 422 w 602"/>
                  <a:gd name="T29" fmla="*/ 29 h 487"/>
                  <a:gd name="T30" fmla="*/ 334 w 602"/>
                  <a:gd name="T31" fmla="*/ 62 h 487"/>
                  <a:gd name="T32" fmla="*/ 310 w 602"/>
                  <a:gd name="T33" fmla="*/ 90 h 487"/>
                  <a:gd name="T34" fmla="*/ 291 w 602"/>
                  <a:gd name="T35" fmla="*/ 94 h 487"/>
                  <a:gd name="T36" fmla="*/ 289 w 602"/>
                  <a:gd name="T37" fmla="*/ 93 h 487"/>
                  <a:gd name="T38" fmla="*/ 289 w 602"/>
                  <a:gd name="T39" fmla="*/ 93 h 487"/>
                  <a:gd name="T40" fmla="*/ 199 w 602"/>
                  <a:gd name="T41" fmla="*/ 13 h 487"/>
                  <a:gd name="T42" fmla="*/ 296 w 602"/>
                  <a:gd name="T43" fmla="*/ 62 h 487"/>
                  <a:gd name="T44" fmla="*/ 315 w 602"/>
                  <a:gd name="T45" fmla="*/ 41 h 487"/>
                  <a:gd name="T46" fmla="*/ 421 w 602"/>
                  <a:gd name="T47" fmla="*/ 1 h 487"/>
                  <a:gd name="T48" fmla="*/ 525 w 602"/>
                  <a:gd name="T49" fmla="*/ 30 h 487"/>
                  <a:gd name="T50" fmla="*/ 557 w 602"/>
                  <a:gd name="T51" fmla="*/ 57 h 487"/>
                  <a:gd name="T52" fmla="*/ 596 w 602"/>
                  <a:gd name="T53" fmla="*/ 152 h 487"/>
                  <a:gd name="T54" fmla="*/ 589 w 602"/>
                  <a:gd name="T55" fmla="*/ 241 h 487"/>
                  <a:gd name="T56" fmla="*/ 317 w 602"/>
                  <a:gd name="T57" fmla="*/ 477 h 487"/>
                  <a:gd name="T58" fmla="*/ 304 w 602"/>
                  <a:gd name="T59" fmla="*/ 484 h 487"/>
                  <a:gd name="T60" fmla="*/ 304 w 602"/>
                  <a:gd name="T61" fmla="*/ 484 h 487"/>
                  <a:gd name="T62" fmla="*/ 303 w 602"/>
                  <a:gd name="T63" fmla="*/ 484 h 487"/>
                  <a:gd name="T64" fmla="*/ 285 w 602"/>
                  <a:gd name="T65" fmla="*/ 477 h 487"/>
                  <a:gd name="T66" fmla="*/ 187 w 602"/>
                  <a:gd name="T67" fmla="*/ 400 h 487"/>
                  <a:gd name="T68" fmla="*/ 46 w 602"/>
                  <a:gd name="T69" fmla="*/ 295 h 487"/>
                  <a:gd name="T70" fmla="*/ 20 w 602"/>
                  <a:gd name="T71" fmla="*/ 252 h 487"/>
                  <a:gd name="T72" fmla="*/ 2 w 602"/>
                  <a:gd name="T73" fmla="*/ 152 h 487"/>
                  <a:gd name="T74" fmla="*/ 46 w 602"/>
                  <a:gd name="T75" fmla="*/ 48 h 487"/>
                  <a:gd name="T76" fmla="*/ 97 w 602"/>
                  <a:gd name="T77" fmla="*/ 16 h 487"/>
                  <a:gd name="T78" fmla="*/ 199 w 602"/>
                  <a:gd name="T79" fmla="*/ 13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02" h="487">
                    <a:moveTo>
                      <a:pt x="289" y="93"/>
                    </a:moveTo>
                    <a:cubicBezTo>
                      <a:pt x="263" y="70"/>
                      <a:pt x="228" y="50"/>
                      <a:pt x="192" y="40"/>
                    </a:cubicBezTo>
                    <a:cubicBezTo>
                      <a:pt x="163" y="32"/>
                      <a:pt x="133" y="31"/>
                      <a:pt x="107" y="41"/>
                    </a:cubicBezTo>
                    <a:cubicBezTo>
                      <a:pt x="90" y="49"/>
                      <a:pt x="76" y="58"/>
                      <a:pt x="65" y="68"/>
                    </a:cubicBezTo>
                    <a:cubicBezTo>
                      <a:pt x="41" y="91"/>
                      <a:pt x="31" y="122"/>
                      <a:pt x="30" y="153"/>
                    </a:cubicBezTo>
                    <a:cubicBezTo>
                      <a:pt x="28" y="185"/>
                      <a:pt x="36" y="217"/>
                      <a:pt x="46" y="241"/>
                    </a:cubicBezTo>
                    <a:cubicBezTo>
                      <a:pt x="52" y="257"/>
                      <a:pt x="60" y="270"/>
                      <a:pt x="66" y="276"/>
                    </a:cubicBezTo>
                    <a:cubicBezTo>
                      <a:pt x="105" y="316"/>
                      <a:pt x="156" y="348"/>
                      <a:pt x="202" y="376"/>
                    </a:cubicBezTo>
                    <a:cubicBezTo>
                      <a:pt x="245" y="403"/>
                      <a:pt x="284" y="427"/>
                      <a:pt x="303" y="453"/>
                    </a:cubicBezTo>
                    <a:cubicBezTo>
                      <a:pt x="305" y="452"/>
                      <a:pt x="305" y="452"/>
                      <a:pt x="305" y="452"/>
                    </a:cubicBezTo>
                    <a:cubicBezTo>
                      <a:pt x="397" y="408"/>
                      <a:pt x="501" y="357"/>
                      <a:pt x="564" y="229"/>
                    </a:cubicBezTo>
                    <a:cubicBezTo>
                      <a:pt x="573" y="210"/>
                      <a:pt x="573" y="183"/>
                      <a:pt x="569" y="157"/>
                    </a:cubicBezTo>
                    <a:cubicBezTo>
                      <a:pt x="563" y="122"/>
                      <a:pt x="548" y="90"/>
                      <a:pt x="536" y="76"/>
                    </a:cubicBezTo>
                    <a:cubicBezTo>
                      <a:pt x="529" y="67"/>
                      <a:pt x="520" y="60"/>
                      <a:pt x="510" y="54"/>
                    </a:cubicBezTo>
                    <a:cubicBezTo>
                      <a:pt x="485" y="37"/>
                      <a:pt x="453" y="28"/>
                      <a:pt x="422" y="29"/>
                    </a:cubicBezTo>
                    <a:cubicBezTo>
                      <a:pt x="390" y="30"/>
                      <a:pt x="359" y="40"/>
                      <a:pt x="334" y="62"/>
                    </a:cubicBezTo>
                    <a:cubicBezTo>
                      <a:pt x="325" y="70"/>
                      <a:pt x="317" y="79"/>
                      <a:pt x="310" y="90"/>
                    </a:cubicBezTo>
                    <a:cubicBezTo>
                      <a:pt x="306" y="97"/>
                      <a:pt x="297" y="98"/>
                      <a:pt x="291" y="94"/>
                    </a:cubicBezTo>
                    <a:cubicBezTo>
                      <a:pt x="290" y="94"/>
                      <a:pt x="290" y="93"/>
                      <a:pt x="289" y="93"/>
                    </a:cubicBezTo>
                    <a:cubicBezTo>
                      <a:pt x="289" y="93"/>
                      <a:pt x="289" y="93"/>
                      <a:pt x="289" y="93"/>
                    </a:cubicBezTo>
                    <a:close/>
                    <a:moveTo>
                      <a:pt x="199" y="13"/>
                    </a:moveTo>
                    <a:cubicBezTo>
                      <a:pt x="234" y="23"/>
                      <a:pt x="268" y="41"/>
                      <a:pt x="296" y="62"/>
                    </a:cubicBezTo>
                    <a:cubicBezTo>
                      <a:pt x="302" y="54"/>
                      <a:pt x="308" y="47"/>
                      <a:pt x="315" y="41"/>
                    </a:cubicBezTo>
                    <a:cubicBezTo>
                      <a:pt x="346" y="14"/>
                      <a:pt x="384" y="2"/>
                      <a:pt x="421" y="1"/>
                    </a:cubicBezTo>
                    <a:cubicBezTo>
                      <a:pt x="458" y="0"/>
                      <a:pt x="495" y="11"/>
                      <a:pt x="525" y="30"/>
                    </a:cubicBezTo>
                    <a:cubicBezTo>
                      <a:pt x="537" y="38"/>
                      <a:pt x="548" y="47"/>
                      <a:pt x="557" y="57"/>
                    </a:cubicBezTo>
                    <a:cubicBezTo>
                      <a:pt x="572" y="74"/>
                      <a:pt x="589" y="113"/>
                      <a:pt x="596" y="152"/>
                    </a:cubicBezTo>
                    <a:cubicBezTo>
                      <a:pt x="602" y="184"/>
                      <a:pt x="601" y="216"/>
                      <a:pt x="589" y="241"/>
                    </a:cubicBezTo>
                    <a:cubicBezTo>
                      <a:pt x="522" y="378"/>
                      <a:pt x="413" y="431"/>
                      <a:pt x="317" y="477"/>
                    </a:cubicBezTo>
                    <a:cubicBezTo>
                      <a:pt x="304" y="484"/>
                      <a:pt x="304" y="484"/>
                      <a:pt x="304" y="484"/>
                    </a:cubicBezTo>
                    <a:cubicBezTo>
                      <a:pt x="304" y="484"/>
                      <a:pt x="304" y="484"/>
                      <a:pt x="304" y="484"/>
                    </a:cubicBezTo>
                    <a:cubicBezTo>
                      <a:pt x="303" y="484"/>
                      <a:pt x="303" y="484"/>
                      <a:pt x="303" y="484"/>
                    </a:cubicBezTo>
                    <a:cubicBezTo>
                      <a:pt x="296" y="487"/>
                      <a:pt x="288" y="484"/>
                      <a:pt x="285" y="477"/>
                    </a:cubicBezTo>
                    <a:cubicBezTo>
                      <a:pt x="273" y="453"/>
                      <a:pt x="233" y="429"/>
                      <a:pt x="187" y="400"/>
                    </a:cubicBezTo>
                    <a:cubicBezTo>
                      <a:pt x="140" y="371"/>
                      <a:pt x="87" y="339"/>
                      <a:pt x="46" y="295"/>
                    </a:cubicBezTo>
                    <a:cubicBezTo>
                      <a:pt x="37" y="286"/>
                      <a:pt x="28" y="271"/>
                      <a:pt x="20" y="252"/>
                    </a:cubicBezTo>
                    <a:cubicBezTo>
                      <a:pt x="9" y="224"/>
                      <a:pt x="0" y="188"/>
                      <a:pt x="2" y="152"/>
                    </a:cubicBezTo>
                    <a:cubicBezTo>
                      <a:pt x="3" y="114"/>
                      <a:pt x="15" y="77"/>
                      <a:pt x="46" y="48"/>
                    </a:cubicBezTo>
                    <a:cubicBezTo>
                      <a:pt x="59" y="35"/>
                      <a:pt x="76" y="24"/>
                      <a:pt x="97" y="16"/>
                    </a:cubicBezTo>
                    <a:cubicBezTo>
                      <a:pt x="129" y="2"/>
                      <a:pt x="165" y="3"/>
                      <a:pt x="19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zh-CN" altLang="en-US" sz="23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Freeform 138"/>
              <p:cNvSpPr>
                <a:spLocks noEditPoints="1"/>
              </p:cNvSpPr>
              <p:nvPr/>
            </p:nvSpPr>
            <p:spPr bwMode="auto">
              <a:xfrm>
                <a:off x="8450263" y="5105401"/>
                <a:ext cx="169863" cy="169863"/>
              </a:xfrm>
              <a:custGeom>
                <a:avLst/>
                <a:gdLst>
                  <a:gd name="T0" fmla="*/ 30 w 165"/>
                  <a:gd name="T1" fmla="*/ 94 h 165"/>
                  <a:gd name="T2" fmla="*/ 31 w 165"/>
                  <a:gd name="T3" fmla="*/ 95 h 165"/>
                  <a:gd name="T4" fmla="*/ 56 w 165"/>
                  <a:gd name="T5" fmla="*/ 126 h 165"/>
                  <a:gd name="T6" fmla="*/ 95 w 165"/>
                  <a:gd name="T7" fmla="*/ 133 h 165"/>
                  <a:gd name="T8" fmla="*/ 95 w 165"/>
                  <a:gd name="T9" fmla="*/ 133 h 165"/>
                  <a:gd name="T10" fmla="*/ 95 w 165"/>
                  <a:gd name="T11" fmla="*/ 133 h 165"/>
                  <a:gd name="T12" fmla="*/ 96 w 165"/>
                  <a:gd name="T13" fmla="*/ 133 h 165"/>
                  <a:gd name="T14" fmla="*/ 127 w 165"/>
                  <a:gd name="T15" fmla="*/ 113 h 165"/>
                  <a:gd name="T16" fmla="*/ 136 w 165"/>
                  <a:gd name="T17" fmla="*/ 83 h 165"/>
                  <a:gd name="T18" fmla="*/ 136 w 165"/>
                  <a:gd name="T19" fmla="*/ 83 h 165"/>
                  <a:gd name="T20" fmla="*/ 136 w 165"/>
                  <a:gd name="T21" fmla="*/ 81 h 165"/>
                  <a:gd name="T22" fmla="*/ 136 w 165"/>
                  <a:gd name="T23" fmla="*/ 81 h 165"/>
                  <a:gd name="T24" fmla="*/ 118 w 165"/>
                  <a:gd name="T25" fmla="*/ 40 h 165"/>
                  <a:gd name="T26" fmla="*/ 73 w 165"/>
                  <a:gd name="T27" fmla="*/ 30 h 165"/>
                  <a:gd name="T28" fmla="*/ 71 w 165"/>
                  <a:gd name="T29" fmla="*/ 30 h 165"/>
                  <a:gd name="T30" fmla="*/ 65 w 165"/>
                  <a:gd name="T31" fmla="*/ 31 h 165"/>
                  <a:gd name="T32" fmla="*/ 63 w 165"/>
                  <a:gd name="T33" fmla="*/ 31 h 165"/>
                  <a:gd name="T34" fmla="*/ 37 w 165"/>
                  <a:gd name="T35" fmla="*/ 51 h 165"/>
                  <a:gd name="T36" fmla="*/ 29 w 165"/>
                  <a:gd name="T37" fmla="*/ 86 h 165"/>
                  <a:gd name="T38" fmla="*/ 30 w 165"/>
                  <a:gd name="T39" fmla="*/ 94 h 165"/>
                  <a:gd name="T40" fmla="*/ 30 w 165"/>
                  <a:gd name="T41" fmla="*/ 94 h 165"/>
                  <a:gd name="T42" fmla="*/ 30 w 165"/>
                  <a:gd name="T43" fmla="*/ 94 h 165"/>
                  <a:gd name="T44" fmla="*/ 4 w 165"/>
                  <a:gd name="T45" fmla="*/ 102 h 165"/>
                  <a:gd name="T46" fmla="*/ 3 w 165"/>
                  <a:gd name="T47" fmla="*/ 100 h 165"/>
                  <a:gd name="T48" fmla="*/ 3 w 165"/>
                  <a:gd name="T49" fmla="*/ 100 h 165"/>
                  <a:gd name="T50" fmla="*/ 1 w 165"/>
                  <a:gd name="T51" fmla="*/ 89 h 165"/>
                  <a:gd name="T52" fmla="*/ 13 w 165"/>
                  <a:gd name="T53" fmla="*/ 37 h 165"/>
                  <a:gd name="T54" fmla="*/ 57 w 165"/>
                  <a:gd name="T55" fmla="*/ 4 h 165"/>
                  <a:gd name="T56" fmla="*/ 59 w 165"/>
                  <a:gd name="T57" fmla="*/ 4 h 165"/>
                  <a:gd name="T58" fmla="*/ 69 w 165"/>
                  <a:gd name="T59" fmla="*/ 2 h 165"/>
                  <a:gd name="T60" fmla="*/ 71 w 165"/>
                  <a:gd name="T61" fmla="*/ 2 h 165"/>
                  <a:gd name="T62" fmla="*/ 135 w 165"/>
                  <a:gd name="T63" fmla="*/ 18 h 165"/>
                  <a:gd name="T64" fmla="*/ 164 w 165"/>
                  <a:gd name="T65" fmla="*/ 79 h 165"/>
                  <a:gd name="T66" fmla="*/ 164 w 165"/>
                  <a:gd name="T67" fmla="*/ 79 h 165"/>
                  <a:gd name="T68" fmla="*/ 164 w 165"/>
                  <a:gd name="T69" fmla="*/ 79 h 165"/>
                  <a:gd name="T70" fmla="*/ 164 w 165"/>
                  <a:gd name="T71" fmla="*/ 80 h 165"/>
                  <a:gd name="T72" fmla="*/ 164 w 165"/>
                  <a:gd name="T73" fmla="*/ 80 h 165"/>
                  <a:gd name="T74" fmla="*/ 164 w 165"/>
                  <a:gd name="T75" fmla="*/ 81 h 165"/>
                  <a:gd name="T76" fmla="*/ 149 w 165"/>
                  <a:gd name="T77" fmla="*/ 130 h 165"/>
                  <a:gd name="T78" fmla="*/ 103 w 165"/>
                  <a:gd name="T79" fmla="*/ 160 h 165"/>
                  <a:gd name="T80" fmla="*/ 101 w 165"/>
                  <a:gd name="T81" fmla="*/ 161 h 165"/>
                  <a:gd name="T82" fmla="*/ 101 w 165"/>
                  <a:gd name="T83" fmla="*/ 161 h 165"/>
                  <a:gd name="T84" fmla="*/ 42 w 165"/>
                  <a:gd name="T85" fmla="*/ 150 h 165"/>
                  <a:gd name="T86" fmla="*/ 4 w 165"/>
                  <a:gd name="T87" fmla="*/ 102 h 165"/>
                  <a:gd name="T88" fmla="*/ 63 w 165"/>
                  <a:gd name="T89" fmla="*/ 31 h 165"/>
                  <a:gd name="T90" fmla="*/ 48 w 165"/>
                  <a:gd name="T91" fmla="*/ 21 h 165"/>
                  <a:gd name="T92" fmla="*/ 63 w 165"/>
                  <a:gd name="T93" fmla="*/ 31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65" h="165">
                    <a:moveTo>
                      <a:pt x="30" y="94"/>
                    </a:moveTo>
                    <a:cubicBezTo>
                      <a:pt x="31" y="95"/>
                      <a:pt x="31" y="95"/>
                      <a:pt x="31" y="95"/>
                    </a:cubicBezTo>
                    <a:cubicBezTo>
                      <a:pt x="34" y="109"/>
                      <a:pt x="44" y="119"/>
                      <a:pt x="56" y="126"/>
                    </a:cubicBezTo>
                    <a:cubicBezTo>
                      <a:pt x="68" y="133"/>
                      <a:pt x="83" y="136"/>
                      <a:pt x="95" y="133"/>
                    </a:cubicBezTo>
                    <a:cubicBezTo>
                      <a:pt x="95" y="133"/>
                      <a:pt x="95" y="133"/>
                      <a:pt x="95" y="133"/>
                    </a:cubicBezTo>
                    <a:cubicBezTo>
                      <a:pt x="95" y="133"/>
                      <a:pt x="95" y="133"/>
                      <a:pt x="95" y="133"/>
                    </a:cubicBezTo>
                    <a:cubicBezTo>
                      <a:pt x="95" y="133"/>
                      <a:pt x="96" y="133"/>
                      <a:pt x="96" y="133"/>
                    </a:cubicBezTo>
                    <a:cubicBezTo>
                      <a:pt x="106" y="130"/>
                      <a:pt x="119" y="124"/>
                      <a:pt x="127" y="113"/>
                    </a:cubicBezTo>
                    <a:cubicBezTo>
                      <a:pt x="133" y="105"/>
                      <a:pt x="137" y="95"/>
                      <a:pt x="136" y="83"/>
                    </a:cubicBezTo>
                    <a:cubicBezTo>
                      <a:pt x="136" y="83"/>
                      <a:pt x="136" y="83"/>
                      <a:pt x="136" y="83"/>
                    </a:cubicBezTo>
                    <a:cubicBezTo>
                      <a:pt x="136" y="81"/>
                      <a:pt x="136" y="81"/>
                      <a:pt x="136" y="81"/>
                    </a:cubicBezTo>
                    <a:cubicBezTo>
                      <a:pt x="136" y="81"/>
                      <a:pt x="136" y="81"/>
                      <a:pt x="136" y="81"/>
                    </a:cubicBezTo>
                    <a:cubicBezTo>
                      <a:pt x="134" y="62"/>
                      <a:pt x="128" y="48"/>
                      <a:pt x="118" y="40"/>
                    </a:cubicBezTo>
                    <a:cubicBezTo>
                      <a:pt x="107" y="32"/>
                      <a:pt x="92" y="29"/>
                      <a:pt x="73" y="30"/>
                    </a:cubicBezTo>
                    <a:cubicBezTo>
                      <a:pt x="72" y="30"/>
                      <a:pt x="72" y="30"/>
                      <a:pt x="71" y="30"/>
                    </a:cubicBezTo>
                    <a:cubicBezTo>
                      <a:pt x="69" y="30"/>
                      <a:pt x="67" y="31"/>
                      <a:pt x="65" y="31"/>
                    </a:cubicBezTo>
                    <a:cubicBezTo>
                      <a:pt x="64" y="31"/>
                      <a:pt x="64" y="31"/>
                      <a:pt x="63" y="31"/>
                    </a:cubicBezTo>
                    <a:cubicBezTo>
                      <a:pt x="51" y="34"/>
                      <a:pt x="43" y="42"/>
                      <a:pt x="37" y="51"/>
                    </a:cubicBezTo>
                    <a:cubicBezTo>
                      <a:pt x="31" y="61"/>
                      <a:pt x="28" y="74"/>
                      <a:pt x="29" y="86"/>
                    </a:cubicBezTo>
                    <a:cubicBezTo>
                      <a:pt x="30" y="89"/>
                      <a:pt x="30" y="92"/>
                      <a:pt x="30" y="94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94"/>
                      <a:pt x="30" y="94"/>
                      <a:pt x="30" y="94"/>
                    </a:cubicBezTo>
                    <a:close/>
                    <a:moveTo>
                      <a:pt x="4" y="102"/>
                    </a:moveTo>
                    <a:cubicBezTo>
                      <a:pt x="3" y="101"/>
                      <a:pt x="3" y="101"/>
                      <a:pt x="3" y="100"/>
                    </a:cubicBezTo>
                    <a:cubicBezTo>
                      <a:pt x="3" y="100"/>
                      <a:pt x="3" y="100"/>
                      <a:pt x="3" y="100"/>
                    </a:cubicBezTo>
                    <a:cubicBezTo>
                      <a:pt x="2" y="96"/>
                      <a:pt x="2" y="92"/>
                      <a:pt x="1" y="89"/>
                    </a:cubicBezTo>
                    <a:cubicBezTo>
                      <a:pt x="0" y="71"/>
                      <a:pt x="4" y="52"/>
                      <a:pt x="13" y="37"/>
                    </a:cubicBezTo>
                    <a:cubicBezTo>
                      <a:pt x="22" y="21"/>
                      <a:pt x="37" y="9"/>
                      <a:pt x="57" y="4"/>
                    </a:cubicBezTo>
                    <a:cubicBezTo>
                      <a:pt x="58" y="4"/>
                      <a:pt x="58" y="4"/>
                      <a:pt x="59" y="4"/>
                    </a:cubicBezTo>
                    <a:cubicBezTo>
                      <a:pt x="62" y="3"/>
                      <a:pt x="65" y="3"/>
                      <a:pt x="69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97" y="0"/>
                      <a:pt x="119" y="6"/>
                      <a:pt x="135" y="18"/>
                    </a:cubicBezTo>
                    <a:cubicBezTo>
                      <a:pt x="151" y="31"/>
                      <a:pt x="161" y="52"/>
                      <a:pt x="164" y="79"/>
                    </a:cubicBezTo>
                    <a:cubicBezTo>
                      <a:pt x="164" y="79"/>
                      <a:pt x="164" y="79"/>
                      <a:pt x="164" y="79"/>
                    </a:cubicBezTo>
                    <a:cubicBezTo>
                      <a:pt x="164" y="79"/>
                      <a:pt x="164" y="79"/>
                      <a:pt x="164" y="79"/>
                    </a:cubicBezTo>
                    <a:cubicBezTo>
                      <a:pt x="164" y="80"/>
                      <a:pt x="164" y="80"/>
                      <a:pt x="164" y="80"/>
                    </a:cubicBezTo>
                    <a:cubicBezTo>
                      <a:pt x="164" y="80"/>
                      <a:pt x="164" y="80"/>
                      <a:pt x="164" y="80"/>
                    </a:cubicBezTo>
                    <a:cubicBezTo>
                      <a:pt x="164" y="81"/>
                      <a:pt x="164" y="81"/>
                      <a:pt x="164" y="81"/>
                    </a:cubicBezTo>
                    <a:cubicBezTo>
                      <a:pt x="165" y="101"/>
                      <a:pt x="159" y="118"/>
                      <a:pt x="149" y="130"/>
                    </a:cubicBezTo>
                    <a:cubicBezTo>
                      <a:pt x="137" y="147"/>
                      <a:pt x="118" y="156"/>
                      <a:pt x="103" y="160"/>
                    </a:cubicBezTo>
                    <a:cubicBezTo>
                      <a:pt x="102" y="160"/>
                      <a:pt x="101" y="160"/>
                      <a:pt x="101" y="161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82" y="165"/>
                      <a:pt x="60" y="161"/>
                      <a:pt x="42" y="150"/>
                    </a:cubicBezTo>
                    <a:cubicBezTo>
                      <a:pt x="24" y="140"/>
                      <a:pt x="9" y="123"/>
                      <a:pt x="4" y="102"/>
                    </a:cubicBezTo>
                    <a:close/>
                    <a:moveTo>
                      <a:pt x="63" y="31"/>
                    </a:moveTo>
                    <a:cubicBezTo>
                      <a:pt x="56" y="32"/>
                      <a:pt x="49" y="28"/>
                      <a:pt x="48" y="21"/>
                    </a:cubicBezTo>
                    <a:cubicBezTo>
                      <a:pt x="63" y="31"/>
                      <a:pt x="63" y="31"/>
                      <a:pt x="63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zh-CN" altLang="en-US" sz="23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1" name="Freeform 139"/>
            <p:cNvSpPr>
              <a:spLocks/>
            </p:cNvSpPr>
            <p:nvPr/>
          </p:nvSpPr>
          <p:spPr bwMode="auto">
            <a:xfrm>
              <a:off x="7704631" y="4794596"/>
              <a:ext cx="369620" cy="455110"/>
            </a:xfrm>
            <a:custGeom>
              <a:avLst/>
              <a:gdLst>
                <a:gd name="T0" fmla="*/ 261 w 499"/>
                <a:gd name="T1" fmla="*/ 186 h 616"/>
                <a:gd name="T2" fmla="*/ 280 w 499"/>
                <a:gd name="T3" fmla="*/ 181 h 616"/>
                <a:gd name="T4" fmla="*/ 285 w 499"/>
                <a:gd name="T5" fmla="*/ 200 h 616"/>
                <a:gd name="T6" fmla="*/ 220 w 499"/>
                <a:gd name="T7" fmla="*/ 287 h 616"/>
                <a:gd name="T8" fmla="*/ 166 w 499"/>
                <a:gd name="T9" fmla="*/ 358 h 616"/>
                <a:gd name="T10" fmla="*/ 155 w 499"/>
                <a:gd name="T11" fmla="*/ 422 h 616"/>
                <a:gd name="T12" fmla="*/ 170 w 499"/>
                <a:gd name="T13" fmla="*/ 437 h 616"/>
                <a:gd name="T14" fmla="*/ 190 w 499"/>
                <a:gd name="T15" fmla="*/ 445 h 616"/>
                <a:gd name="T16" fmla="*/ 236 w 499"/>
                <a:gd name="T17" fmla="*/ 427 h 616"/>
                <a:gd name="T18" fmla="*/ 400 w 499"/>
                <a:gd name="T19" fmla="*/ 212 h 616"/>
                <a:gd name="T20" fmla="*/ 447 w 499"/>
                <a:gd name="T21" fmla="*/ 154 h 616"/>
                <a:gd name="T22" fmla="*/ 459 w 499"/>
                <a:gd name="T23" fmla="*/ 70 h 616"/>
                <a:gd name="T24" fmla="*/ 442 w 499"/>
                <a:gd name="T25" fmla="*/ 46 h 616"/>
                <a:gd name="T26" fmla="*/ 416 w 499"/>
                <a:gd name="T27" fmla="*/ 34 h 616"/>
                <a:gd name="T28" fmla="*/ 329 w 499"/>
                <a:gd name="T29" fmla="*/ 77 h 616"/>
                <a:gd name="T30" fmla="*/ 173 w 499"/>
                <a:gd name="T31" fmla="*/ 282 h 616"/>
                <a:gd name="T32" fmla="*/ 56 w 499"/>
                <a:gd name="T33" fmla="*/ 440 h 616"/>
                <a:gd name="T34" fmla="*/ 44 w 499"/>
                <a:gd name="T35" fmla="*/ 537 h 616"/>
                <a:gd name="T36" fmla="*/ 68 w 499"/>
                <a:gd name="T37" fmla="*/ 566 h 616"/>
                <a:gd name="T38" fmla="*/ 101 w 499"/>
                <a:gd name="T39" fmla="*/ 581 h 616"/>
                <a:gd name="T40" fmla="*/ 216 w 499"/>
                <a:gd name="T41" fmla="*/ 519 h 616"/>
                <a:gd name="T42" fmla="*/ 352 w 499"/>
                <a:gd name="T43" fmla="*/ 348 h 616"/>
                <a:gd name="T44" fmla="*/ 415 w 499"/>
                <a:gd name="T45" fmla="*/ 278 h 616"/>
                <a:gd name="T46" fmla="*/ 432 w 499"/>
                <a:gd name="T47" fmla="*/ 288 h 616"/>
                <a:gd name="T48" fmla="*/ 423 w 499"/>
                <a:gd name="T49" fmla="*/ 305 h 616"/>
                <a:gd name="T50" fmla="*/ 373 w 499"/>
                <a:gd name="T51" fmla="*/ 366 h 616"/>
                <a:gd name="T52" fmla="*/ 238 w 499"/>
                <a:gd name="T53" fmla="*/ 536 h 616"/>
                <a:gd name="T54" fmla="*/ 97 w 499"/>
                <a:gd name="T55" fmla="*/ 609 h 616"/>
                <a:gd name="T56" fmla="*/ 50 w 499"/>
                <a:gd name="T57" fmla="*/ 588 h 616"/>
                <a:gd name="T58" fmla="*/ 19 w 499"/>
                <a:gd name="T59" fmla="*/ 550 h 616"/>
                <a:gd name="T60" fmla="*/ 35 w 499"/>
                <a:gd name="T61" fmla="*/ 423 h 616"/>
                <a:gd name="T62" fmla="*/ 151 w 499"/>
                <a:gd name="T63" fmla="*/ 266 h 616"/>
                <a:gd name="T64" fmla="*/ 308 w 499"/>
                <a:gd name="T65" fmla="*/ 59 h 616"/>
                <a:gd name="T66" fmla="*/ 422 w 499"/>
                <a:gd name="T67" fmla="*/ 6 h 616"/>
                <a:gd name="T68" fmla="*/ 460 w 499"/>
                <a:gd name="T69" fmla="*/ 25 h 616"/>
                <a:gd name="T70" fmla="*/ 485 w 499"/>
                <a:gd name="T71" fmla="*/ 59 h 616"/>
                <a:gd name="T72" fmla="*/ 469 w 499"/>
                <a:gd name="T73" fmla="*/ 171 h 616"/>
                <a:gd name="T74" fmla="*/ 421 w 499"/>
                <a:gd name="T75" fmla="*/ 230 h 616"/>
                <a:gd name="T76" fmla="*/ 260 w 499"/>
                <a:gd name="T77" fmla="*/ 442 h 616"/>
                <a:gd name="T78" fmla="*/ 186 w 499"/>
                <a:gd name="T79" fmla="*/ 472 h 616"/>
                <a:gd name="T80" fmla="*/ 155 w 499"/>
                <a:gd name="T81" fmla="*/ 460 h 616"/>
                <a:gd name="T82" fmla="*/ 131 w 499"/>
                <a:gd name="T83" fmla="*/ 436 h 616"/>
                <a:gd name="T84" fmla="*/ 142 w 499"/>
                <a:gd name="T85" fmla="*/ 342 h 616"/>
                <a:gd name="T86" fmla="*/ 199 w 499"/>
                <a:gd name="T87" fmla="*/ 269 h 616"/>
                <a:gd name="T88" fmla="*/ 261 w 499"/>
                <a:gd name="T89" fmla="*/ 186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99" h="616">
                  <a:moveTo>
                    <a:pt x="261" y="186"/>
                  </a:moveTo>
                  <a:cubicBezTo>
                    <a:pt x="265" y="179"/>
                    <a:pt x="274" y="177"/>
                    <a:pt x="280" y="181"/>
                  </a:cubicBezTo>
                  <a:cubicBezTo>
                    <a:pt x="287" y="185"/>
                    <a:pt x="289" y="194"/>
                    <a:pt x="285" y="200"/>
                  </a:cubicBezTo>
                  <a:cubicBezTo>
                    <a:pt x="267" y="232"/>
                    <a:pt x="244" y="259"/>
                    <a:pt x="220" y="287"/>
                  </a:cubicBezTo>
                  <a:cubicBezTo>
                    <a:pt x="202" y="310"/>
                    <a:pt x="182" y="333"/>
                    <a:pt x="166" y="358"/>
                  </a:cubicBezTo>
                  <a:cubicBezTo>
                    <a:pt x="147" y="386"/>
                    <a:pt x="146" y="408"/>
                    <a:pt x="155" y="422"/>
                  </a:cubicBezTo>
                  <a:cubicBezTo>
                    <a:pt x="159" y="428"/>
                    <a:pt x="164" y="433"/>
                    <a:pt x="170" y="437"/>
                  </a:cubicBezTo>
                  <a:cubicBezTo>
                    <a:pt x="176" y="441"/>
                    <a:pt x="183" y="443"/>
                    <a:pt x="190" y="445"/>
                  </a:cubicBezTo>
                  <a:cubicBezTo>
                    <a:pt x="208" y="448"/>
                    <a:pt x="227" y="442"/>
                    <a:pt x="236" y="427"/>
                  </a:cubicBezTo>
                  <a:cubicBezTo>
                    <a:pt x="277" y="361"/>
                    <a:pt x="346" y="277"/>
                    <a:pt x="400" y="212"/>
                  </a:cubicBezTo>
                  <a:cubicBezTo>
                    <a:pt x="417" y="191"/>
                    <a:pt x="433" y="171"/>
                    <a:pt x="447" y="154"/>
                  </a:cubicBezTo>
                  <a:cubicBezTo>
                    <a:pt x="468" y="127"/>
                    <a:pt x="470" y="95"/>
                    <a:pt x="459" y="70"/>
                  </a:cubicBezTo>
                  <a:cubicBezTo>
                    <a:pt x="455" y="61"/>
                    <a:pt x="449" y="52"/>
                    <a:pt x="442" y="46"/>
                  </a:cubicBezTo>
                  <a:cubicBezTo>
                    <a:pt x="435" y="40"/>
                    <a:pt x="426" y="35"/>
                    <a:pt x="416" y="34"/>
                  </a:cubicBezTo>
                  <a:cubicBezTo>
                    <a:pt x="393" y="29"/>
                    <a:pt x="362" y="40"/>
                    <a:pt x="329" y="77"/>
                  </a:cubicBezTo>
                  <a:cubicBezTo>
                    <a:pt x="280" y="133"/>
                    <a:pt x="226" y="208"/>
                    <a:pt x="173" y="282"/>
                  </a:cubicBezTo>
                  <a:cubicBezTo>
                    <a:pt x="133" y="338"/>
                    <a:pt x="94" y="394"/>
                    <a:pt x="56" y="440"/>
                  </a:cubicBezTo>
                  <a:cubicBezTo>
                    <a:pt x="31" y="472"/>
                    <a:pt x="30" y="509"/>
                    <a:pt x="44" y="537"/>
                  </a:cubicBezTo>
                  <a:cubicBezTo>
                    <a:pt x="50" y="549"/>
                    <a:pt x="58" y="559"/>
                    <a:pt x="68" y="566"/>
                  </a:cubicBezTo>
                  <a:cubicBezTo>
                    <a:pt x="77" y="574"/>
                    <a:pt x="89" y="579"/>
                    <a:pt x="101" y="581"/>
                  </a:cubicBezTo>
                  <a:cubicBezTo>
                    <a:pt x="134" y="587"/>
                    <a:pt x="176" y="571"/>
                    <a:pt x="216" y="519"/>
                  </a:cubicBezTo>
                  <a:cubicBezTo>
                    <a:pt x="226" y="506"/>
                    <a:pt x="299" y="413"/>
                    <a:pt x="352" y="348"/>
                  </a:cubicBezTo>
                  <a:cubicBezTo>
                    <a:pt x="383" y="310"/>
                    <a:pt x="408" y="280"/>
                    <a:pt x="415" y="278"/>
                  </a:cubicBezTo>
                  <a:cubicBezTo>
                    <a:pt x="422" y="276"/>
                    <a:pt x="430" y="280"/>
                    <a:pt x="432" y="288"/>
                  </a:cubicBezTo>
                  <a:cubicBezTo>
                    <a:pt x="435" y="295"/>
                    <a:pt x="430" y="303"/>
                    <a:pt x="423" y="305"/>
                  </a:cubicBezTo>
                  <a:cubicBezTo>
                    <a:pt x="423" y="305"/>
                    <a:pt x="401" y="331"/>
                    <a:pt x="373" y="366"/>
                  </a:cubicBezTo>
                  <a:cubicBezTo>
                    <a:pt x="321" y="430"/>
                    <a:pt x="248" y="523"/>
                    <a:pt x="238" y="536"/>
                  </a:cubicBezTo>
                  <a:cubicBezTo>
                    <a:pt x="191" y="598"/>
                    <a:pt x="139" y="616"/>
                    <a:pt x="97" y="609"/>
                  </a:cubicBezTo>
                  <a:cubicBezTo>
                    <a:pt x="79" y="606"/>
                    <a:pt x="64" y="598"/>
                    <a:pt x="50" y="588"/>
                  </a:cubicBezTo>
                  <a:cubicBezTo>
                    <a:pt x="37" y="578"/>
                    <a:pt x="27" y="565"/>
                    <a:pt x="19" y="550"/>
                  </a:cubicBezTo>
                  <a:cubicBezTo>
                    <a:pt x="0" y="512"/>
                    <a:pt x="1" y="464"/>
                    <a:pt x="35" y="423"/>
                  </a:cubicBezTo>
                  <a:cubicBezTo>
                    <a:pt x="71" y="378"/>
                    <a:pt x="110" y="322"/>
                    <a:pt x="151" y="266"/>
                  </a:cubicBezTo>
                  <a:cubicBezTo>
                    <a:pt x="204" y="191"/>
                    <a:pt x="258" y="116"/>
                    <a:pt x="308" y="59"/>
                  </a:cubicBezTo>
                  <a:cubicBezTo>
                    <a:pt x="349" y="13"/>
                    <a:pt x="389" y="0"/>
                    <a:pt x="422" y="6"/>
                  </a:cubicBezTo>
                  <a:cubicBezTo>
                    <a:pt x="436" y="9"/>
                    <a:pt x="449" y="16"/>
                    <a:pt x="460" y="25"/>
                  </a:cubicBezTo>
                  <a:cubicBezTo>
                    <a:pt x="471" y="34"/>
                    <a:pt x="479" y="46"/>
                    <a:pt x="485" y="59"/>
                  </a:cubicBezTo>
                  <a:cubicBezTo>
                    <a:pt x="499" y="93"/>
                    <a:pt x="497" y="136"/>
                    <a:pt x="469" y="171"/>
                  </a:cubicBezTo>
                  <a:cubicBezTo>
                    <a:pt x="457" y="186"/>
                    <a:pt x="440" y="207"/>
                    <a:pt x="421" y="230"/>
                  </a:cubicBezTo>
                  <a:cubicBezTo>
                    <a:pt x="368" y="294"/>
                    <a:pt x="300" y="377"/>
                    <a:pt x="260" y="442"/>
                  </a:cubicBezTo>
                  <a:cubicBezTo>
                    <a:pt x="244" y="468"/>
                    <a:pt x="214" y="477"/>
                    <a:pt x="186" y="472"/>
                  </a:cubicBezTo>
                  <a:cubicBezTo>
                    <a:pt x="175" y="470"/>
                    <a:pt x="164" y="466"/>
                    <a:pt x="155" y="460"/>
                  </a:cubicBezTo>
                  <a:cubicBezTo>
                    <a:pt x="145" y="454"/>
                    <a:pt x="137" y="446"/>
                    <a:pt x="131" y="436"/>
                  </a:cubicBezTo>
                  <a:cubicBezTo>
                    <a:pt x="117" y="413"/>
                    <a:pt x="116" y="381"/>
                    <a:pt x="142" y="342"/>
                  </a:cubicBezTo>
                  <a:cubicBezTo>
                    <a:pt x="160" y="315"/>
                    <a:pt x="180" y="292"/>
                    <a:pt x="199" y="269"/>
                  </a:cubicBezTo>
                  <a:cubicBezTo>
                    <a:pt x="222" y="242"/>
                    <a:pt x="244" y="216"/>
                    <a:pt x="261" y="1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15214" tIns="57607" rIns="115214" bIns="57607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zh-CN" altLang="en-US" sz="23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6850080" y="4811101"/>
              <a:ext cx="308016" cy="472219"/>
              <a:chOff x="6340476" y="4933951"/>
              <a:chExt cx="428625" cy="657225"/>
            </a:xfrm>
            <a:solidFill>
              <a:schemeClr val="bg1"/>
            </a:solidFill>
          </p:grpSpPr>
          <p:sp>
            <p:nvSpPr>
              <p:cNvPr id="43" name="Freeform 140"/>
              <p:cNvSpPr>
                <a:spLocks noEditPoints="1"/>
              </p:cNvSpPr>
              <p:nvPr/>
            </p:nvSpPr>
            <p:spPr bwMode="auto">
              <a:xfrm>
                <a:off x="6340476" y="4933951"/>
                <a:ext cx="428625" cy="657225"/>
              </a:xfrm>
              <a:custGeom>
                <a:avLst/>
                <a:gdLst>
                  <a:gd name="T0" fmla="*/ 221 w 416"/>
                  <a:gd name="T1" fmla="*/ 1 h 639"/>
                  <a:gd name="T2" fmla="*/ 331 w 416"/>
                  <a:gd name="T3" fmla="*/ 28 h 639"/>
                  <a:gd name="T4" fmla="*/ 398 w 416"/>
                  <a:gd name="T5" fmla="*/ 104 h 639"/>
                  <a:gd name="T6" fmla="*/ 415 w 416"/>
                  <a:gd name="T7" fmla="*/ 201 h 639"/>
                  <a:gd name="T8" fmla="*/ 379 w 416"/>
                  <a:gd name="T9" fmla="*/ 341 h 639"/>
                  <a:gd name="T10" fmla="*/ 328 w 416"/>
                  <a:gd name="T11" fmla="*/ 454 h 639"/>
                  <a:gd name="T12" fmla="*/ 288 w 416"/>
                  <a:gd name="T13" fmla="*/ 567 h 639"/>
                  <a:gd name="T14" fmla="*/ 256 w 416"/>
                  <a:gd name="T15" fmla="*/ 625 h 639"/>
                  <a:gd name="T16" fmla="*/ 224 w 416"/>
                  <a:gd name="T17" fmla="*/ 639 h 639"/>
                  <a:gd name="T18" fmla="*/ 190 w 416"/>
                  <a:gd name="T19" fmla="*/ 628 h 639"/>
                  <a:gd name="T20" fmla="*/ 155 w 416"/>
                  <a:gd name="T21" fmla="*/ 578 h 639"/>
                  <a:gd name="T22" fmla="*/ 109 w 416"/>
                  <a:gd name="T23" fmla="*/ 468 h 639"/>
                  <a:gd name="T24" fmla="*/ 46 w 416"/>
                  <a:gd name="T25" fmla="*/ 339 h 639"/>
                  <a:gd name="T26" fmla="*/ 1 w 416"/>
                  <a:gd name="T27" fmla="*/ 185 h 639"/>
                  <a:gd name="T28" fmla="*/ 30 w 416"/>
                  <a:gd name="T29" fmla="*/ 91 h 639"/>
                  <a:gd name="T30" fmla="*/ 97 w 416"/>
                  <a:gd name="T31" fmla="*/ 32 h 639"/>
                  <a:gd name="T32" fmla="*/ 221 w 416"/>
                  <a:gd name="T33" fmla="*/ 1 h 639"/>
                  <a:gd name="T34" fmla="*/ 317 w 416"/>
                  <a:gd name="T35" fmla="*/ 52 h 639"/>
                  <a:gd name="T36" fmla="*/ 220 w 416"/>
                  <a:gd name="T37" fmla="*/ 29 h 639"/>
                  <a:gd name="T38" fmla="*/ 111 w 416"/>
                  <a:gd name="T39" fmla="*/ 56 h 639"/>
                  <a:gd name="T40" fmla="*/ 53 w 416"/>
                  <a:gd name="T41" fmla="*/ 106 h 639"/>
                  <a:gd name="T42" fmla="*/ 29 w 416"/>
                  <a:gd name="T43" fmla="*/ 185 h 639"/>
                  <a:gd name="T44" fmla="*/ 70 w 416"/>
                  <a:gd name="T45" fmla="*/ 326 h 639"/>
                  <a:gd name="T46" fmla="*/ 134 w 416"/>
                  <a:gd name="T47" fmla="*/ 456 h 639"/>
                  <a:gd name="T48" fmla="*/ 181 w 416"/>
                  <a:gd name="T49" fmla="*/ 568 h 639"/>
                  <a:gd name="T50" fmla="*/ 206 w 416"/>
                  <a:gd name="T51" fmla="*/ 605 h 639"/>
                  <a:gd name="T52" fmla="*/ 222 w 416"/>
                  <a:gd name="T53" fmla="*/ 611 h 639"/>
                  <a:gd name="T54" fmla="*/ 238 w 416"/>
                  <a:gd name="T55" fmla="*/ 604 h 639"/>
                  <a:gd name="T56" fmla="*/ 261 w 416"/>
                  <a:gd name="T57" fmla="*/ 560 h 639"/>
                  <a:gd name="T58" fmla="*/ 302 w 416"/>
                  <a:gd name="T59" fmla="*/ 443 h 639"/>
                  <a:gd name="T60" fmla="*/ 355 w 416"/>
                  <a:gd name="T61" fmla="*/ 327 h 639"/>
                  <a:gd name="T62" fmla="*/ 387 w 416"/>
                  <a:gd name="T63" fmla="*/ 200 h 639"/>
                  <a:gd name="T64" fmla="*/ 373 w 416"/>
                  <a:gd name="T65" fmla="*/ 115 h 639"/>
                  <a:gd name="T66" fmla="*/ 317 w 416"/>
                  <a:gd name="T67" fmla="*/ 52 h 6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16" h="639">
                    <a:moveTo>
                      <a:pt x="221" y="1"/>
                    </a:moveTo>
                    <a:cubicBezTo>
                      <a:pt x="267" y="2"/>
                      <a:pt x="303" y="12"/>
                      <a:pt x="331" y="28"/>
                    </a:cubicBezTo>
                    <a:cubicBezTo>
                      <a:pt x="364" y="47"/>
                      <a:pt x="385" y="74"/>
                      <a:pt x="398" y="104"/>
                    </a:cubicBezTo>
                    <a:cubicBezTo>
                      <a:pt x="411" y="134"/>
                      <a:pt x="416" y="168"/>
                      <a:pt x="415" y="201"/>
                    </a:cubicBezTo>
                    <a:cubicBezTo>
                      <a:pt x="414" y="255"/>
                      <a:pt x="398" y="309"/>
                      <a:pt x="379" y="341"/>
                    </a:cubicBezTo>
                    <a:cubicBezTo>
                      <a:pt x="366" y="364"/>
                      <a:pt x="346" y="408"/>
                      <a:pt x="328" y="454"/>
                    </a:cubicBezTo>
                    <a:cubicBezTo>
                      <a:pt x="311" y="496"/>
                      <a:pt x="295" y="539"/>
                      <a:pt x="288" y="567"/>
                    </a:cubicBezTo>
                    <a:cubicBezTo>
                      <a:pt x="281" y="594"/>
                      <a:pt x="270" y="613"/>
                      <a:pt x="256" y="625"/>
                    </a:cubicBezTo>
                    <a:cubicBezTo>
                      <a:pt x="246" y="633"/>
                      <a:pt x="235" y="638"/>
                      <a:pt x="224" y="639"/>
                    </a:cubicBezTo>
                    <a:cubicBezTo>
                      <a:pt x="212" y="639"/>
                      <a:pt x="201" y="636"/>
                      <a:pt x="190" y="628"/>
                    </a:cubicBezTo>
                    <a:cubicBezTo>
                      <a:pt x="176" y="618"/>
                      <a:pt x="164" y="601"/>
                      <a:pt x="155" y="578"/>
                    </a:cubicBezTo>
                    <a:cubicBezTo>
                      <a:pt x="142" y="543"/>
                      <a:pt x="126" y="504"/>
                      <a:pt x="109" y="468"/>
                    </a:cubicBezTo>
                    <a:cubicBezTo>
                      <a:pt x="81" y="406"/>
                      <a:pt x="53" y="353"/>
                      <a:pt x="46" y="339"/>
                    </a:cubicBezTo>
                    <a:cubicBezTo>
                      <a:pt x="13" y="279"/>
                      <a:pt x="0" y="228"/>
                      <a:pt x="1" y="185"/>
                    </a:cubicBezTo>
                    <a:cubicBezTo>
                      <a:pt x="2" y="147"/>
                      <a:pt x="13" y="116"/>
                      <a:pt x="30" y="91"/>
                    </a:cubicBezTo>
                    <a:cubicBezTo>
                      <a:pt x="48" y="65"/>
                      <a:pt x="71" y="46"/>
                      <a:pt x="97" y="32"/>
                    </a:cubicBezTo>
                    <a:cubicBezTo>
                      <a:pt x="138" y="10"/>
                      <a:pt x="184" y="0"/>
                      <a:pt x="221" y="1"/>
                    </a:cubicBezTo>
                    <a:close/>
                    <a:moveTo>
                      <a:pt x="317" y="52"/>
                    </a:moveTo>
                    <a:cubicBezTo>
                      <a:pt x="293" y="39"/>
                      <a:pt x="261" y="30"/>
                      <a:pt x="220" y="29"/>
                    </a:cubicBezTo>
                    <a:cubicBezTo>
                      <a:pt x="187" y="28"/>
                      <a:pt x="146" y="37"/>
                      <a:pt x="111" y="56"/>
                    </a:cubicBezTo>
                    <a:cubicBezTo>
                      <a:pt x="88" y="69"/>
                      <a:pt x="68" y="85"/>
                      <a:pt x="53" y="106"/>
                    </a:cubicBezTo>
                    <a:cubicBezTo>
                      <a:pt x="39" y="128"/>
                      <a:pt x="29" y="154"/>
                      <a:pt x="29" y="185"/>
                    </a:cubicBezTo>
                    <a:cubicBezTo>
                      <a:pt x="28" y="224"/>
                      <a:pt x="40" y="270"/>
                      <a:pt x="70" y="326"/>
                    </a:cubicBezTo>
                    <a:cubicBezTo>
                      <a:pt x="78" y="340"/>
                      <a:pt x="106" y="394"/>
                      <a:pt x="134" y="456"/>
                    </a:cubicBezTo>
                    <a:cubicBezTo>
                      <a:pt x="151" y="493"/>
                      <a:pt x="168" y="533"/>
                      <a:pt x="181" y="568"/>
                    </a:cubicBezTo>
                    <a:cubicBezTo>
                      <a:pt x="188" y="586"/>
                      <a:pt x="197" y="599"/>
                      <a:pt x="206" y="605"/>
                    </a:cubicBezTo>
                    <a:cubicBezTo>
                      <a:pt x="211" y="609"/>
                      <a:pt x="217" y="611"/>
                      <a:pt x="222" y="611"/>
                    </a:cubicBezTo>
                    <a:cubicBezTo>
                      <a:pt x="227" y="610"/>
                      <a:pt x="233" y="608"/>
                      <a:pt x="238" y="604"/>
                    </a:cubicBezTo>
                    <a:cubicBezTo>
                      <a:pt x="247" y="595"/>
                      <a:pt x="256" y="581"/>
                      <a:pt x="261" y="560"/>
                    </a:cubicBezTo>
                    <a:cubicBezTo>
                      <a:pt x="269" y="531"/>
                      <a:pt x="285" y="486"/>
                      <a:pt x="302" y="443"/>
                    </a:cubicBezTo>
                    <a:cubicBezTo>
                      <a:pt x="321" y="397"/>
                      <a:pt x="341" y="352"/>
                      <a:pt x="355" y="327"/>
                    </a:cubicBezTo>
                    <a:cubicBezTo>
                      <a:pt x="372" y="298"/>
                      <a:pt x="386" y="250"/>
                      <a:pt x="387" y="200"/>
                    </a:cubicBezTo>
                    <a:cubicBezTo>
                      <a:pt x="388" y="171"/>
                      <a:pt x="384" y="141"/>
                      <a:pt x="373" y="115"/>
                    </a:cubicBezTo>
                    <a:cubicBezTo>
                      <a:pt x="362" y="90"/>
                      <a:pt x="344" y="68"/>
                      <a:pt x="317" y="5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zh-CN" altLang="en-US" sz="23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Freeform 141"/>
              <p:cNvSpPr>
                <a:spLocks noEditPoints="1"/>
              </p:cNvSpPr>
              <p:nvPr/>
            </p:nvSpPr>
            <p:spPr bwMode="auto">
              <a:xfrm>
                <a:off x="6415088" y="4989514"/>
                <a:ext cx="282575" cy="350838"/>
              </a:xfrm>
              <a:custGeom>
                <a:avLst/>
                <a:gdLst>
                  <a:gd name="T0" fmla="*/ 138 w 275"/>
                  <a:gd name="T1" fmla="*/ 1 h 341"/>
                  <a:gd name="T2" fmla="*/ 196 w 275"/>
                  <a:gd name="T3" fmla="*/ 12 h 341"/>
                  <a:gd name="T4" fmla="*/ 253 w 275"/>
                  <a:gd name="T5" fmla="*/ 64 h 341"/>
                  <a:gd name="T6" fmla="*/ 275 w 275"/>
                  <a:gd name="T7" fmla="*/ 137 h 341"/>
                  <a:gd name="T8" fmla="*/ 263 w 275"/>
                  <a:gd name="T9" fmla="*/ 195 h 341"/>
                  <a:gd name="T10" fmla="*/ 175 w 275"/>
                  <a:gd name="T11" fmla="*/ 305 h 341"/>
                  <a:gd name="T12" fmla="*/ 174 w 275"/>
                  <a:gd name="T13" fmla="*/ 307 h 341"/>
                  <a:gd name="T14" fmla="*/ 172 w 275"/>
                  <a:gd name="T15" fmla="*/ 308 h 341"/>
                  <a:gd name="T16" fmla="*/ 100 w 275"/>
                  <a:gd name="T17" fmla="*/ 310 h 341"/>
                  <a:gd name="T18" fmla="*/ 54 w 275"/>
                  <a:gd name="T19" fmla="*/ 251 h 341"/>
                  <a:gd name="T20" fmla="*/ 28 w 275"/>
                  <a:gd name="T21" fmla="*/ 214 h 341"/>
                  <a:gd name="T22" fmla="*/ 1 w 275"/>
                  <a:gd name="T23" fmla="*/ 137 h 341"/>
                  <a:gd name="T24" fmla="*/ 14 w 275"/>
                  <a:gd name="T25" fmla="*/ 77 h 341"/>
                  <a:gd name="T26" fmla="*/ 54 w 275"/>
                  <a:gd name="T27" fmla="*/ 29 h 341"/>
                  <a:gd name="T28" fmla="*/ 138 w 275"/>
                  <a:gd name="T29" fmla="*/ 1 h 341"/>
                  <a:gd name="T30" fmla="*/ 184 w 275"/>
                  <a:gd name="T31" fmla="*/ 38 h 341"/>
                  <a:gd name="T32" fmla="*/ 139 w 275"/>
                  <a:gd name="T33" fmla="*/ 29 h 341"/>
                  <a:gd name="T34" fmla="*/ 71 w 275"/>
                  <a:gd name="T35" fmla="*/ 52 h 341"/>
                  <a:gd name="T36" fmla="*/ 39 w 275"/>
                  <a:gd name="T37" fmla="*/ 89 h 341"/>
                  <a:gd name="T38" fmla="*/ 28 w 275"/>
                  <a:gd name="T39" fmla="*/ 136 h 341"/>
                  <a:gd name="T40" fmla="*/ 50 w 275"/>
                  <a:gd name="T41" fmla="*/ 197 h 341"/>
                  <a:gd name="T42" fmla="*/ 77 w 275"/>
                  <a:gd name="T43" fmla="*/ 236 h 341"/>
                  <a:gd name="T44" fmla="*/ 118 w 275"/>
                  <a:gd name="T45" fmla="*/ 289 h 341"/>
                  <a:gd name="T46" fmla="*/ 152 w 275"/>
                  <a:gd name="T47" fmla="*/ 288 h 341"/>
                  <a:gd name="T48" fmla="*/ 154 w 275"/>
                  <a:gd name="T49" fmla="*/ 287 h 341"/>
                  <a:gd name="T50" fmla="*/ 156 w 275"/>
                  <a:gd name="T51" fmla="*/ 285 h 341"/>
                  <a:gd name="T52" fmla="*/ 238 w 275"/>
                  <a:gd name="T53" fmla="*/ 184 h 341"/>
                  <a:gd name="T54" fmla="*/ 247 w 275"/>
                  <a:gd name="T55" fmla="*/ 138 h 341"/>
                  <a:gd name="T56" fmla="*/ 229 w 275"/>
                  <a:gd name="T57" fmla="*/ 79 h 341"/>
                  <a:gd name="T58" fmla="*/ 184 w 275"/>
                  <a:gd name="T59" fmla="*/ 38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75" h="341">
                    <a:moveTo>
                      <a:pt x="138" y="1"/>
                    </a:moveTo>
                    <a:cubicBezTo>
                      <a:pt x="159" y="0"/>
                      <a:pt x="179" y="4"/>
                      <a:pt x="196" y="12"/>
                    </a:cubicBezTo>
                    <a:cubicBezTo>
                      <a:pt x="220" y="23"/>
                      <a:pt x="240" y="42"/>
                      <a:pt x="253" y="64"/>
                    </a:cubicBezTo>
                    <a:cubicBezTo>
                      <a:pt x="266" y="86"/>
                      <a:pt x="274" y="111"/>
                      <a:pt x="275" y="137"/>
                    </a:cubicBezTo>
                    <a:cubicBezTo>
                      <a:pt x="275" y="157"/>
                      <a:pt x="271" y="177"/>
                      <a:pt x="263" y="195"/>
                    </a:cubicBezTo>
                    <a:cubicBezTo>
                      <a:pt x="242" y="241"/>
                      <a:pt x="212" y="270"/>
                      <a:pt x="175" y="305"/>
                    </a:cubicBezTo>
                    <a:cubicBezTo>
                      <a:pt x="174" y="307"/>
                      <a:pt x="174" y="307"/>
                      <a:pt x="174" y="307"/>
                    </a:cubicBezTo>
                    <a:cubicBezTo>
                      <a:pt x="172" y="308"/>
                      <a:pt x="172" y="308"/>
                      <a:pt x="172" y="308"/>
                    </a:cubicBezTo>
                    <a:cubicBezTo>
                      <a:pt x="151" y="329"/>
                      <a:pt x="138" y="341"/>
                      <a:pt x="100" y="310"/>
                    </a:cubicBezTo>
                    <a:cubicBezTo>
                      <a:pt x="82" y="296"/>
                      <a:pt x="69" y="275"/>
                      <a:pt x="54" y="251"/>
                    </a:cubicBezTo>
                    <a:cubicBezTo>
                      <a:pt x="46" y="239"/>
                      <a:pt x="38" y="227"/>
                      <a:pt x="28" y="214"/>
                    </a:cubicBezTo>
                    <a:cubicBezTo>
                      <a:pt x="10" y="189"/>
                      <a:pt x="1" y="163"/>
                      <a:pt x="1" y="137"/>
                    </a:cubicBezTo>
                    <a:cubicBezTo>
                      <a:pt x="0" y="116"/>
                      <a:pt x="5" y="95"/>
                      <a:pt x="14" y="77"/>
                    </a:cubicBezTo>
                    <a:cubicBezTo>
                      <a:pt x="23" y="58"/>
                      <a:pt x="37" y="42"/>
                      <a:pt x="54" y="29"/>
                    </a:cubicBezTo>
                    <a:cubicBezTo>
                      <a:pt x="77" y="12"/>
                      <a:pt x="106" y="2"/>
                      <a:pt x="138" y="1"/>
                    </a:cubicBezTo>
                    <a:close/>
                    <a:moveTo>
                      <a:pt x="184" y="38"/>
                    </a:moveTo>
                    <a:cubicBezTo>
                      <a:pt x="171" y="32"/>
                      <a:pt x="156" y="28"/>
                      <a:pt x="139" y="29"/>
                    </a:cubicBezTo>
                    <a:cubicBezTo>
                      <a:pt x="112" y="29"/>
                      <a:pt x="89" y="38"/>
                      <a:pt x="71" y="52"/>
                    </a:cubicBezTo>
                    <a:cubicBezTo>
                      <a:pt x="57" y="62"/>
                      <a:pt x="46" y="75"/>
                      <a:pt x="39" y="89"/>
                    </a:cubicBezTo>
                    <a:cubicBezTo>
                      <a:pt x="32" y="104"/>
                      <a:pt x="28" y="120"/>
                      <a:pt x="28" y="136"/>
                    </a:cubicBezTo>
                    <a:cubicBezTo>
                      <a:pt x="29" y="156"/>
                      <a:pt x="36" y="177"/>
                      <a:pt x="50" y="197"/>
                    </a:cubicBezTo>
                    <a:cubicBezTo>
                      <a:pt x="60" y="210"/>
                      <a:pt x="69" y="224"/>
                      <a:pt x="77" y="236"/>
                    </a:cubicBezTo>
                    <a:cubicBezTo>
                      <a:pt x="91" y="258"/>
                      <a:pt x="103" y="277"/>
                      <a:pt x="118" y="289"/>
                    </a:cubicBezTo>
                    <a:cubicBezTo>
                      <a:pt x="136" y="304"/>
                      <a:pt x="143" y="298"/>
                      <a:pt x="152" y="288"/>
                    </a:cubicBezTo>
                    <a:cubicBezTo>
                      <a:pt x="154" y="287"/>
                      <a:pt x="154" y="287"/>
                      <a:pt x="154" y="287"/>
                    </a:cubicBezTo>
                    <a:cubicBezTo>
                      <a:pt x="156" y="285"/>
                      <a:pt x="156" y="285"/>
                      <a:pt x="156" y="285"/>
                    </a:cubicBezTo>
                    <a:cubicBezTo>
                      <a:pt x="191" y="251"/>
                      <a:pt x="219" y="224"/>
                      <a:pt x="238" y="184"/>
                    </a:cubicBezTo>
                    <a:cubicBezTo>
                      <a:pt x="244" y="169"/>
                      <a:pt x="247" y="153"/>
                      <a:pt x="247" y="138"/>
                    </a:cubicBezTo>
                    <a:cubicBezTo>
                      <a:pt x="246" y="117"/>
                      <a:pt x="240" y="96"/>
                      <a:pt x="229" y="79"/>
                    </a:cubicBezTo>
                    <a:cubicBezTo>
                      <a:pt x="219" y="61"/>
                      <a:pt x="203" y="46"/>
                      <a:pt x="184" y="3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zh-CN" altLang="en-US" sz="23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5" name="Freeform 142"/>
            <p:cNvSpPr>
              <a:spLocks noEditPoints="1"/>
            </p:cNvSpPr>
            <p:nvPr/>
          </p:nvSpPr>
          <p:spPr bwMode="auto">
            <a:xfrm>
              <a:off x="5849573" y="4863403"/>
              <a:ext cx="576105" cy="377547"/>
            </a:xfrm>
            <a:custGeom>
              <a:avLst/>
              <a:gdLst>
                <a:gd name="T0" fmla="*/ 737 w 778"/>
                <a:gd name="T1" fmla="*/ 154 h 510"/>
                <a:gd name="T2" fmla="*/ 711 w 778"/>
                <a:gd name="T3" fmla="*/ 359 h 510"/>
                <a:gd name="T4" fmla="*/ 527 w 778"/>
                <a:gd name="T5" fmla="*/ 465 h 510"/>
                <a:gd name="T6" fmla="*/ 417 w 778"/>
                <a:gd name="T7" fmla="*/ 494 h 510"/>
                <a:gd name="T8" fmla="*/ 416 w 778"/>
                <a:gd name="T9" fmla="*/ 492 h 510"/>
                <a:gd name="T10" fmla="*/ 412 w 778"/>
                <a:gd name="T11" fmla="*/ 307 h 510"/>
                <a:gd name="T12" fmla="*/ 425 w 778"/>
                <a:gd name="T13" fmla="*/ 295 h 510"/>
                <a:gd name="T14" fmla="*/ 517 w 778"/>
                <a:gd name="T15" fmla="*/ 300 h 510"/>
                <a:gd name="T16" fmla="*/ 388 w 778"/>
                <a:gd name="T17" fmla="*/ 177 h 510"/>
                <a:gd name="T18" fmla="*/ 257 w 778"/>
                <a:gd name="T19" fmla="*/ 295 h 510"/>
                <a:gd name="T20" fmla="*/ 342 w 778"/>
                <a:gd name="T21" fmla="*/ 297 h 510"/>
                <a:gd name="T22" fmla="*/ 355 w 778"/>
                <a:gd name="T23" fmla="*/ 314 h 510"/>
                <a:gd name="T24" fmla="*/ 355 w 778"/>
                <a:gd name="T25" fmla="*/ 457 h 510"/>
                <a:gd name="T26" fmla="*/ 341 w 778"/>
                <a:gd name="T27" fmla="*/ 510 h 510"/>
                <a:gd name="T28" fmla="*/ 341 w 778"/>
                <a:gd name="T29" fmla="*/ 510 h 510"/>
                <a:gd name="T30" fmla="*/ 331 w 778"/>
                <a:gd name="T31" fmla="*/ 510 h 510"/>
                <a:gd name="T32" fmla="*/ 190 w 778"/>
                <a:gd name="T33" fmla="*/ 449 h 510"/>
                <a:gd name="T34" fmla="*/ 117 w 778"/>
                <a:gd name="T35" fmla="*/ 346 h 510"/>
                <a:gd name="T36" fmla="*/ 3 w 778"/>
                <a:gd name="T37" fmla="*/ 196 h 510"/>
                <a:gd name="T38" fmla="*/ 106 w 778"/>
                <a:gd name="T39" fmla="*/ 77 h 510"/>
                <a:gd name="T40" fmla="*/ 289 w 778"/>
                <a:gd name="T41" fmla="*/ 61 h 510"/>
                <a:gd name="T42" fmla="*/ 383 w 778"/>
                <a:gd name="T43" fmla="*/ 16 h 510"/>
                <a:gd name="T44" fmla="*/ 588 w 778"/>
                <a:gd name="T45" fmla="*/ 44 h 510"/>
                <a:gd name="T46" fmla="*/ 718 w 778"/>
                <a:gd name="T47" fmla="*/ 174 h 510"/>
                <a:gd name="T48" fmla="*/ 605 w 778"/>
                <a:gd name="T49" fmla="*/ 114 h 510"/>
                <a:gd name="T50" fmla="*/ 492 w 778"/>
                <a:gd name="T51" fmla="*/ 34 h 510"/>
                <a:gd name="T52" fmla="*/ 317 w 778"/>
                <a:gd name="T53" fmla="*/ 89 h 510"/>
                <a:gd name="T54" fmla="*/ 282 w 778"/>
                <a:gd name="T55" fmla="*/ 88 h 510"/>
                <a:gd name="T56" fmla="*/ 117 w 778"/>
                <a:gd name="T57" fmla="*/ 102 h 510"/>
                <a:gd name="T58" fmla="*/ 31 w 778"/>
                <a:gd name="T59" fmla="*/ 199 h 510"/>
                <a:gd name="T60" fmla="*/ 125 w 778"/>
                <a:gd name="T61" fmla="*/ 319 h 510"/>
                <a:gd name="T62" fmla="*/ 173 w 778"/>
                <a:gd name="T63" fmla="*/ 328 h 510"/>
                <a:gd name="T64" fmla="*/ 183 w 778"/>
                <a:gd name="T65" fmla="*/ 354 h 510"/>
                <a:gd name="T66" fmla="*/ 307 w 778"/>
                <a:gd name="T67" fmla="*/ 479 h 510"/>
                <a:gd name="T68" fmla="*/ 327 w 778"/>
                <a:gd name="T69" fmla="*/ 457 h 510"/>
                <a:gd name="T70" fmla="*/ 312 w 778"/>
                <a:gd name="T71" fmla="*/ 324 h 510"/>
                <a:gd name="T72" fmla="*/ 232 w 778"/>
                <a:gd name="T73" fmla="*/ 325 h 510"/>
                <a:gd name="T74" fmla="*/ 218 w 778"/>
                <a:gd name="T75" fmla="*/ 304 h 510"/>
                <a:gd name="T76" fmla="*/ 386 w 778"/>
                <a:gd name="T77" fmla="*/ 146 h 510"/>
                <a:gd name="T78" fmla="*/ 403 w 778"/>
                <a:gd name="T79" fmla="*/ 150 h 510"/>
                <a:gd name="T80" fmla="*/ 557 w 778"/>
                <a:gd name="T81" fmla="*/ 299 h 510"/>
                <a:gd name="T82" fmla="*/ 560 w 778"/>
                <a:gd name="T83" fmla="*/ 304 h 510"/>
                <a:gd name="T84" fmla="*/ 460 w 778"/>
                <a:gd name="T85" fmla="*/ 325 h 510"/>
                <a:gd name="T86" fmla="*/ 442 w 778"/>
                <a:gd name="T87" fmla="*/ 429 h 510"/>
                <a:gd name="T88" fmla="*/ 510 w 778"/>
                <a:gd name="T89" fmla="*/ 443 h 510"/>
                <a:gd name="T90" fmla="*/ 563 w 778"/>
                <a:gd name="T91" fmla="*/ 370 h 510"/>
                <a:gd name="T92" fmla="*/ 747 w 778"/>
                <a:gd name="T93" fmla="*/ 245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8" h="510">
                  <a:moveTo>
                    <a:pt x="630" y="100"/>
                  </a:moveTo>
                  <a:cubicBezTo>
                    <a:pt x="667" y="109"/>
                    <a:pt x="709" y="127"/>
                    <a:pt x="737" y="154"/>
                  </a:cubicBezTo>
                  <a:cubicBezTo>
                    <a:pt x="763" y="178"/>
                    <a:pt x="778" y="209"/>
                    <a:pt x="774" y="248"/>
                  </a:cubicBezTo>
                  <a:cubicBezTo>
                    <a:pt x="769" y="297"/>
                    <a:pt x="747" y="334"/>
                    <a:pt x="711" y="359"/>
                  </a:cubicBezTo>
                  <a:cubicBezTo>
                    <a:pt x="677" y="383"/>
                    <a:pt x="631" y="396"/>
                    <a:pt x="573" y="398"/>
                  </a:cubicBezTo>
                  <a:cubicBezTo>
                    <a:pt x="564" y="425"/>
                    <a:pt x="549" y="448"/>
                    <a:pt x="527" y="465"/>
                  </a:cubicBezTo>
                  <a:cubicBezTo>
                    <a:pt x="503" y="485"/>
                    <a:pt x="471" y="498"/>
                    <a:pt x="433" y="505"/>
                  </a:cubicBezTo>
                  <a:cubicBezTo>
                    <a:pt x="425" y="506"/>
                    <a:pt x="418" y="501"/>
                    <a:pt x="417" y="494"/>
                  </a:cubicBezTo>
                  <a:cubicBezTo>
                    <a:pt x="417" y="493"/>
                    <a:pt x="416" y="492"/>
                    <a:pt x="416" y="492"/>
                  </a:cubicBezTo>
                  <a:cubicBezTo>
                    <a:pt x="416" y="492"/>
                    <a:pt x="416" y="492"/>
                    <a:pt x="416" y="492"/>
                  </a:cubicBezTo>
                  <a:cubicBezTo>
                    <a:pt x="416" y="471"/>
                    <a:pt x="415" y="450"/>
                    <a:pt x="414" y="430"/>
                  </a:cubicBezTo>
                  <a:cubicBezTo>
                    <a:pt x="412" y="371"/>
                    <a:pt x="411" y="319"/>
                    <a:pt x="412" y="307"/>
                  </a:cubicBezTo>
                  <a:cubicBezTo>
                    <a:pt x="413" y="300"/>
                    <a:pt x="419" y="296"/>
                    <a:pt x="425" y="295"/>
                  </a:cubicBezTo>
                  <a:cubicBezTo>
                    <a:pt x="425" y="295"/>
                    <a:pt x="425" y="295"/>
                    <a:pt x="425" y="295"/>
                  </a:cubicBezTo>
                  <a:cubicBezTo>
                    <a:pt x="434" y="294"/>
                    <a:pt x="447" y="296"/>
                    <a:pt x="463" y="297"/>
                  </a:cubicBezTo>
                  <a:cubicBezTo>
                    <a:pt x="480" y="299"/>
                    <a:pt x="500" y="300"/>
                    <a:pt x="517" y="300"/>
                  </a:cubicBezTo>
                  <a:cubicBezTo>
                    <a:pt x="502" y="285"/>
                    <a:pt x="486" y="271"/>
                    <a:pt x="471" y="258"/>
                  </a:cubicBezTo>
                  <a:cubicBezTo>
                    <a:pt x="440" y="230"/>
                    <a:pt x="411" y="205"/>
                    <a:pt x="388" y="177"/>
                  </a:cubicBezTo>
                  <a:cubicBezTo>
                    <a:pt x="367" y="189"/>
                    <a:pt x="338" y="212"/>
                    <a:pt x="311" y="238"/>
                  </a:cubicBezTo>
                  <a:cubicBezTo>
                    <a:pt x="290" y="257"/>
                    <a:pt x="271" y="278"/>
                    <a:pt x="257" y="295"/>
                  </a:cubicBezTo>
                  <a:cubicBezTo>
                    <a:pt x="279" y="294"/>
                    <a:pt x="297" y="295"/>
                    <a:pt x="313" y="296"/>
                  </a:cubicBezTo>
                  <a:cubicBezTo>
                    <a:pt x="323" y="296"/>
                    <a:pt x="333" y="297"/>
                    <a:pt x="342" y="297"/>
                  </a:cubicBezTo>
                  <a:cubicBezTo>
                    <a:pt x="350" y="297"/>
                    <a:pt x="356" y="303"/>
                    <a:pt x="356" y="311"/>
                  </a:cubicBezTo>
                  <a:cubicBezTo>
                    <a:pt x="356" y="312"/>
                    <a:pt x="356" y="313"/>
                    <a:pt x="355" y="314"/>
                  </a:cubicBezTo>
                  <a:cubicBezTo>
                    <a:pt x="355" y="314"/>
                    <a:pt x="355" y="314"/>
                    <a:pt x="355" y="314"/>
                  </a:cubicBezTo>
                  <a:cubicBezTo>
                    <a:pt x="353" y="322"/>
                    <a:pt x="354" y="386"/>
                    <a:pt x="355" y="457"/>
                  </a:cubicBezTo>
                  <a:cubicBezTo>
                    <a:pt x="355" y="470"/>
                    <a:pt x="355" y="483"/>
                    <a:pt x="355" y="496"/>
                  </a:cubicBezTo>
                  <a:cubicBezTo>
                    <a:pt x="355" y="504"/>
                    <a:pt x="349" y="510"/>
                    <a:pt x="341" y="510"/>
                  </a:cubicBezTo>
                  <a:cubicBezTo>
                    <a:pt x="341" y="510"/>
                    <a:pt x="341" y="510"/>
                    <a:pt x="341" y="510"/>
                  </a:cubicBezTo>
                  <a:cubicBezTo>
                    <a:pt x="341" y="510"/>
                    <a:pt x="341" y="510"/>
                    <a:pt x="341" y="510"/>
                  </a:cubicBezTo>
                  <a:cubicBezTo>
                    <a:pt x="339" y="510"/>
                    <a:pt x="337" y="510"/>
                    <a:pt x="336" y="510"/>
                  </a:cubicBezTo>
                  <a:cubicBezTo>
                    <a:pt x="334" y="510"/>
                    <a:pt x="332" y="510"/>
                    <a:pt x="331" y="510"/>
                  </a:cubicBezTo>
                  <a:cubicBezTo>
                    <a:pt x="321" y="509"/>
                    <a:pt x="312" y="508"/>
                    <a:pt x="303" y="507"/>
                  </a:cubicBezTo>
                  <a:cubicBezTo>
                    <a:pt x="252" y="498"/>
                    <a:pt x="215" y="477"/>
                    <a:pt x="190" y="449"/>
                  </a:cubicBezTo>
                  <a:cubicBezTo>
                    <a:pt x="165" y="422"/>
                    <a:pt x="154" y="388"/>
                    <a:pt x="155" y="355"/>
                  </a:cubicBezTo>
                  <a:cubicBezTo>
                    <a:pt x="142" y="353"/>
                    <a:pt x="129" y="350"/>
                    <a:pt x="117" y="346"/>
                  </a:cubicBezTo>
                  <a:cubicBezTo>
                    <a:pt x="77" y="333"/>
                    <a:pt x="47" y="311"/>
                    <a:pt x="28" y="285"/>
                  </a:cubicBezTo>
                  <a:cubicBezTo>
                    <a:pt x="8" y="258"/>
                    <a:pt x="0" y="227"/>
                    <a:pt x="3" y="196"/>
                  </a:cubicBezTo>
                  <a:cubicBezTo>
                    <a:pt x="4" y="187"/>
                    <a:pt x="5" y="178"/>
                    <a:pt x="8" y="170"/>
                  </a:cubicBezTo>
                  <a:cubicBezTo>
                    <a:pt x="21" y="129"/>
                    <a:pt x="59" y="97"/>
                    <a:pt x="106" y="77"/>
                  </a:cubicBezTo>
                  <a:cubicBezTo>
                    <a:pt x="156" y="56"/>
                    <a:pt x="216" y="47"/>
                    <a:pt x="268" y="56"/>
                  </a:cubicBezTo>
                  <a:cubicBezTo>
                    <a:pt x="274" y="58"/>
                    <a:pt x="281" y="59"/>
                    <a:pt x="289" y="61"/>
                  </a:cubicBezTo>
                  <a:cubicBezTo>
                    <a:pt x="293" y="62"/>
                    <a:pt x="297" y="63"/>
                    <a:pt x="301" y="65"/>
                  </a:cubicBezTo>
                  <a:cubicBezTo>
                    <a:pt x="321" y="43"/>
                    <a:pt x="350" y="26"/>
                    <a:pt x="383" y="16"/>
                  </a:cubicBezTo>
                  <a:cubicBezTo>
                    <a:pt x="420" y="4"/>
                    <a:pt x="461" y="0"/>
                    <a:pt x="497" y="7"/>
                  </a:cubicBezTo>
                  <a:cubicBezTo>
                    <a:pt x="527" y="12"/>
                    <a:pt x="561" y="24"/>
                    <a:pt x="588" y="44"/>
                  </a:cubicBezTo>
                  <a:cubicBezTo>
                    <a:pt x="608" y="59"/>
                    <a:pt x="623" y="77"/>
                    <a:pt x="630" y="100"/>
                  </a:cubicBezTo>
                  <a:close/>
                  <a:moveTo>
                    <a:pt x="718" y="174"/>
                  </a:moveTo>
                  <a:cubicBezTo>
                    <a:pt x="692" y="149"/>
                    <a:pt x="652" y="133"/>
                    <a:pt x="617" y="126"/>
                  </a:cubicBezTo>
                  <a:cubicBezTo>
                    <a:pt x="611" y="125"/>
                    <a:pt x="606" y="121"/>
                    <a:pt x="605" y="114"/>
                  </a:cubicBezTo>
                  <a:cubicBezTo>
                    <a:pt x="601" y="95"/>
                    <a:pt x="588" y="79"/>
                    <a:pt x="572" y="67"/>
                  </a:cubicBezTo>
                  <a:cubicBezTo>
                    <a:pt x="549" y="50"/>
                    <a:pt x="518" y="39"/>
                    <a:pt x="492" y="34"/>
                  </a:cubicBezTo>
                  <a:cubicBezTo>
                    <a:pt x="461" y="29"/>
                    <a:pt x="424" y="32"/>
                    <a:pt x="392" y="42"/>
                  </a:cubicBezTo>
                  <a:cubicBezTo>
                    <a:pt x="361" y="52"/>
                    <a:pt x="333" y="68"/>
                    <a:pt x="317" y="89"/>
                  </a:cubicBezTo>
                  <a:cubicBezTo>
                    <a:pt x="314" y="94"/>
                    <a:pt x="307" y="96"/>
                    <a:pt x="301" y="94"/>
                  </a:cubicBezTo>
                  <a:cubicBezTo>
                    <a:pt x="295" y="92"/>
                    <a:pt x="288" y="90"/>
                    <a:pt x="282" y="88"/>
                  </a:cubicBezTo>
                  <a:cubicBezTo>
                    <a:pt x="276" y="87"/>
                    <a:pt x="269" y="85"/>
                    <a:pt x="263" y="84"/>
                  </a:cubicBezTo>
                  <a:cubicBezTo>
                    <a:pt x="217" y="76"/>
                    <a:pt x="162" y="83"/>
                    <a:pt x="117" y="102"/>
                  </a:cubicBezTo>
                  <a:cubicBezTo>
                    <a:pt x="77" y="120"/>
                    <a:pt x="45" y="146"/>
                    <a:pt x="35" y="178"/>
                  </a:cubicBezTo>
                  <a:cubicBezTo>
                    <a:pt x="33" y="185"/>
                    <a:pt x="31" y="192"/>
                    <a:pt x="31" y="199"/>
                  </a:cubicBezTo>
                  <a:cubicBezTo>
                    <a:pt x="28" y="222"/>
                    <a:pt x="35" y="247"/>
                    <a:pt x="50" y="269"/>
                  </a:cubicBezTo>
                  <a:cubicBezTo>
                    <a:pt x="66" y="290"/>
                    <a:pt x="91" y="309"/>
                    <a:pt x="125" y="319"/>
                  </a:cubicBezTo>
                  <a:cubicBezTo>
                    <a:pt x="139" y="324"/>
                    <a:pt x="155" y="327"/>
                    <a:pt x="171" y="328"/>
                  </a:cubicBezTo>
                  <a:cubicBezTo>
                    <a:pt x="172" y="328"/>
                    <a:pt x="172" y="328"/>
                    <a:pt x="173" y="328"/>
                  </a:cubicBezTo>
                  <a:cubicBezTo>
                    <a:pt x="180" y="330"/>
                    <a:pt x="185" y="337"/>
                    <a:pt x="184" y="344"/>
                  </a:cubicBezTo>
                  <a:cubicBezTo>
                    <a:pt x="184" y="348"/>
                    <a:pt x="183" y="351"/>
                    <a:pt x="183" y="354"/>
                  </a:cubicBezTo>
                  <a:cubicBezTo>
                    <a:pt x="182" y="381"/>
                    <a:pt x="191" y="408"/>
                    <a:pt x="211" y="431"/>
                  </a:cubicBezTo>
                  <a:cubicBezTo>
                    <a:pt x="231" y="454"/>
                    <a:pt x="264" y="472"/>
                    <a:pt x="307" y="479"/>
                  </a:cubicBezTo>
                  <a:cubicBezTo>
                    <a:pt x="314" y="480"/>
                    <a:pt x="320" y="481"/>
                    <a:pt x="327" y="481"/>
                  </a:cubicBezTo>
                  <a:cubicBezTo>
                    <a:pt x="327" y="457"/>
                    <a:pt x="327" y="457"/>
                    <a:pt x="327" y="457"/>
                  </a:cubicBezTo>
                  <a:cubicBezTo>
                    <a:pt x="326" y="402"/>
                    <a:pt x="326" y="351"/>
                    <a:pt x="327" y="324"/>
                  </a:cubicBezTo>
                  <a:cubicBezTo>
                    <a:pt x="322" y="324"/>
                    <a:pt x="317" y="324"/>
                    <a:pt x="312" y="324"/>
                  </a:cubicBezTo>
                  <a:cubicBezTo>
                    <a:pt x="291" y="323"/>
                    <a:pt x="266" y="322"/>
                    <a:pt x="232" y="325"/>
                  </a:cubicBezTo>
                  <a:cubicBezTo>
                    <a:pt x="232" y="325"/>
                    <a:pt x="232" y="325"/>
                    <a:pt x="232" y="325"/>
                  </a:cubicBezTo>
                  <a:cubicBezTo>
                    <a:pt x="229" y="325"/>
                    <a:pt x="227" y="324"/>
                    <a:pt x="224" y="323"/>
                  </a:cubicBezTo>
                  <a:cubicBezTo>
                    <a:pt x="217" y="320"/>
                    <a:pt x="215" y="311"/>
                    <a:pt x="218" y="304"/>
                  </a:cubicBezTo>
                  <a:cubicBezTo>
                    <a:pt x="230" y="281"/>
                    <a:pt x="259" y="248"/>
                    <a:pt x="291" y="217"/>
                  </a:cubicBezTo>
                  <a:cubicBezTo>
                    <a:pt x="325" y="186"/>
                    <a:pt x="361" y="158"/>
                    <a:pt x="386" y="146"/>
                  </a:cubicBezTo>
                  <a:cubicBezTo>
                    <a:pt x="386" y="146"/>
                    <a:pt x="386" y="146"/>
                    <a:pt x="386" y="146"/>
                  </a:cubicBezTo>
                  <a:cubicBezTo>
                    <a:pt x="392" y="144"/>
                    <a:pt x="399" y="145"/>
                    <a:pt x="403" y="150"/>
                  </a:cubicBezTo>
                  <a:cubicBezTo>
                    <a:pt x="426" y="180"/>
                    <a:pt x="456" y="208"/>
                    <a:pt x="490" y="237"/>
                  </a:cubicBezTo>
                  <a:cubicBezTo>
                    <a:pt x="512" y="256"/>
                    <a:pt x="534" y="276"/>
                    <a:pt x="557" y="299"/>
                  </a:cubicBezTo>
                  <a:cubicBezTo>
                    <a:pt x="557" y="299"/>
                    <a:pt x="557" y="299"/>
                    <a:pt x="557" y="299"/>
                  </a:cubicBezTo>
                  <a:cubicBezTo>
                    <a:pt x="558" y="300"/>
                    <a:pt x="559" y="302"/>
                    <a:pt x="560" y="304"/>
                  </a:cubicBezTo>
                  <a:cubicBezTo>
                    <a:pt x="562" y="311"/>
                    <a:pt x="559" y="319"/>
                    <a:pt x="551" y="322"/>
                  </a:cubicBezTo>
                  <a:cubicBezTo>
                    <a:pt x="525" y="331"/>
                    <a:pt x="489" y="327"/>
                    <a:pt x="460" y="325"/>
                  </a:cubicBezTo>
                  <a:cubicBezTo>
                    <a:pt x="452" y="324"/>
                    <a:pt x="445" y="323"/>
                    <a:pt x="439" y="323"/>
                  </a:cubicBezTo>
                  <a:cubicBezTo>
                    <a:pt x="439" y="343"/>
                    <a:pt x="441" y="384"/>
                    <a:pt x="442" y="429"/>
                  </a:cubicBezTo>
                  <a:cubicBezTo>
                    <a:pt x="443" y="444"/>
                    <a:pt x="443" y="459"/>
                    <a:pt x="444" y="474"/>
                  </a:cubicBezTo>
                  <a:cubicBezTo>
                    <a:pt x="470" y="468"/>
                    <a:pt x="492" y="457"/>
                    <a:pt x="510" y="443"/>
                  </a:cubicBezTo>
                  <a:cubicBezTo>
                    <a:pt x="529" y="428"/>
                    <a:pt x="543" y="407"/>
                    <a:pt x="549" y="381"/>
                  </a:cubicBezTo>
                  <a:cubicBezTo>
                    <a:pt x="551" y="375"/>
                    <a:pt x="556" y="370"/>
                    <a:pt x="563" y="370"/>
                  </a:cubicBezTo>
                  <a:cubicBezTo>
                    <a:pt x="619" y="369"/>
                    <a:pt x="664" y="358"/>
                    <a:pt x="695" y="336"/>
                  </a:cubicBezTo>
                  <a:cubicBezTo>
                    <a:pt x="725" y="316"/>
                    <a:pt x="742" y="286"/>
                    <a:pt x="747" y="245"/>
                  </a:cubicBezTo>
                  <a:cubicBezTo>
                    <a:pt x="749" y="216"/>
                    <a:pt x="737" y="193"/>
                    <a:pt x="718" y="17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15214" tIns="57607" rIns="115214" bIns="57607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zh-CN" altLang="en-US" sz="23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46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4281504"/>
      </p:ext>
    </p:extLst>
  </p:cSld>
  <p:clrMapOvr>
    <a:masterClrMapping/>
  </p:clrMapOvr>
  <p:transition spd="slow" advTm="154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Picture 2" descr="F:\鹏\PPT总结内页\色彩\绿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1" name="Group 70"/>
          <p:cNvGrpSpPr/>
          <p:nvPr/>
        </p:nvGrpSpPr>
        <p:grpSpPr>
          <a:xfrm>
            <a:off x="1080387" y="1660357"/>
            <a:ext cx="9409695" cy="4388120"/>
            <a:chOff x="685800" y="885825"/>
            <a:chExt cx="7467600" cy="3482976"/>
          </a:xfrm>
        </p:grpSpPr>
        <p:grpSp>
          <p:nvGrpSpPr>
            <p:cNvPr id="139" name="Group 138"/>
            <p:cNvGrpSpPr/>
            <p:nvPr/>
          </p:nvGrpSpPr>
          <p:grpSpPr>
            <a:xfrm>
              <a:off x="685800" y="971550"/>
              <a:ext cx="4648200" cy="3397251"/>
              <a:chOff x="685800" y="971550"/>
              <a:chExt cx="4648200" cy="3397251"/>
            </a:xfrm>
          </p:grpSpPr>
          <p:sp>
            <p:nvSpPr>
              <p:cNvPr id="31" name="Freeform 7"/>
              <p:cNvSpPr>
                <a:spLocks/>
              </p:cNvSpPr>
              <p:nvPr/>
            </p:nvSpPr>
            <p:spPr bwMode="auto">
              <a:xfrm>
                <a:off x="693737" y="3825876"/>
                <a:ext cx="2673350" cy="542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684" y="342"/>
                  </a:cxn>
                  <a:cxn ang="0">
                    <a:pos x="1684" y="342"/>
                  </a:cxn>
                  <a:cxn ang="0">
                    <a:pos x="0" y="0"/>
                  </a:cxn>
                </a:cxnLst>
                <a:rect l="0" t="0" r="r" b="b"/>
                <a:pathLst>
                  <a:path w="1684" h="342">
                    <a:moveTo>
                      <a:pt x="0" y="0"/>
                    </a:moveTo>
                    <a:lnTo>
                      <a:pt x="0" y="0"/>
                    </a:lnTo>
                    <a:lnTo>
                      <a:pt x="1684" y="342"/>
                    </a:lnTo>
                    <a:lnTo>
                      <a:pt x="1684" y="342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2" name="Freeform 8"/>
              <p:cNvSpPr>
                <a:spLocks/>
              </p:cNvSpPr>
              <p:nvPr/>
            </p:nvSpPr>
            <p:spPr bwMode="auto">
              <a:xfrm>
                <a:off x="693737" y="3825876"/>
                <a:ext cx="2673350" cy="542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684" y="342"/>
                  </a:cxn>
                  <a:cxn ang="0">
                    <a:pos x="1684" y="342"/>
                  </a:cxn>
                  <a:cxn ang="0">
                    <a:pos x="0" y="0"/>
                  </a:cxn>
                </a:cxnLst>
                <a:rect l="0" t="0" r="r" b="b"/>
                <a:pathLst>
                  <a:path w="1684" h="342">
                    <a:moveTo>
                      <a:pt x="0" y="0"/>
                    </a:moveTo>
                    <a:lnTo>
                      <a:pt x="0" y="0"/>
                    </a:lnTo>
                    <a:lnTo>
                      <a:pt x="1684" y="342"/>
                    </a:lnTo>
                    <a:lnTo>
                      <a:pt x="1684" y="342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5" name="Freeform 11"/>
              <p:cNvSpPr>
                <a:spLocks noEditPoints="1"/>
              </p:cNvSpPr>
              <p:nvPr/>
            </p:nvSpPr>
            <p:spPr bwMode="auto">
              <a:xfrm>
                <a:off x="685800" y="3824288"/>
                <a:ext cx="2681288" cy="544513"/>
              </a:xfrm>
              <a:custGeom>
                <a:avLst/>
                <a:gdLst/>
                <a:ahLst/>
                <a:cxnLst>
                  <a:cxn ang="0">
                    <a:pos x="1689" y="343"/>
                  </a:cxn>
                  <a:cxn ang="0">
                    <a:pos x="1689" y="343"/>
                  </a:cxn>
                  <a:cxn ang="0">
                    <a:pos x="1689" y="343"/>
                  </a:cxn>
                  <a:cxn ang="0">
                    <a:pos x="1689" y="343"/>
                  </a:cxn>
                  <a:cxn ang="0">
                    <a:pos x="0" y="0"/>
                  </a:cxn>
                  <a:cxn ang="0">
                    <a:pos x="5" y="1"/>
                  </a:cxn>
                  <a:cxn ang="0">
                    <a:pos x="0" y="0"/>
                  </a:cxn>
                </a:cxnLst>
                <a:rect l="0" t="0" r="r" b="b"/>
                <a:pathLst>
                  <a:path w="1689" h="343">
                    <a:moveTo>
                      <a:pt x="1689" y="343"/>
                    </a:moveTo>
                    <a:lnTo>
                      <a:pt x="1689" y="343"/>
                    </a:lnTo>
                    <a:lnTo>
                      <a:pt x="1689" y="343"/>
                    </a:lnTo>
                    <a:lnTo>
                      <a:pt x="1689" y="343"/>
                    </a:lnTo>
                    <a:close/>
                    <a:moveTo>
                      <a:pt x="0" y="0"/>
                    </a:moveTo>
                    <a:lnTo>
                      <a:pt x="5" y="1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6" name="Freeform 12"/>
              <p:cNvSpPr>
                <a:spLocks noEditPoints="1"/>
              </p:cNvSpPr>
              <p:nvPr/>
            </p:nvSpPr>
            <p:spPr bwMode="auto">
              <a:xfrm>
                <a:off x="685800" y="3824288"/>
                <a:ext cx="2681288" cy="544513"/>
              </a:xfrm>
              <a:custGeom>
                <a:avLst/>
                <a:gdLst/>
                <a:ahLst/>
                <a:cxnLst>
                  <a:cxn ang="0">
                    <a:pos x="1689" y="343"/>
                  </a:cxn>
                  <a:cxn ang="0">
                    <a:pos x="1689" y="343"/>
                  </a:cxn>
                  <a:cxn ang="0">
                    <a:pos x="1689" y="343"/>
                  </a:cxn>
                  <a:cxn ang="0">
                    <a:pos x="1689" y="343"/>
                  </a:cxn>
                  <a:cxn ang="0">
                    <a:pos x="0" y="0"/>
                  </a:cxn>
                  <a:cxn ang="0">
                    <a:pos x="5" y="1"/>
                  </a:cxn>
                  <a:cxn ang="0">
                    <a:pos x="0" y="0"/>
                  </a:cxn>
                </a:cxnLst>
                <a:rect l="0" t="0" r="r" b="b"/>
                <a:pathLst>
                  <a:path w="1689" h="343">
                    <a:moveTo>
                      <a:pt x="1689" y="343"/>
                    </a:moveTo>
                    <a:lnTo>
                      <a:pt x="1689" y="343"/>
                    </a:lnTo>
                    <a:lnTo>
                      <a:pt x="1689" y="343"/>
                    </a:lnTo>
                    <a:lnTo>
                      <a:pt x="1689" y="343"/>
                    </a:lnTo>
                    <a:moveTo>
                      <a:pt x="0" y="0"/>
                    </a:moveTo>
                    <a:lnTo>
                      <a:pt x="5" y="1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7" name="Freeform 13"/>
              <p:cNvSpPr>
                <a:spLocks noEditPoints="1"/>
              </p:cNvSpPr>
              <p:nvPr/>
            </p:nvSpPr>
            <p:spPr bwMode="auto">
              <a:xfrm>
                <a:off x="685800" y="3368676"/>
                <a:ext cx="2681288" cy="1000125"/>
              </a:xfrm>
              <a:custGeom>
                <a:avLst/>
                <a:gdLst/>
                <a:ahLst/>
                <a:cxnLst>
                  <a:cxn ang="0">
                    <a:pos x="1689" y="630"/>
                  </a:cxn>
                  <a:cxn ang="0">
                    <a:pos x="1689" y="630"/>
                  </a:cxn>
                  <a:cxn ang="0">
                    <a:pos x="1689" y="630"/>
                  </a:cxn>
                  <a:cxn ang="0">
                    <a:pos x="1689" y="630"/>
                  </a:cxn>
                  <a:cxn ang="0">
                    <a:pos x="236" y="0"/>
                  </a:cxn>
                  <a:cxn ang="0">
                    <a:pos x="0" y="287"/>
                  </a:cxn>
                  <a:cxn ang="0">
                    <a:pos x="5" y="288"/>
                  </a:cxn>
                  <a:cxn ang="0">
                    <a:pos x="5" y="288"/>
                  </a:cxn>
                  <a:cxn ang="0">
                    <a:pos x="0" y="287"/>
                  </a:cxn>
                  <a:cxn ang="0">
                    <a:pos x="236" y="0"/>
                  </a:cxn>
                  <a:cxn ang="0">
                    <a:pos x="236" y="0"/>
                  </a:cxn>
                </a:cxnLst>
                <a:rect l="0" t="0" r="r" b="b"/>
                <a:pathLst>
                  <a:path w="1689" h="630">
                    <a:moveTo>
                      <a:pt x="1689" y="630"/>
                    </a:moveTo>
                    <a:lnTo>
                      <a:pt x="1689" y="630"/>
                    </a:lnTo>
                    <a:lnTo>
                      <a:pt x="1689" y="630"/>
                    </a:lnTo>
                    <a:lnTo>
                      <a:pt x="1689" y="630"/>
                    </a:lnTo>
                    <a:close/>
                    <a:moveTo>
                      <a:pt x="236" y="0"/>
                    </a:moveTo>
                    <a:lnTo>
                      <a:pt x="0" y="287"/>
                    </a:lnTo>
                    <a:lnTo>
                      <a:pt x="5" y="288"/>
                    </a:lnTo>
                    <a:lnTo>
                      <a:pt x="5" y="288"/>
                    </a:lnTo>
                    <a:lnTo>
                      <a:pt x="0" y="287"/>
                    </a:lnTo>
                    <a:lnTo>
                      <a:pt x="236" y="0"/>
                    </a:lnTo>
                    <a:lnTo>
                      <a:pt x="236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Freeform 14"/>
              <p:cNvSpPr>
                <a:spLocks noEditPoints="1"/>
              </p:cNvSpPr>
              <p:nvPr/>
            </p:nvSpPr>
            <p:spPr bwMode="auto">
              <a:xfrm>
                <a:off x="685800" y="3368676"/>
                <a:ext cx="2681288" cy="1000125"/>
              </a:xfrm>
              <a:custGeom>
                <a:avLst/>
                <a:gdLst/>
                <a:ahLst/>
                <a:cxnLst>
                  <a:cxn ang="0">
                    <a:pos x="1689" y="630"/>
                  </a:cxn>
                  <a:cxn ang="0">
                    <a:pos x="1689" y="630"/>
                  </a:cxn>
                  <a:cxn ang="0">
                    <a:pos x="1689" y="630"/>
                  </a:cxn>
                  <a:cxn ang="0">
                    <a:pos x="1689" y="630"/>
                  </a:cxn>
                  <a:cxn ang="0">
                    <a:pos x="236" y="0"/>
                  </a:cxn>
                  <a:cxn ang="0">
                    <a:pos x="0" y="287"/>
                  </a:cxn>
                  <a:cxn ang="0">
                    <a:pos x="5" y="288"/>
                  </a:cxn>
                  <a:cxn ang="0">
                    <a:pos x="5" y="288"/>
                  </a:cxn>
                  <a:cxn ang="0">
                    <a:pos x="0" y="287"/>
                  </a:cxn>
                  <a:cxn ang="0">
                    <a:pos x="236" y="0"/>
                  </a:cxn>
                  <a:cxn ang="0">
                    <a:pos x="236" y="0"/>
                  </a:cxn>
                </a:cxnLst>
                <a:rect l="0" t="0" r="r" b="b"/>
                <a:pathLst>
                  <a:path w="1689" h="630">
                    <a:moveTo>
                      <a:pt x="1689" y="630"/>
                    </a:moveTo>
                    <a:lnTo>
                      <a:pt x="1689" y="630"/>
                    </a:lnTo>
                    <a:lnTo>
                      <a:pt x="1689" y="630"/>
                    </a:lnTo>
                    <a:lnTo>
                      <a:pt x="1689" y="630"/>
                    </a:lnTo>
                    <a:moveTo>
                      <a:pt x="236" y="0"/>
                    </a:moveTo>
                    <a:lnTo>
                      <a:pt x="0" y="287"/>
                    </a:lnTo>
                    <a:lnTo>
                      <a:pt x="5" y="288"/>
                    </a:lnTo>
                    <a:lnTo>
                      <a:pt x="5" y="288"/>
                    </a:lnTo>
                    <a:lnTo>
                      <a:pt x="0" y="287"/>
                    </a:lnTo>
                    <a:lnTo>
                      <a:pt x="236" y="0"/>
                    </a:lnTo>
                    <a:lnTo>
                      <a:pt x="236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" name="Freeform 17"/>
              <p:cNvSpPr>
                <a:spLocks noEditPoints="1"/>
              </p:cNvSpPr>
              <p:nvPr/>
            </p:nvSpPr>
            <p:spPr bwMode="auto">
              <a:xfrm>
                <a:off x="3367087" y="3055938"/>
                <a:ext cx="1436688" cy="1312863"/>
              </a:xfrm>
              <a:custGeom>
                <a:avLst/>
                <a:gdLst/>
                <a:ahLst/>
                <a:cxnLst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773" y="0"/>
                  </a:cxn>
                  <a:cxn ang="0">
                    <a:pos x="783" y="11"/>
                  </a:cxn>
                  <a:cxn ang="0">
                    <a:pos x="905" y="139"/>
                  </a:cxn>
                  <a:cxn ang="0">
                    <a:pos x="773" y="0"/>
                  </a:cxn>
                </a:cxnLst>
                <a:rect l="0" t="0" r="r" b="b"/>
                <a:pathLst>
                  <a:path w="905" h="827">
                    <a:moveTo>
                      <a:pt x="0" y="827"/>
                    </a:moveTo>
                    <a:lnTo>
                      <a:pt x="0" y="827"/>
                    </a:lnTo>
                    <a:lnTo>
                      <a:pt x="0" y="827"/>
                    </a:lnTo>
                    <a:lnTo>
                      <a:pt x="0" y="827"/>
                    </a:lnTo>
                    <a:lnTo>
                      <a:pt x="0" y="827"/>
                    </a:lnTo>
                    <a:close/>
                    <a:moveTo>
                      <a:pt x="773" y="0"/>
                    </a:moveTo>
                    <a:lnTo>
                      <a:pt x="783" y="11"/>
                    </a:lnTo>
                    <a:lnTo>
                      <a:pt x="905" y="139"/>
                    </a:lnTo>
                    <a:lnTo>
                      <a:pt x="773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2" name="Freeform 18"/>
              <p:cNvSpPr>
                <a:spLocks noEditPoints="1"/>
              </p:cNvSpPr>
              <p:nvPr/>
            </p:nvSpPr>
            <p:spPr bwMode="auto">
              <a:xfrm>
                <a:off x="3367087" y="3055938"/>
                <a:ext cx="1436688" cy="1312863"/>
              </a:xfrm>
              <a:custGeom>
                <a:avLst/>
                <a:gdLst/>
                <a:ahLst/>
                <a:cxnLst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773" y="0"/>
                  </a:cxn>
                  <a:cxn ang="0">
                    <a:pos x="783" y="11"/>
                  </a:cxn>
                  <a:cxn ang="0">
                    <a:pos x="905" y="139"/>
                  </a:cxn>
                  <a:cxn ang="0">
                    <a:pos x="773" y="0"/>
                  </a:cxn>
                </a:cxnLst>
                <a:rect l="0" t="0" r="r" b="b"/>
                <a:pathLst>
                  <a:path w="905" h="827">
                    <a:moveTo>
                      <a:pt x="0" y="827"/>
                    </a:moveTo>
                    <a:lnTo>
                      <a:pt x="0" y="827"/>
                    </a:lnTo>
                    <a:lnTo>
                      <a:pt x="0" y="827"/>
                    </a:lnTo>
                    <a:lnTo>
                      <a:pt x="0" y="827"/>
                    </a:lnTo>
                    <a:lnTo>
                      <a:pt x="0" y="827"/>
                    </a:lnTo>
                    <a:moveTo>
                      <a:pt x="773" y="0"/>
                    </a:moveTo>
                    <a:lnTo>
                      <a:pt x="783" y="11"/>
                    </a:lnTo>
                    <a:lnTo>
                      <a:pt x="905" y="139"/>
                    </a:lnTo>
                    <a:lnTo>
                      <a:pt x="773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5" name="Freeform 21"/>
              <p:cNvSpPr>
                <a:spLocks noEditPoints="1"/>
              </p:cNvSpPr>
              <p:nvPr/>
            </p:nvSpPr>
            <p:spPr bwMode="auto">
              <a:xfrm>
                <a:off x="3367087" y="3055938"/>
                <a:ext cx="1243013" cy="1312863"/>
              </a:xfrm>
              <a:custGeom>
                <a:avLst/>
                <a:gdLst/>
                <a:ahLst/>
                <a:cxnLst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773" y="0"/>
                  </a:cxn>
                  <a:cxn ang="0">
                    <a:pos x="773" y="0"/>
                  </a:cxn>
                  <a:cxn ang="0">
                    <a:pos x="783" y="11"/>
                  </a:cxn>
                  <a:cxn ang="0">
                    <a:pos x="783" y="11"/>
                  </a:cxn>
                  <a:cxn ang="0">
                    <a:pos x="773" y="0"/>
                  </a:cxn>
                </a:cxnLst>
                <a:rect l="0" t="0" r="r" b="b"/>
                <a:pathLst>
                  <a:path w="783" h="827">
                    <a:moveTo>
                      <a:pt x="0" y="827"/>
                    </a:moveTo>
                    <a:lnTo>
                      <a:pt x="0" y="827"/>
                    </a:lnTo>
                    <a:lnTo>
                      <a:pt x="0" y="827"/>
                    </a:lnTo>
                    <a:lnTo>
                      <a:pt x="0" y="827"/>
                    </a:lnTo>
                    <a:close/>
                    <a:moveTo>
                      <a:pt x="773" y="0"/>
                    </a:moveTo>
                    <a:lnTo>
                      <a:pt x="773" y="0"/>
                    </a:lnTo>
                    <a:lnTo>
                      <a:pt x="783" y="11"/>
                    </a:lnTo>
                    <a:lnTo>
                      <a:pt x="783" y="11"/>
                    </a:lnTo>
                    <a:lnTo>
                      <a:pt x="773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6" name="Freeform 22"/>
              <p:cNvSpPr>
                <a:spLocks noEditPoints="1"/>
              </p:cNvSpPr>
              <p:nvPr/>
            </p:nvSpPr>
            <p:spPr bwMode="auto">
              <a:xfrm>
                <a:off x="3367087" y="3055938"/>
                <a:ext cx="1243013" cy="1312863"/>
              </a:xfrm>
              <a:custGeom>
                <a:avLst/>
                <a:gdLst/>
                <a:ahLst/>
                <a:cxnLst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0" y="827"/>
                  </a:cxn>
                  <a:cxn ang="0">
                    <a:pos x="773" y="0"/>
                  </a:cxn>
                  <a:cxn ang="0">
                    <a:pos x="773" y="0"/>
                  </a:cxn>
                  <a:cxn ang="0">
                    <a:pos x="783" y="11"/>
                  </a:cxn>
                  <a:cxn ang="0">
                    <a:pos x="783" y="11"/>
                  </a:cxn>
                  <a:cxn ang="0">
                    <a:pos x="773" y="0"/>
                  </a:cxn>
                </a:cxnLst>
                <a:rect l="0" t="0" r="r" b="b"/>
                <a:pathLst>
                  <a:path w="783" h="827">
                    <a:moveTo>
                      <a:pt x="0" y="827"/>
                    </a:moveTo>
                    <a:lnTo>
                      <a:pt x="0" y="827"/>
                    </a:lnTo>
                    <a:lnTo>
                      <a:pt x="0" y="827"/>
                    </a:lnTo>
                    <a:lnTo>
                      <a:pt x="0" y="827"/>
                    </a:lnTo>
                    <a:moveTo>
                      <a:pt x="773" y="0"/>
                    </a:moveTo>
                    <a:lnTo>
                      <a:pt x="773" y="0"/>
                    </a:lnTo>
                    <a:lnTo>
                      <a:pt x="783" y="11"/>
                    </a:lnTo>
                    <a:lnTo>
                      <a:pt x="783" y="11"/>
                    </a:lnTo>
                    <a:lnTo>
                      <a:pt x="773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Freeform 5"/>
              <p:cNvSpPr>
                <a:spLocks/>
              </p:cNvSpPr>
              <p:nvPr/>
            </p:nvSpPr>
            <p:spPr bwMode="auto">
              <a:xfrm>
                <a:off x="685800" y="2649538"/>
                <a:ext cx="4286250" cy="1719263"/>
              </a:xfrm>
              <a:custGeom>
                <a:avLst/>
                <a:gdLst/>
                <a:ahLst/>
                <a:cxnLst>
                  <a:cxn ang="0">
                    <a:pos x="2700" y="509"/>
                  </a:cxn>
                  <a:cxn ang="0">
                    <a:pos x="1689" y="1083"/>
                  </a:cxn>
                  <a:cxn ang="0">
                    <a:pos x="0" y="740"/>
                  </a:cxn>
                  <a:cxn ang="0">
                    <a:pos x="236" y="453"/>
                  </a:cxn>
                  <a:cxn ang="0">
                    <a:pos x="1079" y="0"/>
                  </a:cxn>
                  <a:cxn ang="0">
                    <a:pos x="2462" y="256"/>
                  </a:cxn>
                  <a:cxn ang="0">
                    <a:pos x="2700" y="509"/>
                  </a:cxn>
                </a:cxnLst>
                <a:rect l="0" t="0" r="r" b="b"/>
                <a:pathLst>
                  <a:path w="2700" h="1083">
                    <a:moveTo>
                      <a:pt x="2700" y="509"/>
                    </a:moveTo>
                    <a:lnTo>
                      <a:pt x="1689" y="1083"/>
                    </a:lnTo>
                    <a:lnTo>
                      <a:pt x="0" y="740"/>
                    </a:lnTo>
                    <a:lnTo>
                      <a:pt x="236" y="453"/>
                    </a:lnTo>
                    <a:lnTo>
                      <a:pt x="1079" y="0"/>
                    </a:lnTo>
                    <a:lnTo>
                      <a:pt x="2462" y="256"/>
                    </a:lnTo>
                    <a:lnTo>
                      <a:pt x="2700" y="509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3" name="Freeform 9"/>
              <p:cNvSpPr>
                <a:spLocks/>
              </p:cNvSpPr>
              <p:nvPr/>
            </p:nvSpPr>
            <p:spPr bwMode="auto">
              <a:xfrm>
                <a:off x="693737" y="3376613"/>
                <a:ext cx="2673350" cy="992188"/>
              </a:xfrm>
              <a:custGeom>
                <a:avLst/>
                <a:gdLst/>
                <a:ahLst/>
                <a:cxnLst>
                  <a:cxn ang="0">
                    <a:pos x="231" y="0"/>
                  </a:cxn>
                  <a:cxn ang="0">
                    <a:pos x="0" y="283"/>
                  </a:cxn>
                  <a:cxn ang="0">
                    <a:pos x="1684" y="625"/>
                  </a:cxn>
                  <a:cxn ang="0">
                    <a:pos x="1625" y="280"/>
                  </a:cxn>
                  <a:cxn ang="0">
                    <a:pos x="1625" y="280"/>
                  </a:cxn>
                  <a:cxn ang="0">
                    <a:pos x="231" y="0"/>
                  </a:cxn>
                </a:cxnLst>
                <a:rect l="0" t="0" r="r" b="b"/>
                <a:pathLst>
                  <a:path w="1684" h="625">
                    <a:moveTo>
                      <a:pt x="231" y="0"/>
                    </a:moveTo>
                    <a:lnTo>
                      <a:pt x="0" y="283"/>
                    </a:lnTo>
                    <a:lnTo>
                      <a:pt x="1684" y="625"/>
                    </a:lnTo>
                    <a:lnTo>
                      <a:pt x="1625" y="280"/>
                    </a:lnTo>
                    <a:lnTo>
                      <a:pt x="1625" y="280"/>
                    </a:lnTo>
                    <a:lnTo>
                      <a:pt x="231" y="0"/>
                    </a:lnTo>
                    <a:close/>
                  </a:path>
                </a:pathLst>
              </a:custGeom>
              <a:blipFill>
                <a:blip r:embed="rId3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3" name="Freeform 19"/>
              <p:cNvSpPr>
                <a:spLocks/>
              </p:cNvSpPr>
              <p:nvPr/>
            </p:nvSpPr>
            <p:spPr bwMode="auto">
              <a:xfrm>
                <a:off x="3290887" y="3073401"/>
                <a:ext cx="1681163" cy="1295400"/>
              </a:xfrm>
              <a:custGeom>
                <a:avLst/>
                <a:gdLst/>
                <a:ahLst/>
                <a:cxnLst>
                  <a:cxn ang="0">
                    <a:pos x="831" y="0"/>
                  </a:cxn>
                  <a:cxn ang="0">
                    <a:pos x="0" y="477"/>
                  </a:cxn>
                  <a:cxn ang="0">
                    <a:pos x="56" y="812"/>
                  </a:cxn>
                  <a:cxn ang="0">
                    <a:pos x="48" y="816"/>
                  </a:cxn>
                  <a:cxn ang="0">
                    <a:pos x="48" y="816"/>
                  </a:cxn>
                  <a:cxn ang="0">
                    <a:pos x="1059" y="242"/>
                  </a:cxn>
                  <a:cxn ang="0">
                    <a:pos x="953" y="128"/>
                  </a:cxn>
                  <a:cxn ang="0">
                    <a:pos x="831" y="0"/>
                  </a:cxn>
                </a:cxnLst>
                <a:rect l="0" t="0" r="r" b="b"/>
                <a:pathLst>
                  <a:path w="1059" h="816">
                    <a:moveTo>
                      <a:pt x="831" y="0"/>
                    </a:moveTo>
                    <a:lnTo>
                      <a:pt x="0" y="477"/>
                    </a:lnTo>
                    <a:lnTo>
                      <a:pt x="56" y="812"/>
                    </a:lnTo>
                    <a:lnTo>
                      <a:pt x="48" y="816"/>
                    </a:lnTo>
                    <a:lnTo>
                      <a:pt x="48" y="816"/>
                    </a:lnTo>
                    <a:lnTo>
                      <a:pt x="1059" y="242"/>
                    </a:lnTo>
                    <a:lnTo>
                      <a:pt x="953" y="128"/>
                    </a:lnTo>
                    <a:lnTo>
                      <a:pt x="831" y="0"/>
                    </a:lnTo>
                    <a:close/>
                  </a:path>
                </a:pathLst>
              </a:custGeom>
              <a:blipFill>
                <a:blip r:embed="rId4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9" name="Freeform 27"/>
              <p:cNvSpPr>
                <a:spLocks/>
              </p:cNvSpPr>
              <p:nvPr/>
            </p:nvSpPr>
            <p:spPr bwMode="auto">
              <a:xfrm>
                <a:off x="1128712" y="2287588"/>
                <a:ext cx="3408363" cy="1430338"/>
              </a:xfrm>
              <a:custGeom>
                <a:avLst/>
                <a:gdLst/>
                <a:ahLst/>
                <a:cxnLst>
                  <a:cxn ang="0">
                    <a:pos x="2147" y="446"/>
                  </a:cxn>
                  <a:cxn ang="0">
                    <a:pos x="1341" y="901"/>
                  </a:cxn>
                  <a:cxn ang="0">
                    <a:pos x="0" y="626"/>
                  </a:cxn>
                  <a:cxn ang="0">
                    <a:pos x="237" y="339"/>
                  </a:cxn>
                  <a:cxn ang="0">
                    <a:pos x="871" y="0"/>
                  </a:cxn>
                  <a:cxn ang="0">
                    <a:pos x="1909" y="193"/>
                  </a:cxn>
                  <a:cxn ang="0">
                    <a:pos x="2147" y="446"/>
                  </a:cxn>
                </a:cxnLst>
                <a:rect l="0" t="0" r="r" b="b"/>
                <a:pathLst>
                  <a:path w="2147" h="901">
                    <a:moveTo>
                      <a:pt x="2147" y="446"/>
                    </a:moveTo>
                    <a:lnTo>
                      <a:pt x="1341" y="901"/>
                    </a:lnTo>
                    <a:lnTo>
                      <a:pt x="0" y="626"/>
                    </a:lnTo>
                    <a:lnTo>
                      <a:pt x="237" y="339"/>
                    </a:lnTo>
                    <a:lnTo>
                      <a:pt x="871" y="0"/>
                    </a:lnTo>
                    <a:lnTo>
                      <a:pt x="1909" y="193"/>
                    </a:lnTo>
                    <a:lnTo>
                      <a:pt x="2147" y="446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51" name="Freeform 30"/>
              <p:cNvSpPr>
                <a:spLocks/>
              </p:cNvSpPr>
              <p:nvPr/>
            </p:nvSpPr>
            <p:spPr bwMode="auto">
              <a:xfrm>
                <a:off x="1128712" y="2833688"/>
                <a:ext cx="2127250" cy="881063"/>
              </a:xfrm>
              <a:custGeom>
                <a:avLst/>
                <a:gdLst/>
                <a:ahLst/>
                <a:cxnLst>
                  <a:cxn ang="0">
                    <a:pos x="237" y="0"/>
                  </a:cxn>
                  <a:cxn ang="0">
                    <a:pos x="4" y="283"/>
                  </a:cxn>
                  <a:cxn ang="0">
                    <a:pos x="0" y="282"/>
                  </a:cxn>
                  <a:cxn ang="0">
                    <a:pos x="934" y="473"/>
                  </a:cxn>
                  <a:cxn ang="0">
                    <a:pos x="1340" y="555"/>
                  </a:cxn>
                  <a:cxn ang="0">
                    <a:pos x="1283" y="212"/>
                  </a:cxn>
                  <a:cxn ang="0">
                    <a:pos x="237" y="0"/>
                  </a:cxn>
                </a:cxnLst>
                <a:rect l="0" t="0" r="r" b="b"/>
                <a:pathLst>
                  <a:path w="1340" h="555">
                    <a:moveTo>
                      <a:pt x="237" y="0"/>
                    </a:moveTo>
                    <a:lnTo>
                      <a:pt x="4" y="283"/>
                    </a:lnTo>
                    <a:lnTo>
                      <a:pt x="0" y="282"/>
                    </a:lnTo>
                    <a:lnTo>
                      <a:pt x="934" y="473"/>
                    </a:lnTo>
                    <a:lnTo>
                      <a:pt x="1340" y="555"/>
                    </a:lnTo>
                    <a:lnTo>
                      <a:pt x="1283" y="212"/>
                    </a:lnTo>
                    <a:lnTo>
                      <a:pt x="237" y="0"/>
                    </a:lnTo>
                    <a:close/>
                  </a:path>
                </a:pathLst>
              </a:custGeom>
              <a:blipFill>
                <a:blip r:embed="rId5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pic>
            <p:nvPicPr>
              <p:cNvPr id="53" name="Picture 32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3249612" y="3709988"/>
                <a:ext cx="15875" cy="12700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</p:pic>
          <p:sp>
            <p:nvSpPr>
              <p:cNvPr id="54" name="Freeform 33"/>
              <p:cNvSpPr>
                <a:spLocks/>
              </p:cNvSpPr>
              <p:nvPr/>
            </p:nvSpPr>
            <p:spPr bwMode="auto">
              <a:xfrm>
                <a:off x="1217612" y="2825751"/>
                <a:ext cx="287338" cy="34925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0" y="220"/>
                  </a:cxn>
                  <a:cxn ang="0">
                    <a:pos x="181" y="0"/>
                  </a:cxn>
                  <a:cxn ang="0">
                    <a:pos x="181" y="0"/>
                  </a:cxn>
                </a:cxnLst>
                <a:rect l="0" t="0" r="r" b="b"/>
                <a:pathLst>
                  <a:path w="181" h="220">
                    <a:moveTo>
                      <a:pt x="181" y="0"/>
                    </a:moveTo>
                    <a:lnTo>
                      <a:pt x="0" y="220"/>
                    </a:lnTo>
                    <a:lnTo>
                      <a:pt x="181" y="0"/>
                    </a:lnTo>
                    <a:lnTo>
                      <a:pt x="181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55" name="Freeform 34"/>
              <p:cNvSpPr>
                <a:spLocks/>
              </p:cNvSpPr>
              <p:nvPr/>
            </p:nvSpPr>
            <p:spPr bwMode="auto">
              <a:xfrm>
                <a:off x="1217612" y="2825751"/>
                <a:ext cx="287338" cy="34925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0" y="220"/>
                  </a:cxn>
                  <a:cxn ang="0">
                    <a:pos x="181" y="0"/>
                  </a:cxn>
                  <a:cxn ang="0">
                    <a:pos x="181" y="0"/>
                  </a:cxn>
                </a:cxnLst>
                <a:rect l="0" t="0" r="r" b="b"/>
                <a:pathLst>
                  <a:path w="181" h="220">
                    <a:moveTo>
                      <a:pt x="181" y="0"/>
                    </a:moveTo>
                    <a:lnTo>
                      <a:pt x="0" y="220"/>
                    </a:lnTo>
                    <a:lnTo>
                      <a:pt x="181" y="0"/>
                    </a:lnTo>
                    <a:lnTo>
                      <a:pt x="181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pic>
            <p:nvPicPr>
              <p:cNvPr id="56" name="Picture 35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3249612" y="3709988"/>
                <a:ext cx="15875" cy="12700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</p:pic>
          <p:sp>
            <p:nvSpPr>
              <p:cNvPr id="59" name="Freeform 38"/>
              <p:cNvSpPr>
                <a:spLocks/>
              </p:cNvSpPr>
              <p:nvPr/>
            </p:nvSpPr>
            <p:spPr bwMode="auto">
              <a:xfrm>
                <a:off x="3182937" y="2593976"/>
                <a:ext cx="1354138" cy="1123950"/>
              </a:xfrm>
              <a:custGeom>
                <a:avLst/>
                <a:gdLst/>
                <a:ahLst/>
                <a:cxnLst>
                  <a:cxn ang="0">
                    <a:pos x="615" y="0"/>
                  </a:cxn>
                  <a:cxn ang="0">
                    <a:pos x="624" y="12"/>
                  </a:cxn>
                  <a:cxn ang="0">
                    <a:pos x="1" y="369"/>
                  </a:cxn>
                  <a:cxn ang="0">
                    <a:pos x="0" y="369"/>
                  </a:cxn>
                  <a:cxn ang="0">
                    <a:pos x="56" y="702"/>
                  </a:cxn>
                  <a:cxn ang="0">
                    <a:pos x="47" y="708"/>
                  </a:cxn>
                  <a:cxn ang="0">
                    <a:pos x="47" y="708"/>
                  </a:cxn>
                  <a:cxn ang="0">
                    <a:pos x="853" y="253"/>
                  </a:cxn>
                  <a:cxn ang="0">
                    <a:pos x="615" y="0"/>
                  </a:cxn>
                </a:cxnLst>
                <a:rect l="0" t="0" r="r" b="b"/>
                <a:pathLst>
                  <a:path w="853" h="708">
                    <a:moveTo>
                      <a:pt x="615" y="0"/>
                    </a:moveTo>
                    <a:lnTo>
                      <a:pt x="624" y="12"/>
                    </a:lnTo>
                    <a:lnTo>
                      <a:pt x="1" y="369"/>
                    </a:lnTo>
                    <a:lnTo>
                      <a:pt x="0" y="369"/>
                    </a:lnTo>
                    <a:lnTo>
                      <a:pt x="56" y="702"/>
                    </a:lnTo>
                    <a:lnTo>
                      <a:pt x="47" y="708"/>
                    </a:lnTo>
                    <a:lnTo>
                      <a:pt x="47" y="708"/>
                    </a:lnTo>
                    <a:lnTo>
                      <a:pt x="853" y="253"/>
                    </a:lnTo>
                    <a:lnTo>
                      <a:pt x="615" y="0"/>
                    </a:lnTo>
                    <a:close/>
                  </a:path>
                </a:pathLst>
              </a:custGeom>
              <a:blipFill>
                <a:blip r:embed="rId8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pic>
            <p:nvPicPr>
              <p:cNvPr id="61" name="Picture 40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3252787" y="3709988"/>
                <a:ext cx="12700" cy="12700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</p:pic>
          <p:sp>
            <p:nvSpPr>
              <p:cNvPr id="64" name="Freeform 45"/>
              <p:cNvSpPr>
                <a:spLocks/>
              </p:cNvSpPr>
              <p:nvPr/>
            </p:nvSpPr>
            <p:spPr bwMode="auto">
              <a:xfrm>
                <a:off x="1571625" y="1927226"/>
                <a:ext cx="2528888" cy="1139825"/>
              </a:xfrm>
              <a:custGeom>
                <a:avLst/>
                <a:gdLst/>
                <a:ahLst/>
                <a:cxnLst>
                  <a:cxn ang="0">
                    <a:pos x="1593" y="381"/>
                  </a:cxn>
                  <a:cxn ang="0">
                    <a:pos x="995" y="718"/>
                  </a:cxn>
                  <a:cxn ang="0">
                    <a:pos x="0" y="513"/>
                  </a:cxn>
                  <a:cxn ang="0">
                    <a:pos x="235" y="227"/>
                  </a:cxn>
                  <a:cxn ang="0">
                    <a:pos x="663" y="0"/>
                  </a:cxn>
                  <a:cxn ang="0">
                    <a:pos x="1354" y="128"/>
                  </a:cxn>
                  <a:cxn ang="0">
                    <a:pos x="1593" y="381"/>
                  </a:cxn>
                </a:cxnLst>
                <a:rect l="0" t="0" r="r" b="b"/>
                <a:pathLst>
                  <a:path w="1593" h="718">
                    <a:moveTo>
                      <a:pt x="1593" y="381"/>
                    </a:moveTo>
                    <a:lnTo>
                      <a:pt x="995" y="718"/>
                    </a:lnTo>
                    <a:lnTo>
                      <a:pt x="0" y="513"/>
                    </a:lnTo>
                    <a:lnTo>
                      <a:pt x="235" y="227"/>
                    </a:lnTo>
                    <a:lnTo>
                      <a:pt x="663" y="0"/>
                    </a:lnTo>
                    <a:lnTo>
                      <a:pt x="1354" y="128"/>
                    </a:lnTo>
                    <a:lnTo>
                      <a:pt x="1593" y="381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65" name="Freeform 46"/>
              <p:cNvSpPr>
                <a:spLocks/>
              </p:cNvSpPr>
              <p:nvPr/>
            </p:nvSpPr>
            <p:spPr bwMode="auto">
              <a:xfrm>
                <a:off x="1571625" y="1927226"/>
                <a:ext cx="2528888" cy="1139825"/>
              </a:xfrm>
              <a:custGeom>
                <a:avLst/>
                <a:gdLst/>
                <a:ahLst/>
                <a:cxnLst>
                  <a:cxn ang="0">
                    <a:pos x="1593" y="381"/>
                  </a:cxn>
                  <a:cxn ang="0">
                    <a:pos x="995" y="718"/>
                  </a:cxn>
                  <a:cxn ang="0">
                    <a:pos x="0" y="513"/>
                  </a:cxn>
                  <a:cxn ang="0">
                    <a:pos x="235" y="227"/>
                  </a:cxn>
                  <a:cxn ang="0">
                    <a:pos x="663" y="0"/>
                  </a:cxn>
                  <a:cxn ang="0">
                    <a:pos x="1354" y="128"/>
                  </a:cxn>
                  <a:cxn ang="0">
                    <a:pos x="1593" y="381"/>
                  </a:cxn>
                </a:cxnLst>
                <a:rect l="0" t="0" r="r" b="b"/>
                <a:pathLst>
                  <a:path w="1593" h="718">
                    <a:moveTo>
                      <a:pt x="1593" y="381"/>
                    </a:moveTo>
                    <a:lnTo>
                      <a:pt x="995" y="718"/>
                    </a:lnTo>
                    <a:lnTo>
                      <a:pt x="0" y="513"/>
                    </a:lnTo>
                    <a:lnTo>
                      <a:pt x="235" y="227"/>
                    </a:lnTo>
                    <a:lnTo>
                      <a:pt x="663" y="0"/>
                    </a:lnTo>
                    <a:lnTo>
                      <a:pt x="1354" y="128"/>
                    </a:lnTo>
                    <a:lnTo>
                      <a:pt x="1593" y="381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66" name="Freeform 47"/>
              <p:cNvSpPr>
                <a:spLocks/>
              </p:cNvSpPr>
              <p:nvPr/>
            </p:nvSpPr>
            <p:spPr bwMode="auto">
              <a:xfrm>
                <a:off x="1577975" y="2743201"/>
                <a:ext cx="58738" cy="11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37" y="7"/>
                  </a:cxn>
                  <a:cxn ang="0">
                    <a:pos x="37" y="7"/>
                  </a:cxn>
                  <a:cxn ang="0">
                    <a:pos x="0" y="0"/>
                  </a:cxn>
                </a:cxnLst>
                <a:rect l="0" t="0" r="r" b="b"/>
                <a:pathLst>
                  <a:path w="37" h="7">
                    <a:moveTo>
                      <a:pt x="0" y="0"/>
                    </a:moveTo>
                    <a:lnTo>
                      <a:pt x="0" y="0"/>
                    </a:lnTo>
                    <a:lnTo>
                      <a:pt x="37" y="7"/>
                    </a:lnTo>
                    <a:lnTo>
                      <a:pt x="37" y="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67" name="Freeform 48"/>
              <p:cNvSpPr>
                <a:spLocks/>
              </p:cNvSpPr>
              <p:nvPr/>
            </p:nvSpPr>
            <p:spPr bwMode="auto">
              <a:xfrm>
                <a:off x="1577975" y="2743201"/>
                <a:ext cx="58738" cy="11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37" y="7"/>
                  </a:cxn>
                  <a:cxn ang="0">
                    <a:pos x="37" y="7"/>
                  </a:cxn>
                  <a:cxn ang="0">
                    <a:pos x="0" y="0"/>
                  </a:cxn>
                </a:cxnLst>
                <a:rect l="0" t="0" r="r" b="b"/>
                <a:pathLst>
                  <a:path w="37" h="7">
                    <a:moveTo>
                      <a:pt x="0" y="0"/>
                    </a:moveTo>
                    <a:lnTo>
                      <a:pt x="0" y="0"/>
                    </a:lnTo>
                    <a:lnTo>
                      <a:pt x="37" y="7"/>
                    </a:lnTo>
                    <a:lnTo>
                      <a:pt x="37" y="7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68" name="Rectangle 49"/>
              <p:cNvSpPr>
                <a:spLocks noChangeArrowheads="1"/>
              </p:cNvSpPr>
              <p:nvPr/>
            </p:nvSpPr>
            <p:spPr bwMode="auto">
              <a:xfrm>
                <a:off x="1636712" y="2754313"/>
                <a:ext cx="1588" cy="158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69" name="Rectangle 50"/>
              <p:cNvSpPr>
                <a:spLocks noChangeArrowheads="1"/>
              </p:cNvSpPr>
              <p:nvPr/>
            </p:nvSpPr>
            <p:spPr bwMode="auto">
              <a:xfrm>
                <a:off x="1636712" y="2754313"/>
                <a:ext cx="1588" cy="158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70" name="Freeform 52"/>
              <p:cNvSpPr>
                <a:spLocks/>
              </p:cNvSpPr>
              <p:nvPr/>
            </p:nvSpPr>
            <p:spPr bwMode="auto">
              <a:xfrm>
                <a:off x="1577975" y="2295526"/>
                <a:ext cx="1571625" cy="771525"/>
              </a:xfrm>
              <a:custGeom>
                <a:avLst/>
                <a:gdLst/>
                <a:ahLst/>
                <a:cxnLst>
                  <a:cxn ang="0">
                    <a:pos x="231" y="0"/>
                  </a:cxn>
                  <a:cxn ang="0">
                    <a:pos x="0" y="282"/>
                  </a:cxn>
                  <a:cxn ang="0">
                    <a:pos x="37" y="289"/>
                  </a:cxn>
                  <a:cxn ang="0">
                    <a:pos x="37" y="289"/>
                  </a:cxn>
                  <a:cxn ang="0">
                    <a:pos x="990" y="486"/>
                  </a:cxn>
                  <a:cxn ang="0">
                    <a:pos x="931" y="140"/>
                  </a:cxn>
                  <a:cxn ang="0">
                    <a:pos x="231" y="0"/>
                  </a:cxn>
                </a:cxnLst>
                <a:rect l="0" t="0" r="r" b="b"/>
                <a:pathLst>
                  <a:path w="990" h="486">
                    <a:moveTo>
                      <a:pt x="231" y="0"/>
                    </a:moveTo>
                    <a:lnTo>
                      <a:pt x="0" y="282"/>
                    </a:lnTo>
                    <a:lnTo>
                      <a:pt x="37" y="289"/>
                    </a:lnTo>
                    <a:lnTo>
                      <a:pt x="37" y="289"/>
                    </a:lnTo>
                    <a:lnTo>
                      <a:pt x="990" y="486"/>
                    </a:lnTo>
                    <a:lnTo>
                      <a:pt x="931" y="140"/>
                    </a:lnTo>
                    <a:lnTo>
                      <a:pt x="231" y="0"/>
                    </a:lnTo>
                    <a:close/>
                  </a:path>
                </a:pathLst>
              </a:custGeom>
              <a:blipFill>
                <a:blip r:embed="rId10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72" name="Freeform 54"/>
              <p:cNvSpPr>
                <a:spLocks/>
              </p:cNvSpPr>
              <p:nvPr/>
            </p:nvSpPr>
            <p:spPr bwMode="auto">
              <a:xfrm>
                <a:off x="1571625" y="2741613"/>
                <a:ext cx="6350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0" y="0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0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73" name="Freeform 55"/>
              <p:cNvSpPr>
                <a:spLocks/>
              </p:cNvSpPr>
              <p:nvPr/>
            </p:nvSpPr>
            <p:spPr bwMode="auto">
              <a:xfrm>
                <a:off x="1571625" y="2741613"/>
                <a:ext cx="6350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0" y="0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0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" name="Freeform 59"/>
              <p:cNvSpPr>
                <a:spLocks/>
              </p:cNvSpPr>
              <p:nvPr/>
            </p:nvSpPr>
            <p:spPr bwMode="auto">
              <a:xfrm>
                <a:off x="4030662" y="2532063"/>
                <a:ext cx="69850" cy="39688"/>
              </a:xfrm>
              <a:custGeom>
                <a:avLst/>
                <a:gdLst/>
                <a:ahLst/>
                <a:cxnLst>
                  <a:cxn ang="0">
                    <a:pos x="44" y="0"/>
                  </a:cxn>
                  <a:cxn ang="0">
                    <a:pos x="0" y="25"/>
                  </a:cxn>
                  <a:cxn ang="0">
                    <a:pos x="0" y="25"/>
                  </a:cxn>
                  <a:cxn ang="0">
                    <a:pos x="44" y="0"/>
                  </a:cxn>
                </a:cxnLst>
                <a:rect l="0" t="0" r="r" b="b"/>
                <a:pathLst>
                  <a:path w="44" h="25">
                    <a:moveTo>
                      <a:pt x="44" y="0"/>
                    </a:moveTo>
                    <a:lnTo>
                      <a:pt x="0" y="25"/>
                    </a:lnTo>
                    <a:lnTo>
                      <a:pt x="0" y="25"/>
                    </a:lnTo>
                    <a:lnTo>
                      <a:pt x="44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78" name="Freeform 60"/>
              <p:cNvSpPr>
                <a:spLocks/>
              </p:cNvSpPr>
              <p:nvPr/>
            </p:nvSpPr>
            <p:spPr bwMode="auto">
              <a:xfrm>
                <a:off x="4030662" y="2532063"/>
                <a:ext cx="69850" cy="39688"/>
              </a:xfrm>
              <a:custGeom>
                <a:avLst/>
                <a:gdLst/>
                <a:ahLst/>
                <a:cxnLst>
                  <a:cxn ang="0">
                    <a:pos x="44" y="0"/>
                  </a:cxn>
                  <a:cxn ang="0">
                    <a:pos x="0" y="25"/>
                  </a:cxn>
                  <a:cxn ang="0">
                    <a:pos x="0" y="25"/>
                  </a:cxn>
                  <a:cxn ang="0">
                    <a:pos x="44" y="0"/>
                  </a:cxn>
                </a:cxnLst>
                <a:rect l="0" t="0" r="r" b="b"/>
                <a:pathLst>
                  <a:path w="44" h="25">
                    <a:moveTo>
                      <a:pt x="44" y="0"/>
                    </a:moveTo>
                    <a:lnTo>
                      <a:pt x="0" y="25"/>
                    </a:lnTo>
                    <a:lnTo>
                      <a:pt x="0" y="25"/>
                    </a:lnTo>
                    <a:lnTo>
                      <a:pt x="44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pic>
            <p:nvPicPr>
              <p:cNvPr id="79" name="Picture 61"/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4024312" y="2563813"/>
                <a:ext cx="12700" cy="12700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</p:pic>
          <p:sp>
            <p:nvSpPr>
              <p:cNvPr id="80" name="Freeform 63"/>
              <p:cNvSpPr>
                <a:spLocks/>
              </p:cNvSpPr>
              <p:nvPr/>
            </p:nvSpPr>
            <p:spPr bwMode="auto">
              <a:xfrm>
                <a:off x="3063875" y="2138363"/>
                <a:ext cx="1027113" cy="909638"/>
              </a:xfrm>
              <a:custGeom>
                <a:avLst/>
                <a:gdLst/>
                <a:ahLst/>
                <a:cxnLst>
                  <a:cxn ang="0">
                    <a:pos x="418" y="0"/>
                  </a:cxn>
                  <a:cxn ang="0">
                    <a:pos x="0" y="238"/>
                  </a:cxn>
                  <a:cxn ang="0">
                    <a:pos x="58" y="573"/>
                  </a:cxn>
                  <a:cxn ang="0">
                    <a:pos x="603" y="267"/>
                  </a:cxn>
                  <a:cxn ang="0">
                    <a:pos x="603" y="267"/>
                  </a:cxn>
                  <a:cxn ang="0">
                    <a:pos x="647" y="242"/>
                  </a:cxn>
                  <a:cxn ang="0">
                    <a:pos x="418" y="0"/>
                  </a:cxn>
                </a:cxnLst>
                <a:rect l="0" t="0" r="r" b="b"/>
                <a:pathLst>
                  <a:path w="647" h="573">
                    <a:moveTo>
                      <a:pt x="418" y="0"/>
                    </a:moveTo>
                    <a:lnTo>
                      <a:pt x="0" y="238"/>
                    </a:lnTo>
                    <a:lnTo>
                      <a:pt x="58" y="573"/>
                    </a:lnTo>
                    <a:lnTo>
                      <a:pt x="603" y="267"/>
                    </a:lnTo>
                    <a:lnTo>
                      <a:pt x="603" y="267"/>
                    </a:lnTo>
                    <a:lnTo>
                      <a:pt x="647" y="242"/>
                    </a:lnTo>
                    <a:lnTo>
                      <a:pt x="418" y="0"/>
                    </a:lnTo>
                    <a:close/>
                  </a:path>
                </a:pathLst>
              </a:custGeom>
              <a:blipFill>
                <a:blip r:embed="rId12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88" name="Freeform 73"/>
              <p:cNvSpPr>
                <a:spLocks/>
              </p:cNvSpPr>
              <p:nvPr/>
            </p:nvSpPr>
            <p:spPr bwMode="auto">
              <a:xfrm>
                <a:off x="2019300" y="2195513"/>
                <a:ext cx="71438" cy="158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5" y="10"/>
                  </a:cxn>
                  <a:cxn ang="0">
                    <a:pos x="45" y="10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0" y="0"/>
                  </a:cxn>
                </a:cxnLst>
                <a:rect l="0" t="0" r="r" b="b"/>
                <a:pathLst>
                  <a:path w="45" h="10">
                    <a:moveTo>
                      <a:pt x="0" y="0"/>
                    </a:moveTo>
                    <a:lnTo>
                      <a:pt x="0" y="0"/>
                    </a:lnTo>
                    <a:lnTo>
                      <a:pt x="45" y="10"/>
                    </a:lnTo>
                    <a:lnTo>
                      <a:pt x="45" y="1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89" name="Freeform 74"/>
              <p:cNvSpPr>
                <a:spLocks/>
              </p:cNvSpPr>
              <p:nvPr/>
            </p:nvSpPr>
            <p:spPr bwMode="auto">
              <a:xfrm>
                <a:off x="2019300" y="2195513"/>
                <a:ext cx="71438" cy="158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5" y="10"/>
                  </a:cxn>
                  <a:cxn ang="0">
                    <a:pos x="45" y="10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0" y="0"/>
                  </a:cxn>
                </a:cxnLst>
                <a:rect l="0" t="0" r="r" b="b"/>
                <a:pathLst>
                  <a:path w="45" h="10">
                    <a:moveTo>
                      <a:pt x="0" y="0"/>
                    </a:moveTo>
                    <a:lnTo>
                      <a:pt x="0" y="0"/>
                    </a:lnTo>
                    <a:lnTo>
                      <a:pt x="45" y="10"/>
                    </a:lnTo>
                    <a:lnTo>
                      <a:pt x="45" y="1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0" name="Rectangle 75"/>
              <p:cNvSpPr>
                <a:spLocks noChangeArrowheads="1"/>
              </p:cNvSpPr>
              <p:nvPr/>
            </p:nvSpPr>
            <p:spPr bwMode="auto">
              <a:xfrm>
                <a:off x="2090737" y="2211388"/>
                <a:ext cx="1588" cy="158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1" name="Rectangle 76"/>
              <p:cNvSpPr>
                <a:spLocks noChangeArrowheads="1"/>
              </p:cNvSpPr>
              <p:nvPr/>
            </p:nvSpPr>
            <p:spPr bwMode="auto">
              <a:xfrm>
                <a:off x="2090737" y="2211388"/>
                <a:ext cx="1588" cy="158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2" name="Freeform 78"/>
              <p:cNvSpPr>
                <a:spLocks/>
              </p:cNvSpPr>
              <p:nvPr/>
            </p:nvSpPr>
            <p:spPr bwMode="auto">
              <a:xfrm>
                <a:off x="2025650" y="1751013"/>
                <a:ext cx="1012825" cy="655638"/>
              </a:xfrm>
              <a:custGeom>
                <a:avLst/>
                <a:gdLst/>
                <a:ahLst/>
                <a:cxnLst>
                  <a:cxn ang="0">
                    <a:pos x="231" y="0"/>
                  </a:cxn>
                  <a:cxn ang="0">
                    <a:pos x="0" y="282"/>
                  </a:cxn>
                  <a:cxn ang="0">
                    <a:pos x="41" y="290"/>
                  </a:cxn>
                  <a:cxn ang="0">
                    <a:pos x="41" y="290"/>
                  </a:cxn>
                  <a:cxn ang="0">
                    <a:pos x="595" y="405"/>
                  </a:cxn>
                  <a:cxn ang="0">
                    <a:pos x="638" y="413"/>
                  </a:cxn>
                  <a:cxn ang="0">
                    <a:pos x="580" y="70"/>
                  </a:cxn>
                  <a:cxn ang="0">
                    <a:pos x="231" y="0"/>
                  </a:cxn>
                </a:cxnLst>
                <a:rect l="0" t="0" r="r" b="b"/>
                <a:pathLst>
                  <a:path w="638" h="413">
                    <a:moveTo>
                      <a:pt x="231" y="0"/>
                    </a:moveTo>
                    <a:lnTo>
                      <a:pt x="0" y="282"/>
                    </a:lnTo>
                    <a:lnTo>
                      <a:pt x="41" y="290"/>
                    </a:lnTo>
                    <a:lnTo>
                      <a:pt x="41" y="290"/>
                    </a:lnTo>
                    <a:lnTo>
                      <a:pt x="595" y="405"/>
                    </a:lnTo>
                    <a:lnTo>
                      <a:pt x="638" y="413"/>
                    </a:lnTo>
                    <a:lnTo>
                      <a:pt x="580" y="70"/>
                    </a:lnTo>
                    <a:lnTo>
                      <a:pt x="231" y="0"/>
                    </a:lnTo>
                    <a:close/>
                  </a:path>
                </a:pathLst>
              </a:custGeom>
              <a:blipFill>
                <a:blip r:embed="rId13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5" name="Rectangle 81"/>
              <p:cNvSpPr>
                <a:spLocks noChangeArrowheads="1"/>
              </p:cNvSpPr>
              <p:nvPr/>
            </p:nvSpPr>
            <p:spPr bwMode="auto">
              <a:xfrm>
                <a:off x="3038475" y="2406651"/>
                <a:ext cx="1588" cy="158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6" name="Rectangle 82"/>
              <p:cNvSpPr>
                <a:spLocks noChangeArrowheads="1"/>
              </p:cNvSpPr>
              <p:nvPr/>
            </p:nvSpPr>
            <p:spPr bwMode="auto">
              <a:xfrm>
                <a:off x="3038475" y="2406651"/>
                <a:ext cx="1588" cy="158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7" name="Freeform 83"/>
              <p:cNvSpPr>
                <a:spLocks/>
              </p:cNvSpPr>
              <p:nvPr/>
            </p:nvSpPr>
            <p:spPr bwMode="auto">
              <a:xfrm>
                <a:off x="2019300" y="1939926"/>
                <a:ext cx="207963" cy="258763"/>
              </a:xfrm>
              <a:custGeom>
                <a:avLst/>
                <a:gdLst/>
                <a:ahLst/>
                <a:cxnLst>
                  <a:cxn ang="0">
                    <a:pos x="131" y="0"/>
                  </a:cxn>
                  <a:cxn ang="0">
                    <a:pos x="0" y="161"/>
                  </a:cxn>
                  <a:cxn ang="0">
                    <a:pos x="4" y="163"/>
                  </a:cxn>
                  <a:cxn ang="0">
                    <a:pos x="0" y="161"/>
                  </a:cxn>
                  <a:cxn ang="0">
                    <a:pos x="131" y="0"/>
                  </a:cxn>
                </a:cxnLst>
                <a:rect l="0" t="0" r="r" b="b"/>
                <a:pathLst>
                  <a:path w="131" h="163">
                    <a:moveTo>
                      <a:pt x="131" y="0"/>
                    </a:moveTo>
                    <a:lnTo>
                      <a:pt x="0" y="161"/>
                    </a:lnTo>
                    <a:lnTo>
                      <a:pt x="4" y="163"/>
                    </a:lnTo>
                    <a:lnTo>
                      <a:pt x="0" y="161"/>
                    </a:lnTo>
                    <a:lnTo>
                      <a:pt x="131" y="0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119" name="Group 118"/>
              <p:cNvGrpSpPr/>
              <p:nvPr/>
            </p:nvGrpSpPr>
            <p:grpSpPr>
              <a:xfrm>
                <a:off x="2019300" y="1562101"/>
                <a:ext cx="1638300" cy="844550"/>
                <a:chOff x="2019300" y="1562101"/>
                <a:chExt cx="1638300" cy="844550"/>
              </a:xfrm>
              <a:blipFill>
                <a:blip r:embed="rId14"/>
                <a:stretch>
                  <a:fillRect/>
                </a:stretch>
              </a:blipFill>
            </p:grpSpPr>
            <p:sp>
              <p:nvSpPr>
                <p:cNvPr id="86" name="Freeform 71"/>
                <p:cNvSpPr>
                  <a:spLocks/>
                </p:cNvSpPr>
                <p:nvPr/>
              </p:nvSpPr>
              <p:spPr bwMode="auto">
                <a:xfrm>
                  <a:off x="2019300" y="1562101"/>
                  <a:ext cx="1638300" cy="844550"/>
                </a:xfrm>
                <a:custGeom>
                  <a:avLst/>
                  <a:gdLst/>
                  <a:ahLst/>
                  <a:cxnLst>
                    <a:cxn ang="0">
                      <a:pos x="1032" y="316"/>
                    </a:cxn>
                    <a:cxn ang="0">
                      <a:pos x="642" y="532"/>
                    </a:cxn>
                    <a:cxn ang="0">
                      <a:pos x="0" y="399"/>
                    </a:cxn>
                    <a:cxn ang="0">
                      <a:pos x="235" y="114"/>
                    </a:cxn>
                    <a:cxn ang="0">
                      <a:pos x="448" y="0"/>
                    </a:cxn>
                    <a:cxn ang="0">
                      <a:pos x="794" y="65"/>
                    </a:cxn>
                    <a:cxn ang="0">
                      <a:pos x="1032" y="316"/>
                    </a:cxn>
                  </a:cxnLst>
                  <a:rect l="0" t="0" r="r" b="b"/>
                  <a:pathLst>
                    <a:path w="1032" h="532">
                      <a:moveTo>
                        <a:pt x="1032" y="316"/>
                      </a:moveTo>
                      <a:lnTo>
                        <a:pt x="642" y="532"/>
                      </a:lnTo>
                      <a:lnTo>
                        <a:pt x="0" y="399"/>
                      </a:lnTo>
                      <a:lnTo>
                        <a:pt x="235" y="114"/>
                      </a:lnTo>
                      <a:lnTo>
                        <a:pt x="448" y="0"/>
                      </a:lnTo>
                      <a:lnTo>
                        <a:pt x="794" y="65"/>
                      </a:lnTo>
                      <a:lnTo>
                        <a:pt x="1032" y="316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176924"/>
                  <a:endParaRPr lang="en-US" sz="23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05" name="Freeform 91"/>
                <p:cNvSpPr>
                  <a:spLocks noEditPoints="1"/>
                </p:cNvSpPr>
                <p:nvPr/>
              </p:nvSpPr>
              <p:spPr bwMode="auto">
                <a:xfrm>
                  <a:off x="2946400" y="1665288"/>
                  <a:ext cx="350838" cy="741363"/>
                </a:xfrm>
                <a:custGeom>
                  <a:avLst/>
                  <a:gdLst/>
                  <a:ahLst/>
                  <a:cxnLst>
                    <a:cxn ang="0">
                      <a:pos x="67" y="463"/>
                    </a:cxn>
                    <a:cxn ang="0">
                      <a:pos x="58" y="467"/>
                    </a:cxn>
                    <a:cxn ang="0">
                      <a:pos x="67" y="463"/>
                    </a:cxn>
                    <a:cxn ang="0">
                      <a:pos x="210" y="0"/>
                    </a:cxn>
                    <a:cxn ang="0">
                      <a:pos x="0" y="118"/>
                    </a:cxn>
                    <a:cxn ang="0">
                      <a:pos x="210" y="0"/>
                    </a:cxn>
                    <a:cxn ang="0">
                      <a:pos x="221" y="10"/>
                    </a:cxn>
                    <a:cxn ang="0">
                      <a:pos x="221" y="10"/>
                    </a:cxn>
                    <a:cxn ang="0">
                      <a:pos x="210" y="0"/>
                    </a:cxn>
                  </a:cxnLst>
                  <a:rect l="0" t="0" r="r" b="b"/>
                  <a:pathLst>
                    <a:path w="221" h="467">
                      <a:moveTo>
                        <a:pt x="67" y="463"/>
                      </a:moveTo>
                      <a:lnTo>
                        <a:pt x="58" y="467"/>
                      </a:lnTo>
                      <a:lnTo>
                        <a:pt x="67" y="463"/>
                      </a:lnTo>
                      <a:close/>
                      <a:moveTo>
                        <a:pt x="210" y="0"/>
                      </a:moveTo>
                      <a:lnTo>
                        <a:pt x="0" y="118"/>
                      </a:lnTo>
                      <a:lnTo>
                        <a:pt x="210" y="0"/>
                      </a:lnTo>
                      <a:lnTo>
                        <a:pt x="221" y="10"/>
                      </a:lnTo>
                      <a:lnTo>
                        <a:pt x="221" y="10"/>
                      </a:lnTo>
                      <a:lnTo>
                        <a:pt x="210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176924"/>
                  <a:endParaRPr lang="en-US" sz="23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20" name="Group 119"/>
              <p:cNvGrpSpPr/>
              <p:nvPr/>
            </p:nvGrpSpPr>
            <p:grpSpPr>
              <a:xfrm>
                <a:off x="2465387" y="971550"/>
                <a:ext cx="757142" cy="555625"/>
                <a:chOff x="2465387" y="1123950"/>
                <a:chExt cx="757142" cy="555625"/>
              </a:xfrm>
            </p:grpSpPr>
            <p:sp>
              <p:nvSpPr>
                <p:cNvPr id="109" name="Freeform 96"/>
                <p:cNvSpPr>
                  <a:spLocks/>
                </p:cNvSpPr>
                <p:nvPr/>
              </p:nvSpPr>
              <p:spPr bwMode="auto">
                <a:xfrm>
                  <a:off x="2465387" y="1123950"/>
                  <a:ext cx="750888" cy="555625"/>
                </a:xfrm>
                <a:custGeom>
                  <a:avLst/>
                  <a:gdLst/>
                  <a:ahLst/>
                  <a:cxnLst>
                    <a:cxn ang="0">
                      <a:pos x="473" y="252"/>
                    </a:cxn>
                    <a:cxn ang="0">
                      <a:pos x="294" y="350"/>
                    </a:cxn>
                    <a:cxn ang="0">
                      <a:pos x="0" y="287"/>
                    </a:cxn>
                    <a:cxn ang="0">
                      <a:pos x="236" y="0"/>
                    </a:cxn>
                    <a:cxn ang="0">
                      <a:pos x="473" y="252"/>
                    </a:cxn>
                  </a:cxnLst>
                  <a:rect l="0" t="0" r="r" b="b"/>
                  <a:pathLst>
                    <a:path w="473" h="350">
                      <a:moveTo>
                        <a:pt x="473" y="252"/>
                      </a:moveTo>
                      <a:lnTo>
                        <a:pt x="294" y="350"/>
                      </a:lnTo>
                      <a:lnTo>
                        <a:pt x="0" y="287"/>
                      </a:lnTo>
                      <a:lnTo>
                        <a:pt x="236" y="0"/>
                      </a:lnTo>
                      <a:lnTo>
                        <a:pt x="473" y="252"/>
                      </a:lnTo>
                      <a:close/>
                    </a:path>
                  </a:pathLst>
                </a:custGeom>
                <a:blipFill>
                  <a:blip r:embed="rId15" cstate="print"/>
                  <a:stretch>
                    <a:fillRect/>
                  </a:stretch>
                </a:blip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176924"/>
                  <a:endParaRPr lang="en-US" sz="23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13" name="Freeform 106"/>
                <p:cNvSpPr>
                  <a:spLocks/>
                </p:cNvSpPr>
                <p:nvPr/>
              </p:nvSpPr>
              <p:spPr bwMode="auto">
                <a:xfrm>
                  <a:off x="2854229" y="1140839"/>
                  <a:ext cx="368300" cy="5365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7" y="338"/>
                    </a:cxn>
                    <a:cxn ang="0">
                      <a:pos x="232" y="241"/>
                    </a:cxn>
                    <a:cxn ang="0">
                      <a:pos x="230" y="24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32" h="338">
                      <a:moveTo>
                        <a:pt x="0" y="0"/>
                      </a:moveTo>
                      <a:lnTo>
                        <a:pt x="57" y="338"/>
                      </a:lnTo>
                      <a:lnTo>
                        <a:pt x="232" y="241"/>
                      </a:lnTo>
                      <a:lnTo>
                        <a:pt x="230" y="24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blipFill>
                  <a:blip r:embed="rId16" cstate="print"/>
                  <a:stretch>
                    <a:fillRect/>
                  </a:stretch>
                </a:blip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1176924"/>
                  <a:endParaRPr lang="en-US" sz="2300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116" name="Rectangle 110"/>
              <p:cNvSpPr>
                <a:spLocks noChangeArrowheads="1"/>
              </p:cNvSpPr>
              <p:nvPr/>
            </p:nvSpPr>
            <p:spPr bwMode="auto">
              <a:xfrm>
                <a:off x="2840037" y="1195388"/>
                <a:ext cx="1588" cy="1588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7" name="Freeform 111"/>
              <p:cNvSpPr>
                <a:spLocks/>
              </p:cNvSpPr>
              <p:nvPr/>
            </p:nvSpPr>
            <p:spPr bwMode="auto">
              <a:xfrm>
                <a:off x="2840037" y="1195388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122" name="Straight Connector 121"/>
              <p:cNvCxnSpPr/>
              <p:nvPr/>
            </p:nvCxnSpPr>
            <p:spPr>
              <a:xfrm>
                <a:off x="3276600" y="1123950"/>
                <a:ext cx="20574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123"/>
              <p:cNvCxnSpPr/>
              <p:nvPr/>
            </p:nvCxnSpPr>
            <p:spPr>
              <a:xfrm>
                <a:off x="3810000" y="1809750"/>
                <a:ext cx="15240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125"/>
              <p:cNvCxnSpPr/>
              <p:nvPr/>
            </p:nvCxnSpPr>
            <p:spPr>
              <a:xfrm>
                <a:off x="4114800" y="2343150"/>
                <a:ext cx="12192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127"/>
              <p:cNvCxnSpPr/>
              <p:nvPr/>
            </p:nvCxnSpPr>
            <p:spPr>
              <a:xfrm>
                <a:off x="4495800" y="2800350"/>
                <a:ext cx="8382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129"/>
              <p:cNvCxnSpPr/>
              <p:nvPr/>
            </p:nvCxnSpPr>
            <p:spPr>
              <a:xfrm>
                <a:off x="4953000" y="3333750"/>
                <a:ext cx="3810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1" name="Content Placeholder 2"/>
            <p:cNvSpPr txBox="1">
              <a:spLocks/>
            </p:cNvSpPr>
            <p:nvPr/>
          </p:nvSpPr>
          <p:spPr>
            <a:xfrm>
              <a:off x="5486400" y="885825"/>
              <a:ext cx="2667000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分销网络</a:t>
              </a:r>
              <a:r>
                <a:rPr lang="en-US" sz="1500" b="1" i="1" dirty="0">
                  <a:solidFill>
                    <a:srgbClr val="FFFFFF"/>
                  </a:solidFill>
                </a:rPr>
                <a:t/>
              </a:r>
              <a:br>
                <a:rPr lang="en-US" sz="1500" b="1" i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132" name="Content Placeholder 2"/>
            <p:cNvSpPr txBox="1">
              <a:spLocks/>
            </p:cNvSpPr>
            <p:nvPr/>
          </p:nvSpPr>
          <p:spPr>
            <a:xfrm>
              <a:off x="5486400" y="1504950"/>
              <a:ext cx="2667000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数据加密</a:t>
              </a:r>
              <a:r>
                <a:rPr lang="en-US" sz="1500" b="1" i="1" dirty="0">
                  <a:solidFill>
                    <a:srgbClr val="FFFFFF"/>
                  </a:solidFill>
                </a:rPr>
                <a:t/>
              </a:r>
              <a:br>
                <a:rPr lang="en-US" sz="1500" b="1" i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133" name="Content Placeholder 2"/>
            <p:cNvSpPr txBox="1">
              <a:spLocks/>
            </p:cNvSpPr>
            <p:nvPr/>
          </p:nvSpPr>
          <p:spPr>
            <a:xfrm>
              <a:off x="5486400" y="2055519"/>
              <a:ext cx="2667000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加密编码</a:t>
              </a:r>
              <a:r>
                <a:rPr lang="en-US" sz="1500" b="1" i="1" dirty="0">
                  <a:solidFill>
                    <a:srgbClr val="FFFFFF"/>
                  </a:solidFill>
                </a:rPr>
                <a:t/>
              </a:r>
              <a:br>
                <a:rPr lang="en-US" sz="1500" b="1" i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134" name="Content Placeholder 2"/>
            <p:cNvSpPr txBox="1">
              <a:spLocks/>
            </p:cNvSpPr>
            <p:nvPr/>
          </p:nvSpPr>
          <p:spPr>
            <a:xfrm>
              <a:off x="5486400" y="2588919"/>
              <a:ext cx="2667000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呼叫中心</a:t>
              </a:r>
              <a:r>
                <a:rPr lang="en-US" sz="1500" b="1" i="1" dirty="0">
                  <a:solidFill>
                    <a:srgbClr val="FFFFFF"/>
                  </a:solidFill>
                </a:rPr>
                <a:t/>
              </a:r>
              <a:br>
                <a:rPr lang="en-US" sz="1500" b="1" i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135" name="Content Placeholder 2"/>
            <p:cNvSpPr txBox="1">
              <a:spLocks/>
            </p:cNvSpPr>
            <p:nvPr/>
          </p:nvSpPr>
          <p:spPr>
            <a:xfrm>
              <a:off x="5486400" y="3105150"/>
              <a:ext cx="2667000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数字化</a:t>
              </a:r>
              <a:r>
                <a:rPr lang="en-US" sz="1500" b="1" i="1" dirty="0">
                  <a:solidFill>
                    <a:srgbClr val="FFFFFF"/>
                  </a:solidFill>
                </a:rPr>
                <a:t/>
              </a:r>
              <a:br>
                <a:rPr lang="en-US" sz="1500" b="1" i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74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75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3139117"/>
      </p:ext>
    </p:extLst>
  </p:cSld>
  <p:clrMapOvr>
    <a:masterClrMapping/>
  </p:clrMapOvr>
  <p:transition spd="slow" advTm="95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F:\鹏\PPT总结内页\色彩\绿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1114044" y="2174956"/>
            <a:ext cx="6159990" cy="4377591"/>
            <a:chOff x="1114044" y="2108057"/>
            <a:chExt cx="6159990" cy="4377591"/>
          </a:xfrm>
        </p:grpSpPr>
        <p:sp>
          <p:nvSpPr>
            <p:cNvPr id="26" name="Shape 51"/>
            <p:cNvSpPr/>
            <p:nvPr/>
          </p:nvSpPr>
          <p:spPr>
            <a:xfrm flipV="1">
              <a:off x="7271153" y="4320117"/>
              <a:ext cx="0" cy="888024"/>
            </a:xfrm>
            <a:prstGeom prst="line">
              <a:avLst/>
            </a:prstGeom>
            <a:ln w="254000">
              <a:solidFill>
                <a:schemeClr val="tx1"/>
              </a:solidFill>
              <a:miter lim="400000"/>
            </a:ln>
          </p:spPr>
          <p:txBody>
            <a:bodyPr lIns="0" tIns="0" rIns="0" bIns="0" anchor="ctr"/>
            <a:lstStyle/>
            <a:p>
              <a:pPr defTabSz="1176924">
                <a:defRPr sz="11100" cap="all" spc="0">
                  <a:solidFill>
                    <a:srgbClr val="B9F7BF"/>
                  </a:solidFill>
                </a:defRPr>
              </a:pPr>
              <a:endParaRPr sz="11100" cap="all">
                <a:solidFill>
                  <a:srgbClr val="B9F7BF"/>
                </a:solidFill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114044" y="2108057"/>
              <a:ext cx="6159990" cy="4377591"/>
              <a:chOff x="1114044" y="2108057"/>
              <a:chExt cx="6159990" cy="4377591"/>
            </a:xfrm>
          </p:grpSpPr>
          <p:sp>
            <p:nvSpPr>
              <p:cNvPr id="22" name="Shape 44"/>
              <p:cNvSpPr/>
              <p:nvPr/>
            </p:nvSpPr>
            <p:spPr>
              <a:xfrm flipV="1">
                <a:off x="1114044" y="2108057"/>
                <a:ext cx="0" cy="888024"/>
              </a:xfrm>
              <a:prstGeom prst="line">
                <a:avLst/>
              </a:prstGeom>
              <a:ln w="254000">
                <a:solidFill>
                  <a:schemeClr val="tx1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defTabSz="1176924">
                  <a:defRPr sz="11100" cap="all" spc="0">
                    <a:solidFill>
                      <a:srgbClr val="B9F7BF"/>
                    </a:solidFill>
                  </a:defRPr>
                </a:pPr>
                <a:endParaRPr sz="11100" cap="all">
                  <a:solidFill>
                    <a:srgbClr val="B9F7BF"/>
                  </a:solidFill>
                </a:endParaRPr>
              </a:p>
            </p:txBody>
          </p:sp>
          <p:sp>
            <p:nvSpPr>
              <p:cNvPr id="23" name="Shape 55"/>
              <p:cNvSpPr/>
              <p:nvPr/>
            </p:nvSpPr>
            <p:spPr>
              <a:xfrm>
                <a:off x="2619038" y="5840132"/>
                <a:ext cx="793237" cy="6455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30" extrusionOk="0">
                    <a:moveTo>
                      <a:pt x="0" y="21430"/>
                    </a:moveTo>
                    <a:cubicBezTo>
                      <a:pt x="690" y="6972"/>
                      <a:pt x="7890" y="-170"/>
                      <a:pt x="21600" y="3"/>
                    </a:cubicBezTo>
                  </a:path>
                </a:pathLst>
              </a:custGeom>
              <a:ln w="254000">
                <a:solidFill>
                  <a:schemeClr val="tx1"/>
                </a:solidFill>
                <a:miter lim="400000"/>
              </a:ln>
            </p:spPr>
            <p:txBody>
              <a:bodyPr lIns="43205" tIns="21603" rIns="43205" bIns="21603"/>
              <a:lstStyle/>
              <a:p>
                <a:pPr defTabSz="1176924"/>
                <a:endParaRPr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4" name="Shape 49"/>
              <p:cNvSpPr/>
              <p:nvPr/>
            </p:nvSpPr>
            <p:spPr>
              <a:xfrm>
                <a:off x="1782165" y="3647920"/>
                <a:ext cx="4780535" cy="0"/>
              </a:xfrm>
              <a:prstGeom prst="line">
                <a:avLst/>
              </a:prstGeom>
              <a:ln w="254000">
                <a:solidFill>
                  <a:schemeClr val="tx1"/>
                </a:solidFill>
                <a:miter lim="400000"/>
              </a:ln>
            </p:spPr>
            <p:txBody>
              <a:bodyPr lIns="24003" tIns="24003" rIns="24003" bIns="24003" anchor="ctr"/>
              <a:lstStyle/>
              <a:p>
                <a:pPr defTabSz="1176924">
                  <a:defRPr sz="11100" cap="all" spc="0">
                    <a:solidFill>
                      <a:srgbClr val="B9F7BF"/>
                    </a:solidFill>
                  </a:defRPr>
                </a:pPr>
                <a:endParaRPr sz="11100" cap="all">
                  <a:solidFill>
                    <a:srgbClr val="B9F7BF"/>
                  </a:solidFill>
                </a:endParaRPr>
              </a:p>
            </p:txBody>
          </p:sp>
          <p:sp>
            <p:nvSpPr>
              <p:cNvPr id="25" name="Shape 56"/>
              <p:cNvSpPr/>
              <p:nvPr/>
            </p:nvSpPr>
            <p:spPr>
              <a:xfrm>
                <a:off x="6522023" y="3646853"/>
                <a:ext cx="752011" cy="7325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14004" y="32"/>
                      <a:pt x="21204" y="7232"/>
                      <a:pt x="21600" y="21600"/>
                    </a:cubicBezTo>
                  </a:path>
                </a:pathLst>
              </a:custGeom>
              <a:ln w="254000">
                <a:solidFill>
                  <a:schemeClr val="tx1"/>
                </a:solidFill>
                <a:miter lim="400000"/>
              </a:ln>
            </p:spPr>
            <p:txBody>
              <a:bodyPr lIns="43205" tIns="21603" rIns="43205" bIns="21603"/>
              <a:lstStyle/>
              <a:p>
                <a:pPr defTabSz="1176924"/>
                <a:endParaRPr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7" name="Shape 57"/>
              <p:cNvSpPr/>
              <p:nvPr/>
            </p:nvSpPr>
            <p:spPr>
              <a:xfrm>
                <a:off x="6551910" y="5161198"/>
                <a:ext cx="714879" cy="6735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926" extrusionOk="0">
                    <a:moveTo>
                      <a:pt x="21600" y="0"/>
                    </a:moveTo>
                    <a:cubicBezTo>
                      <a:pt x="21425" y="14642"/>
                      <a:pt x="14225" y="21600"/>
                      <a:pt x="0" y="20875"/>
                    </a:cubicBezTo>
                  </a:path>
                </a:pathLst>
              </a:custGeom>
              <a:ln w="254000">
                <a:solidFill>
                  <a:schemeClr val="tx1"/>
                </a:solidFill>
                <a:miter lim="400000"/>
              </a:ln>
            </p:spPr>
            <p:txBody>
              <a:bodyPr lIns="43205" tIns="21603" rIns="43205" bIns="21603"/>
              <a:lstStyle/>
              <a:p>
                <a:pPr defTabSz="1176924"/>
                <a:endParaRPr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8" name="Shape 58"/>
              <p:cNvSpPr/>
              <p:nvPr/>
            </p:nvSpPr>
            <p:spPr>
              <a:xfrm>
                <a:off x="1114705" y="2985553"/>
                <a:ext cx="707816" cy="6623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789" extrusionOk="0">
                    <a:moveTo>
                      <a:pt x="21600" y="20713"/>
                    </a:moveTo>
                    <a:cubicBezTo>
                      <a:pt x="7335" y="21600"/>
                      <a:pt x="135" y="14696"/>
                      <a:pt x="0" y="0"/>
                    </a:cubicBezTo>
                  </a:path>
                </a:pathLst>
              </a:custGeom>
              <a:ln w="254000">
                <a:solidFill>
                  <a:schemeClr val="tx1"/>
                </a:solidFill>
                <a:miter lim="400000"/>
              </a:ln>
            </p:spPr>
            <p:txBody>
              <a:bodyPr lIns="43205" tIns="21603" rIns="43205" bIns="21603"/>
              <a:lstStyle/>
              <a:p>
                <a:pPr defTabSz="1176924"/>
                <a:endParaRPr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Shape 54"/>
              <p:cNvSpPr/>
              <p:nvPr/>
            </p:nvSpPr>
            <p:spPr>
              <a:xfrm flipV="1">
                <a:off x="3358685" y="5840132"/>
                <a:ext cx="3264026" cy="0"/>
              </a:xfrm>
              <a:prstGeom prst="line">
                <a:avLst/>
              </a:prstGeom>
              <a:ln w="254000">
                <a:solidFill>
                  <a:schemeClr val="tx1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defTabSz="1176924">
                  <a:defRPr sz="11100" cap="all" spc="0">
                    <a:solidFill>
                      <a:srgbClr val="B9F7BF"/>
                    </a:solidFill>
                  </a:defRPr>
                </a:pPr>
                <a:endParaRPr sz="11100" cap="all">
                  <a:solidFill>
                    <a:srgbClr val="B9F7BF"/>
                  </a:solidFill>
                </a:endParaRPr>
              </a:p>
            </p:txBody>
          </p:sp>
        </p:grpSp>
      </p:grpSp>
      <p:sp>
        <p:nvSpPr>
          <p:cNvPr id="367" name="Shape 367"/>
          <p:cNvSpPr/>
          <p:nvPr/>
        </p:nvSpPr>
        <p:spPr>
          <a:xfrm>
            <a:off x="639959" y="1463283"/>
            <a:ext cx="948171" cy="9480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6F6F6F"/>
          </a:solidFill>
          <a:ln w="101600">
            <a:solidFill>
              <a:srgbClr val="FFFFFF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4003" tIns="24003" rIns="24003" bIns="24003" anchor="ctr"/>
          <a:lstStyle>
            <a:lvl1pPr algn="ctr">
              <a:lnSpc>
                <a:spcPct val="100000"/>
              </a:lnSpc>
              <a:spcBef>
                <a:spcPts val="0"/>
              </a:spcBef>
              <a:defRPr cap="all" spc="0">
                <a:solidFill>
                  <a:srgbClr val="FFFFFF"/>
                </a:solidFill>
              </a:defRPr>
            </a:lvl1pPr>
          </a:lstStyle>
          <a:p>
            <a:pPr defTabSz="1176924">
              <a:lnSpc>
                <a:spcPct val="150000"/>
              </a:lnSpc>
              <a:defRPr sz="1800" cap="none" spc="0">
                <a:solidFill>
                  <a:srgbClr val="000000"/>
                </a:solidFill>
              </a:defRPr>
            </a:pPr>
            <a:r>
              <a:rPr cap="none" dirty="0"/>
              <a:t>1990</a:t>
            </a:r>
          </a:p>
        </p:txBody>
      </p:sp>
      <p:sp>
        <p:nvSpPr>
          <p:cNvPr id="368" name="Shape 368"/>
          <p:cNvSpPr/>
          <p:nvPr/>
        </p:nvSpPr>
        <p:spPr>
          <a:xfrm>
            <a:off x="6769177" y="4387016"/>
            <a:ext cx="948171" cy="9480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6F6F6F"/>
          </a:solidFill>
          <a:ln w="101600">
            <a:solidFill>
              <a:srgbClr val="FFFFFF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4003" tIns="24003" rIns="24003" bIns="24003" anchor="ctr"/>
          <a:lstStyle>
            <a:lvl1pPr algn="ctr">
              <a:lnSpc>
                <a:spcPct val="100000"/>
              </a:lnSpc>
              <a:spcBef>
                <a:spcPts val="0"/>
              </a:spcBef>
              <a:defRPr cap="all" spc="0">
                <a:solidFill>
                  <a:srgbClr val="FFFFFF"/>
                </a:solidFill>
              </a:defRPr>
            </a:lvl1pPr>
          </a:lstStyle>
          <a:p>
            <a:pPr defTabSz="1176924">
              <a:lnSpc>
                <a:spcPct val="150000"/>
              </a:lnSpc>
              <a:defRPr sz="1800" cap="none" spc="0">
                <a:solidFill>
                  <a:srgbClr val="000000"/>
                </a:solidFill>
              </a:defRPr>
            </a:pPr>
            <a:r>
              <a:rPr cap="none" dirty="0"/>
              <a:t>1992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8022427" y="2633526"/>
            <a:ext cx="2940490" cy="2756756"/>
            <a:chOff x="8022427" y="2566627"/>
            <a:chExt cx="2940490" cy="2756756"/>
          </a:xfrm>
        </p:grpSpPr>
        <p:sp>
          <p:nvSpPr>
            <p:cNvPr id="17" name="Shape 370"/>
            <p:cNvSpPr/>
            <p:nvPr/>
          </p:nvSpPr>
          <p:spPr>
            <a:xfrm>
              <a:off x="8023489" y="2982639"/>
              <a:ext cx="2939428" cy="234074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0" tIns="0" rIns="0" bIns="0"/>
            <a:lstStyle>
              <a:lvl1pPr>
                <a:lnSpc>
                  <a:spcPct val="100000"/>
                </a:lnSpc>
                <a:spcBef>
                  <a:spcPts val="1300"/>
                </a:spcBef>
                <a:defRPr sz="3400" spc="0" baseline="31999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分钟之内。</a:t>
              </a:r>
              <a:endParaRPr sz="1100" baseline="0" dirty="0">
                <a:solidFill>
                  <a:srgbClr val="FFFFFF"/>
                </a:solidFill>
              </a:endParaRPr>
            </a:p>
          </p:txBody>
        </p:sp>
        <p:sp>
          <p:nvSpPr>
            <p:cNvPr id="18" name="Shape 371"/>
            <p:cNvSpPr/>
            <p:nvPr/>
          </p:nvSpPr>
          <p:spPr>
            <a:xfrm>
              <a:off x="8022427" y="2566627"/>
              <a:ext cx="1023101" cy="43492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24003" tIns="24003" rIns="24003" bIns="24003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cap="none" spc="0"/>
              </a:pPr>
              <a:r>
                <a:rPr lang="zh-CN" altLang="en-US" sz="1900" cap="none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邮件营销</a:t>
              </a:r>
              <a:endParaRPr sz="1900" cap="none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189230" y="4387136"/>
            <a:ext cx="4290952" cy="970086"/>
            <a:chOff x="2189230" y="4475698"/>
            <a:chExt cx="4290952" cy="970086"/>
          </a:xfrm>
        </p:grpSpPr>
        <p:sp>
          <p:nvSpPr>
            <p:cNvPr id="19" name="Shape 373"/>
            <p:cNvSpPr/>
            <p:nvPr/>
          </p:nvSpPr>
          <p:spPr>
            <a:xfrm>
              <a:off x="2190292" y="4894691"/>
              <a:ext cx="4289890" cy="55109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0" tIns="0" rIns="0" bIns="0"/>
            <a:lstStyle>
              <a:lvl1pPr>
                <a:lnSpc>
                  <a:spcPct val="100000"/>
                </a:lnSpc>
                <a:spcBef>
                  <a:spcPts val="1300"/>
                </a:spcBef>
                <a:defRPr sz="3400" spc="0" baseline="31999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100" baseline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分钟之内。</a:t>
              </a:r>
            </a:p>
          </p:txBody>
        </p:sp>
        <p:sp>
          <p:nvSpPr>
            <p:cNvPr id="20" name="Shape 374"/>
            <p:cNvSpPr/>
            <p:nvPr/>
          </p:nvSpPr>
          <p:spPr>
            <a:xfrm>
              <a:off x="2189230" y="4475698"/>
              <a:ext cx="1540871" cy="44089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24003" tIns="24003" rIns="24003" bIns="24003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cap="none" spc="0"/>
              </a:pPr>
              <a:r>
                <a:rPr sz="1700" cap="none" dirty="0">
                  <a:solidFill>
                    <a:srgbClr val="FFFFFF"/>
                  </a:solidFill>
                </a:rPr>
                <a:t>100% </a:t>
              </a:r>
              <a:r>
                <a:rPr lang="zh-CN" altLang="en-US" sz="1700" cap="none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商用价值</a:t>
              </a:r>
              <a:endParaRPr sz="1700" cap="none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177374" y="1518383"/>
            <a:ext cx="3426135" cy="1727465"/>
            <a:chOff x="2177374" y="1451484"/>
            <a:chExt cx="3426135" cy="1727465"/>
          </a:xfrm>
        </p:grpSpPr>
        <p:sp>
          <p:nvSpPr>
            <p:cNvPr id="16" name="Shape 363"/>
            <p:cNvSpPr/>
            <p:nvPr/>
          </p:nvSpPr>
          <p:spPr>
            <a:xfrm>
              <a:off x="2177374" y="1451484"/>
              <a:ext cx="1023101" cy="43492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24003" tIns="24003" rIns="24003" bIns="24003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cap="none" spc="0"/>
              </a:pPr>
              <a:r>
                <a:rPr lang="zh-CN" altLang="en-US" sz="1900" cap="none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功能选项</a:t>
              </a:r>
              <a:endParaRPr sz="1900" cap="none" dirty="0">
                <a:solidFill>
                  <a:srgbClr val="FFFFFF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177374" y="1865743"/>
              <a:ext cx="3426135" cy="1313206"/>
            </a:xfrm>
            <a:prstGeom prst="rect">
              <a:avLst/>
            </a:prstGeom>
          </p:spPr>
          <p:txBody>
            <a:bodyPr wrap="square" lIns="43205" tIns="21603" rIns="43205" bIns="21603">
              <a:spAutoFit/>
            </a:bodyPr>
            <a:lstStyle/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分钟之内。此处添加详细文本描述，建议与标题相关并符合整体语言风格</a:t>
              </a:r>
            </a:p>
          </p:txBody>
        </p:sp>
      </p:grpSp>
      <p:sp>
        <p:nvSpPr>
          <p:cNvPr id="30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31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7345524"/>
      </p:ext>
    </p:extLst>
  </p:cSld>
  <p:clrMapOvr>
    <a:masterClrMapping/>
  </p:clrMapOvr>
  <p:transition spd="slow" advTm="1245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7" grpId="0" animBg="1"/>
      <p:bldP spid="36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F:\鹏\PPT总结内页\色彩\绿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2618199" y="-296114"/>
            <a:ext cx="4652521" cy="7100494"/>
            <a:chOff x="2618199" y="-296114"/>
            <a:chExt cx="4652521" cy="7100494"/>
          </a:xfrm>
        </p:grpSpPr>
        <p:sp>
          <p:nvSpPr>
            <p:cNvPr id="19" name="Shape 60"/>
            <p:cNvSpPr/>
            <p:nvPr/>
          </p:nvSpPr>
          <p:spPr>
            <a:xfrm>
              <a:off x="2618199" y="-296114"/>
              <a:ext cx="1611" cy="592227"/>
            </a:xfrm>
            <a:prstGeom prst="line">
              <a:avLst/>
            </a:prstGeom>
            <a:ln w="254000">
              <a:solidFill>
                <a:schemeClr val="tx1"/>
              </a:solidFill>
              <a:miter lim="400000"/>
            </a:ln>
          </p:spPr>
          <p:txBody>
            <a:bodyPr lIns="24003" tIns="24003" rIns="24003" bIns="24003" anchor="ctr"/>
            <a:lstStyle/>
            <a:p>
              <a:pPr defTabSz="1176924">
                <a:defRPr sz="11100" cap="all" spc="0">
                  <a:solidFill>
                    <a:srgbClr val="B9F7BF"/>
                  </a:solidFill>
                </a:defRPr>
              </a:pPr>
              <a:endParaRPr sz="11100" cap="all">
                <a:solidFill>
                  <a:srgbClr val="B9F7BF"/>
                </a:solidFill>
              </a:endParaRPr>
            </a:p>
          </p:txBody>
        </p:sp>
        <p:sp>
          <p:nvSpPr>
            <p:cNvPr id="20" name="Shape 69"/>
            <p:cNvSpPr/>
            <p:nvPr/>
          </p:nvSpPr>
          <p:spPr>
            <a:xfrm>
              <a:off x="2623681" y="4420120"/>
              <a:ext cx="793237" cy="6921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30" extrusionOk="0">
                  <a:moveTo>
                    <a:pt x="0" y="21430"/>
                  </a:moveTo>
                  <a:cubicBezTo>
                    <a:pt x="690" y="6972"/>
                    <a:pt x="7890" y="-170"/>
                    <a:pt x="21600" y="3"/>
                  </a:cubicBezTo>
                </a:path>
              </a:pathLst>
            </a:custGeom>
            <a:ln w="254000">
              <a:solidFill>
                <a:schemeClr val="tx1"/>
              </a:solidFill>
              <a:miter lim="400000"/>
            </a:ln>
          </p:spPr>
          <p:txBody>
            <a:bodyPr lIns="43205" tIns="21603" rIns="43205" bIns="21603"/>
            <a:lstStyle/>
            <a:p>
              <a:pPr defTabSz="1176924"/>
              <a:endParaRPr sz="2300">
                <a:solidFill>
                  <a:srgbClr val="FFFFFF"/>
                </a:solidFill>
              </a:endParaRPr>
            </a:p>
          </p:txBody>
        </p:sp>
        <p:sp>
          <p:nvSpPr>
            <p:cNvPr id="21" name="Shape 70"/>
            <p:cNvSpPr/>
            <p:nvPr/>
          </p:nvSpPr>
          <p:spPr>
            <a:xfrm>
              <a:off x="6516022" y="906025"/>
              <a:ext cx="754698" cy="7373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14004" y="32"/>
                    <a:pt x="21204" y="7232"/>
                    <a:pt x="21600" y="21600"/>
                  </a:cubicBezTo>
                </a:path>
              </a:pathLst>
            </a:custGeom>
            <a:ln w="254000">
              <a:solidFill>
                <a:schemeClr val="tx1"/>
              </a:solidFill>
              <a:miter lim="400000"/>
            </a:ln>
          </p:spPr>
          <p:txBody>
            <a:bodyPr lIns="43205" tIns="21603" rIns="43205" bIns="21603"/>
            <a:lstStyle/>
            <a:p>
              <a:pPr defTabSz="1176924"/>
              <a:endParaRPr sz="2300">
                <a:solidFill>
                  <a:srgbClr val="FFFFFF"/>
                </a:solidFill>
              </a:endParaRPr>
            </a:p>
          </p:txBody>
        </p:sp>
        <p:sp>
          <p:nvSpPr>
            <p:cNvPr id="22" name="Shape 71"/>
            <p:cNvSpPr/>
            <p:nvPr/>
          </p:nvSpPr>
          <p:spPr>
            <a:xfrm>
              <a:off x="6551910" y="3745160"/>
              <a:ext cx="714879" cy="673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26" extrusionOk="0">
                  <a:moveTo>
                    <a:pt x="21600" y="0"/>
                  </a:moveTo>
                  <a:cubicBezTo>
                    <a:pt x="21425" y="14642"/>
                    <a:pt x="14225" y="21600"/>
                    <a:pt x="0" y="20875"/>
                  </a:cubicBezTo>
                </a:path>
              </a:pathLst>
            </a:custGeom>
            <a:ln w="254000">
              <a:solidFill>
                <a:schemeClr val="tx1"/>
              </a:solidFill>
              <a:miter lim="400000"/>
            </a:ln>
          </p:spPr>
          <p:txBody>
            <a:bodyPr lIns="43205" tIns="21603" rIns="43205" bIns="21603"/>
            <a:lstStyle/>
            <a:p>
              <a:pPr defTabSz="1176924"/>
              <a:endParaRPr sz="2300">
                <a:solidFill>
                  <a:srgbClr val="FFFFFF"/>
                </a:solidFill>
              </a:endParaRPr>
            </a:p>
          </p:txBody>
        </p:sp>
        <p:sp>
          <p:nvSpPr>
            <p:cNvPr id="23" name="Shape 65"/>
            <p:cNvSpPr/>
            <p:nvPr/>
          </p:nvSpPr>
          <p:spPr>
            <a:xfrm flipV="1">
              <a:off x="3358685" y="4420120"/>
              <a:ext cx="3264026" cy="0"/>
            </a:xfrm>
            <a:prstGeom prst="line">
              <a:avLst/>
            </a:prstGeom>
            <a:ln w="254000">
              <a:solidFill>
                <a:schemeClr val="tx1"/>
              </a:solidFill>
              <a:miter lim="400000"/>
            </a:ln>
          </p:spPr>
          <p:txBody>
            <a:bodyPr lIns="0" tIns="0" rIns="0" bIns="0" anchor="ctr"/>
            <a:lstStyle/>
            <a:p>
              <a:pPr defTabSz="1176924">
                <a:defRPr sz="11100" cap="all" spc="0">
                  <a:solidFill>
                    <a:srgbClr val="B9F7BF"/>
                  </a:solidFill>
                </a:defRPr>
              </a:pPr>
              <a:endParaRPr sz="11100" cap="all">
                <a:solidFill>
                  <a:srgbClr val="B9F7BF"/>
                </a:solidFill>
              </a:endParaRPr>
            </a:p>
          </p:txBody>
        </p:sp>
        <p:sp>
          <p:nvSpPr>
            <p:cNvPr id="24" name="Shape 66"/>
            <p:cNvSpPr/>
            <p:nvPr/>
          </p:nvSpPr>
          <p:spPr>
            <a:xfrm>
              <a:off x="7270720" y="1632901"/>
              <a:ext cx="0" cy="2156040"/>
            </a:xfrm>
            <a:prstGeom prst="line">
              <a:avLst/>
            </a:prstGeom>
            <a:ln w="254000">
              <a:solidFill>
                <a:schemeClr val="tx1"/>
              </a:solidFill>
              <a:miter lim="400000"/>
            </a:ln>
          </p:spPr>
          <p:txBody>
            <a:bodyPr lIns="0" tIns="0" rIns="0" bIns="0" anchor="ctr"/>
            <a:lstStyle/>
            <a:p>
              <a:pPr defTabSz="1176924">
                <a:defRPr sz="11100" cap="all" spc="0">
                  <a:solidFill>
                    <a:srgbClr val="B9F7BF"/>
                  </a:solidFill>
                </a:defRPr>
              </a:pPr>
              <a:endParaRPr sz="11100" cap="all">
                <a:solidFill>
                  <a:srgbClr val="B9F7BF"/>
                </a:solidFill>
              </a:endParaRPr>
            </a:p>
          </p:txBody>
        </p:sp>
        <p:sp>
          <p:nvSpPr>
            <p:cNvPr id="25" name="Shape 67"/>
            <p:cNvSpPr/>
            <p:nvPr/>
          </p:nvSpPr>
          <p:spPr>
            <a:xfrm flipV="1">
              <a:off x="3292673" y="906025"/>
              <a:ext cx="3264026" cy="0"/>
            </a:xfrm>
            <a:prstGeom prst="line">
              <a:avLst/>
            </a:prstGeom>
            <a:ln w="254000">
              <a:solidFill>
                <a:schemeClr val="tx1"/>
              </a:solidFill>
              <a:miter lim="400000"/>
            </a:ln>
          </p:spPr>
          <p:txBody>
            <a:bodyPr lIns="0" tIns="0" rIns="0" bIns="0" anchor="ctr"/>
            <a:lstStyle/>
            <a:p>
              <a:pPr defTabSz="1176924">
                <a:defRPr sz="11100" cap="all" spc="0">
                  <a:solidFill>
                    <a:srgbClr val="B9F7BF"/>
                  </a:solidFill>
                </a:defRPr>
              </a:pPr>
              <a:endParaRPr sz="11100" cap="all">
                <a:solidFill>
                  <a:srgbClr val="B9F7BF"/>
                </a:solidFill>
              </a:endParaRPr>
            </a:p>
          </p:txBody>
        </p:sp>
        <p:sp>
          <p:nvSpPr>
            <p:cNvPr id="26" name="Shape 72"/>
            <p:cNvSpPr/>
            <p:nvPr/>
          </p:nvSpPr>
          <p:spPr>
            <a:xfrm>
              <a:off x="2619038" y="253033"/>
              <a:ext cx="700721" cy="6529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679" extrusionOk="0">
                  <a:moveTo>
                    <a:pt x="21600" y="20579"/>
                  </a:moveTo>
                  <a:cubicBezTo>
                    <a:pt x="7284" y="21600"/>
                    <a:pt x="84" y="14740"/>
                    <a:pt x="0" y="0"/>
                  </a:cubicBezTo>
                </a:path>
              </a:pathLst>
            </a:custGeom>
            <a:ln w="254000">
              <a:solidFill>
                <a:schemeClr val="tx1"/>
              </a:solidFill>
              <a:miter lim="400000"/>
            </a:ln>
          </p:spPr>
          <p:txBody>
            <a:bodyPr lIns="43205" tIns="21603" rIns="43205" bIns="21603"/>
            <a:lstStyle/>
            <a:p>
              <a:pPr defTabSz="1176924"/>
              <a:endParaRPr sz="2300">
                <a:solidFill>
                  <a:srgbClr val="FFFFFF"/>
                </a:solidFill>
              </a:endParaRPr>
            </a:p>
          </p:txBody>
        </p:sp>
        <p:sp>
          <p:nvSpPr>
            <p:cNvPr id="27" name="Shape 60"/>
            <p:cNvSpPr/>
            <p:nvPr/>
          </p:nvSpPr>
          <p:spPr>
            <a:xfrm flipH="1">
              <a:off x="2624953" y="5004180"/>
              <a:ext cx="4643" cy="1800200"/>
            </a:xfrm>
            <a:prstGeom prst="line">
              <a:avLst/>
            </a:prstGeom>
            <a:ln w="254000">
              <a:solidFill>
                <a:schemeClr val="tx1"/>
              </a:solidFill>
              <a:miter lim="400000"/>
            </a:ln>
          </p:spPr>
          <p:txBody>
            <a:bodyPr lIns="24003" tIns="24003" rIns="24003" bIns="24003" anchor="ctr"/>
            <a:lstStyle/>
            <a:p>
              <a:pPr defTabSz="1176924">
                <a:defRPr sz="11100" cap="all" spc="0">
                  <a:solidFill>
                    <a:srgbClr val="B9F7BF"/>
                  </a:solidFill>
                </a:defRPr>
              </a:pPr>
              <a:endParaRPr sz="11100" cap="all">
                <a:solidFill>
                  <a:srgbClr val="B9F7BF"/>
                </a:solidFill>
              </a:endParaRPr>
            </a:p>
          </p:txBody>
        </p:sp>
      </p:grpSp>
      <p:sp>
        <p:nvSpPr>
          <p:cNvPr id="381" name="Shape 381"/>
          <p:cNvSpPr/>
          <p:nvPr/>
        </p:nvSpPr>
        <p:spPr>
          <a:xfrm>
            <a:off x="3980561" y="432012"/>
            <a:ext cx="948171" cy="9480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6F6F6F"/>
          </a:solidFill>
          <a:ln w="101600">
            <a:solidFill>
              <a:srgbClr val="FFFFFF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4003" tIns="24003" rIns="24003" bIns="24003" anchor="ctr"/>
          <a:lstStyle>
            <a:lvl1pPr algn="ctr">
              <a:lnSpc>
                <a:spcPct val="100000"/>
              </a:lnSpc>
              <a:spcBef>
                <a:spcPts val="0"/>
              </a:spcBef>
              <a:defRPr cap="all" spc="0">
                <a:solidFill>
                  <a:srgbClr val="FFFFFF"/>
                </a:solidFill>
              </a:defRPr>
            </a:lvl1pPr>
          </a:lstStyle>
          <a:p>
            <a:pPr defTabSz="1176924">
              <a:lnSpc>
                <a:spcPct val="150000"/>
              </a:lnSpc>
              <a:defRPr sz="1800" cap="none" spc="0">
                <a:solidFill>
                  <a:srgbClr val="000000"/>
                </a:solidFill>
              </a:defRPr>
            </a:pPr>
            <a:r>
              <a:rPr cap="none" dirty="0"/>
              <a:t>1999</a:t>
            </a:r>
          </a:p>
        </p:txBody>
      </p:sp>
      <p:sp>
        <p:nvSpPr>
          <p:cNvPr id="383" name="Shape 383"/>
          <p:cNvSpPr/>
          <p:nvPr/>
        </p:nvSpPr>
        <p:spPr>
          <a:xfrm>
            <a:off x="4992090" y="3946107"/>
            <a:ext cx="948171" cy="9480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6F6F6F"/>
          </a:solidFill>
          <a:ln w="101600">
            <a:solidFill>
              <a:srgbClr val="FFFFFF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4003" tIns="24003" rIns="24003" bIns="24003" anchor="ctr"/>
          <a:lstStyle>
            <a:lvl1pPr algn="ctr">
              <a:lnSpc>
                <a:spcPct val="100000"/>
              </a:lnSpc>
              <a:spcBef>
                <a:spcPts val="0"/>
              </a:spcBef>
              <a:defRPr cap="all" spc="0">
                <a:solidFill>
                  <a:srgbClr val="FFFFFF"/>
                </a:solidFill>
              </a:defRPr>
            </a:lvl1pPr>
          </a:lstStyle>
          <a:p>
            <a:pPr defTabSz="1176924">
              <a:lnSpc>
                <a:spcPct val="150000"/>
              </a:lnSpc>
              <a:defRPr sz="1800" cap="none" spc="0">
                <a:solidFill>
                  <a:srgbClr val="000000"/>
                </a:solidFill>
              </a:defRPr>
            </a:pPr>
            <a:r>
              <a:rPr cap="none" dirty="0"/>
              <a:t>2005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341223" y="1389906"/>
            <a:ext cx="5152232" cy="1604068"/>
            <a:chOff x="1341223" y="1389906"/>
            <a:chExt cx="5152232" cy="1604068"/>
          </a:xfrm>
        </p:grpSpPr>
        <p:sp>
          <p:nvSpPr>
            <p:cNvPr id="13" name="Shape 385"/>
            <p:cNvSpPr/>
            <p:nvPr/>
          </p:nvSpPr>
          <p:spPr>
            <a:xfrm>
              <a:off x="1342285" y="1805918"/>
              <a:ext cx="5151170" cy="118805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0" tIns="0" rIns="0" bIns="0"/>
            <a:lstStyle>
              <a:lvl1pPr>
                <a:lnSpc>
                  <a:spcPct val="100000"/>
                </a:lnSpc>
                <a:spcBef>
                  <a:spcPts val="1300"/>
                </a:spcBef>
                <a:defRPr sz="3400" spc="0" baseline="31999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分钟之内。此处添加详细文本描述，建议与标题相关并符合整体语言风格</a:t>
              </a:r>
            </a:p>
          </p:txBody>
        </p:sp>
        <p:sp>
          <p:nvSpPr>
            <p:cNvPr id="14" name="Shape 386"/>
            <p:cNvSpPr/>
            <p:nvPr/>
          </p:nvSpPr>
          <p:spPr>
            <a:xfrm>
              <a:off x="1341223" y="1389906"/>
              <a:ext cx="1266757" cy="43492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24003" tIns="24003" rIns="24003" bIns="24003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cap="none" spc="0"/>
              </a:pPr>
              <a:r>
                <a:rPr lang="zh-CN" altLang="en-US" sz="1900" cap="none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一千万用户</a:t>
              </a:r>
              <a:endParaRPr sz="1900" cap="none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834393" y="914582"/>
            <a:ext cx="2940490" cy="3656905"/>
            <a:chOff x="7834393" y="914582"/>
            <a:chExt cx="2940490" cy="3656905"/>
          </a:xfrm>
        </p:grpSpPr>
        <p:sp>
          <p:nvSpPr>
            <p:cNvPr id="15" name="Shape 376"/>
            <p:cNvSpPr/>
            <p:nvPr/>
          </p:nvSpPr>
          <p:spPr>
            <a:xfrm>
              <a:off x="7835455" y="1330594"/>
              <a:ext cx="2939428" cy="324089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0" tIns="0" rIns="0" bIns="0"/>
            <a:lstStyle>
              <a:lvl1pPr>
                <a:lnSpc>
                  <a:spcPct val="100000"/>
                </a:lnSpc>
                <a:spcBef>
                  <a:spcPts val="1300"/>
                </a:spcBef>
                <a:defRPr sz="3400" spc="0" baseline="31999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分钟之内。此处添加详细文本描述，建议与标题相关并符合整体语言风格</a:t>
              </a:r>
            </a:p>
          </p:txBody>
        </p:sp>
        <p:sp>
          <p:nvSpPr>
            <p:cNvPr id="16" name="Shape 377"/>
            <p:cNvSpPr/>
            <p:nvPr/>
          </p:nvSpPr>
          <p:spPr>
            <a:xfrm>
              <a:off x="7834393" y="914582"/>
              <a:ext cx="1023101" cy="43492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24003" tIns="24003" rIns="24003" bIns="24003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cap="none" spc="0"/>
              </a:pPr>
              <a:r>
                <a:rPr lang="zh-CN" altLang="en-US" sz="1900" cap="none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市场份额</a:t>
              </a:r>
              <a:endParaRPr sz="1900" cap="none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741510" y="4998693"/>
            <a:ext cx="4290952" cy="967105"/>
            <a:chOff x="3741510" y="4998693"/>
            <a:chExt cx="4290952" cy="967105"/>
          </a:xfrm>
        </p:grpSpPr>
        <p:sp>
          <p:nvSpPr>
            <p:cNvPr id="17" name="Shape 378"/>
            <p:cNvSpPr/>
            <p:nvPr/>
          </p:nvSpPr>
          <p:spPr>
            <a:xfrm>
              <a:off x="3742572" y="5414705"/>
              <a:ext cx="4289890" cy="55109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0" tIns="0" rIns="0" bIns="0"/>
            <a:lstStyle>
              <a:lvl1pPr>
                <a:lnSpc>
                  <a:spcPct val="100000"/>
                </a:lnSpc>
                <a:spcBef>
                  <a:spcPts val="1300"/>
                </a:spcBef>
                <a:defRPr sz="3400" spc="0" baseline="31999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8" name="Shape 379"/>
            <p:cNvSpPr/>
            <p:nvPr/>
          </p:nvSpPr>
          <p:spPr>
            <a:xfrm>
              <a:off x="3741510" y="4998693"/>
              <a:ext cx="1023101" cy="43492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24003" tIns="24003" rIns="24003" bIns="24003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cap="none" spc="0"/>
              </a:pPr>
              <a:r>
                <a:rPr lang="zh-CN" altLang="en-US" sz="1900" cap="none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品牌推广</a:t>
              </a:r>
              <a:endParaRPr sz="1900" cap="none" dirty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9798912"/>
      </p:ext>
    </p:extLst>
  </p:cSld>
  <p:clrMapOvr>
    <a:masterClrMapping/>
  </p:clrMapOvr>
  <p:transition spd="slow" advTm="179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1" grpId="0" animBg="1"/>
      <p:bldP spid="38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" y="0"/>
            <a:ext cx="11953660" cy="649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" y="3888177"/>
            <a:ext cx="10061472" cy="257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8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80287"/>
            <a:ext cx="12025907" cy="179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" y="-14673"/>
            <a:ext cx="3835678" cy="1886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0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8275" y="1"/>
            <a:ext cx="4415622" cy="3334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1861" y="-273"/>
            <a:ext cx="3082036" cy="3344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3843301" y="397908"/>
            <a:ext cx="4222056" cy="825899"/>
          </a:xfrm>
          <a:prstGeom prst="rect">
            <a:avLst/>
          </a:prstGeom>
          <a:noFill/>
        </p:spPr>
        <p:txBody>
          <a:bodyPr wrap="none" lIns="86393" tIns="43196" rIns="86393" bIns="43196" rtlCol="0">
            <a:spAutoFit/>
          </a:bodyPr>
          <a:lstStyle/>
          <a:p>
            <a:pPr defTabSz="839610">
              <a:defRPr/>
            </a:pPr>
            <a:r>
              <a:rPr lang="zh-CN" altLang="en-US" sz="4800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4800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/contents</a:t>
            </a:r>
            <a:endParaRPr lang="zh-CN" altLang="en-US" sz="4800" kern="0" dirty="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Freeform 2"/>
          <p:cNvSpPr/>
          <p:nvPr/>
        </p:nvSpPr>
        <p:spPr>
          <a:xfrm>
            <a:off x="823534" y="2161726"/>
            <a:ext cx="1616592" cy="143839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accent3">
              <a:alpha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520065" tIns="384048" rIns="520065" bIns="384048" numCol="1" spcCol="1600" anchor="ctr" anchorCtr="0">
            <a:noAutofit/>
          </a:bodyPr>
          <a:lstStyle/>
          <a:p>
            <a:pPr algn="ctr" defTabSz="36404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8200" kern="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31" name="Freeform 4"/>
          <p:cNvSpPr/>
          <p:nvPr/>
        </p:nvSpPr>
        <p:spPr>
          <a:xfrm>
            <a:off x="2927174" y="2161726"/>
            <a:ext cx="1616592" cy="143839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accent3">
              <a:alpha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520065" tIns="384048" rIns="520065" bIns="384048" numCol="1" spcCol="1600" anchor="ctr" anchorCtr="0">
            <a:noAutofit/>
          </a:bodyPr>
          <a:lstStyle/>
          <a:p>
            <a:pPr algn="ctr" defTabSz="36404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8200" kern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32" name="Freeform 5"/>
          <p:cNvSpPr/>
          <p:nvPr/>
        </p:nvSpPr>
        <p:spPr>
          <a:xfrm>
            <a:off x="5006146" y="2161726"/>
            <a:ext cx="1616592" cy="143839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accent3">
              <a:alpha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520065" tIns="384048" rIns="520065" bIns="384048" numCol="1" spcCol="1600" anchor="ctr" anchorCtr="0">
            <a:noAutofit/>
          </a:bodyPr>
          <a:lstStyle/>
          <a:p>
            <a:pPr algn="ctr" defTabSz="36404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8200" kern="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33" name="Freeform 7"/>
          <p:cNvSpPr/>
          <p:nvPr/>
        </p:nvSpPr>
        <p:spPr>
          <a:xfrm>
            <a:off x="7114870" y="2161726"/>
            <a:ext cx="1616592" cy="143839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accent3">
              <a:alpha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520065" tIns="384048" rIns="520065" bIns="384048" numCol="1" spcCol="1600" anchor="ctr" anchorCtr="0">
            <a:noAutofit/>
          </a:bodyPr>
          <a:lstStyle/>
          <a:p>
            <a:pPr algn="ctr" defTabSz="36404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8200" kern="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34" name="Freeform 7"/>
          <p:cNvSpPr/>
          <p:nvPr/>
        </p:nvSpPr>
        <p:spPr>
          <a:xfrm>
            <a:off x="9287325" y="2159937"/>
            <a:ext cx="1616592" cy="143839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accent3">
              <a:alpha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520065" tIns="384048" rIns="520065" bIns="384048" numCol="1" spcCol="1600" anchor="ctr" anchorCtr="0">
            <a:noAutofit/>
          </a:bodyPr>
          <a:lstStyle/>
          <a:p>
            <a:pPr algn="ctr" defTabSz="364045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8200" kern="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35" name="Subtitle 9"/>
          <p:cNvSpPr txBox="1">
            <a:spLocks/>
          </p:cNvSpPr>
          <p:nvPr/>
        </p:nvSpPr>
        <p:spPr>
          <a:xfrm>
            <a:off x="785317" y="3843791"/>
            <a:ext cx="1701911" cy="380744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>
              <a:defRPr/>
            </a:pPr>
            <a:r>
              <a:rPr lang="zh-CN" altLang="en-US" sz="1800" b="1" kern="0" dirty="0" smtClean="0">
                <a:solidFill>
                  <a:srgbClr val="FFFFFF"/>
                </a:solidFill>
              </a:rPr>
              <a:t>年度</a:t>
            </a:r>
            <a:r>
              <a:rPr lang="zh-CN" altLang="en-US" sz="1800" b="1" kern="0" dirty="0">
                <a:solidFill>
                  <a:srgbClr val="FFFFFF"/>
                </a:solidFill>
              </a:rPr>
              <a:t>工作</a:t>
            </a:r>
            <a:r>
              <a:rPr lang="zh-CN" altLang="en-US" sz="1800" b="1" kern="0" dirty="0" smtClean="0">
                <a:solidFill>
                  <a:srgbClr val="FFFFFF"/>
                </a:solidFill>
              </a:rPr>
              <a:t>概述</a:t>
            </a:r>
            <a:endParaRPr lang="en-US" altLang="zh-CN" sz="1800" b="1" kern="0" dirty="0">
              <a:solidFill>
                <a:srgbClr val="FFFFFF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58274" y="4294204"/>
            <a:ext cx="1592601" cy="63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087444">
              <a:spcBef>
                <a:spcPct val="20000"/>
              </a:spcBef>
              <a:defRPr/>
            </a:pPr>
            <a:r>
              <a:rPr lang="en-US" altLang="zh-CN" sz="1600" kern="0" dirty="0">
                <a:solidFill>
                  <a:srgbClr val="FFFFFF"/>
                </a:solidFill>
              </a:rPr>
              <a:t>ANNUAL WORK </a:t>
            </a:r>
            <a:endParaRPr lang="en-US" altLang="zh-CN" sz="1600" kern="0" dirty="0" smtClean="0">
              <a:solidFill>
                <a:srgbClr val="FFFFFF"/>
              </a:solidFill>
            </a:endParaRPr>
          </a:p>
          <a:p>
            <a:pPr algn="ctr" defTabSz="1087444">
              <a:spcBef>
                <a:spcPct val="20000"/>
              </a:spcBef>
              <a:defRPr/>
            </a:pPr>
            <a:r>
              <a:rPr lang="en-US" altLang="zh-CN" sz="1600" kern="0" dirty="0" smtClean="0">
                <a:solidFill>
                  <a:srgbClr val="FFFFFF"/>
                </a:solidFill>
              </a:rPr>
              <a:t>SUMMARY</a:t>
            </a:r>
            <a:endParaRPr lang="en-US" altLang="zh-CN" sz="1600" kern="0" dirty="0">
              <a:solidFill>
                <a:srgbClr val="FFFFFF"/>
              </a:solidFill>
            </a:endParaRPr>
          </a:p>
        </p:txBody>
      </p:sp>
      <p:sp>
        <p:nvSpPr>
          <p:cNvPr id="37" name="Subtitle 9"/>
          <p:cNvSpPr txBox="1">
            <a:spLocks/>
          </p:cNvSpPr>
          <p:nvPr/>
        </p:nvSpPr>
        <p:spPr>
          <a:xfrm>
            <a:off x="2657417" y="3868413"/>
            <a:ext cx="2025575" cy="380744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>
              <a:defRPr/>
            </a:pPr>
            <a:r>
              <a:rPr lang="zh-CN" altLang="en-US" sz="1800" b="1" kern="0" dirty="0">
                <a:solidFill>
                  <a:srgbClr val="FFFFFF"/>
                </a:solidFill>
              </a:rPr>
              <a:t>工作完成情况</a:t>
            </a:r>
            <a:endParaRPr lang="en-US" altLang="zh-CN" sz="1800" b="1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069027" y="4311542"/>
            <a:ext cx="14088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>
              <a:defRPr/>
            </a:pPr>
            <a:r>
              <a:rPr lang="en-US" altLang="zh-CN" sz="1600" kern="0" dirty="0" smtClean="0">
                <a:solidFill>
                  <a:srgbClr val="FFFFFF"/>
                </a:solidFill>
              </a:rPr>
              <a:t>WORK </a:t>
            </a:r>
          </a:p>
          <a:p>
            <a:pPr algn="ctr" defTabSz="1176924">
              <a:defRPr/>
            </a:pPr>
            <a:r>
              <a:rPr lang="en-US" altLang="zh-CN" sz="1600" kern="0" dirty="0" smtClean="0">
                <a:solidFill>
                  <a:srgbClr val="FFFFFF"/>
                </a:solidFill>
              </a:rPr>
              <a:t> COMPLETION</a:t>
            </a:r>
          </a:p>
        </p:txBody>
      </p:sp>
      <p:sp>
        <p:nvSpPr>
          <p:cNvPr id="39" name="Subtitle 9"/>
          <p:cNvSpPr txBox="1">
            <a:spLocks/>
          </p:cNvSpPr>
          <p:nvPr/>
        </p:nvSpPr>
        <p:spPr>
          <a:xfrm>
            <a:off x="4969337" y="3893036"/>
            <a:ext cx="1701911" cy="380744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sz="18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40" name="矩形 39"/>
          <p:cNvSpPr/>
          <p:nvPr/>
        </p:nvSpPr>
        <p:spPr>
          <a:xfrm>
            <a:off x="4745707" y="4324499"/>
            <a:ext cx="20369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SUCCESSFUL </a:t>
            </a:r>
          </a:p>
          <a:p>
            <a:pPr algn="ctr" defTabSz="1176924"/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PROJECTS  SHOW</a:t>
            </a:r>
          </a:p>
        </p:txBody>
      </p:sp>
      <p:sp>
        <p:nvSpPr>
          <p:cNvPr id="41" name="Subtitle 9"/>
          <p:cNvSpPr txBox="1">
            <a:spLocks/>
          </p:cNvSpPr>
          <p:nvPr/>
        </p:nvSpPr>
        <p:spPr>
          <a:xfrm>
            <a:off x="7069813" y="3893036"/>
            <a:ext cx="1701911" cy="380744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906007" y="4324499"/>
            <a:ext cx="19473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en-US" altLang="zh-CN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</a:t>
            </a:r>
          </a:p>
          <a:p>
            <a:pPr algn="ctr" defTabSz="1176924"/>
            <a:r>
              <a:rPr lang="en-US" altLang="zh-CN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SHORTCOMINGS</a:t>
            </a:r>
            <a:endParaRPr lang="en-US" altLang="zh-CN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Subtitle 9"/>
          <p:cNvSpPr txBox="1">
            <a:spLocks/>
          </p:cNvSpPr>
          <p:nvPr/>
        </p:nvSpPr>
        <p:spPr>
          <a:xfrm>
            <a:off x="9173435" y="3893036"/>
            <a:ext cx="1701911" cy="380744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922287" y="4324499"/>
            <a:ext cx="20954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 YEAR </a:t>
            </a:r>
          </a:p>
          <a:p>
            <a:pPr algn="ctr" defTabSz="1176924"/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 WORK  PLAN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434261" y="2521746"/>
            <a:ext cx="701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176924"/>
            <a:r>
              <a:rPr lang="en-US" altLang="zh-CN" sz="3600" dirty="0" smtClean="0">
                <a:solidFill>
                  <a:srgbClr val="FFFFFF"/>
                </a:solidFill>
                <a:latin typeface="Impact" panose="020B0806030902050204" pitchFamily="34" charset="0"/>
                <a:ea typeface="方正兰亭黑简体" panose="02000000000000000000" pitchFamily="2" charset="-122"/>
              </a:rPr>
              <a:t>01</a:t>
            </a:r>
            <a:endParaRPr lang="zh-CN" altLang="en-US" sz="3600" dirty="0">
              <a:solidFill>
                <a:srgbClr val="FFFFFF"/>
              </a:solidFill>
              <a:latin typeface="Impact" panose="020B080603090205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537901" y="2521746"/>
            <a:ext cx="701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176924"/>
            <a:r>
              <a:rPr lang="en-US" altLang="zh-CN" sz="3600" dirty="0" smtClean="0">
                <a:solidFill>
                  <a:srgbClr val="FFFFFF"/>
                </a:solidFill>
                <a:latin typeface="Impact" panose="020B0806030902050204" pitchFamily="34" charset="0"/>
                <a:ea typeface="方正兰亭黑简体" panose="02000000000000000000" pitchFamily="2" charset="-122"/>
              </a:rPr>
              <a:t>02</a:t>
            </a:r>
            <a:endParaRPr lang="zh-CN" altLang="en-US" sz="3600" dirty="0">
              <a:solidFill>
                <a:srgbClr val="FFFFFF"/>
              </a:solidFill>
              <a:latin typeface="Impact" panose="020B080603090205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584970" y="2521746"/>
            <a:ext cx="701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176924"/>
            <a:r>
              <a:rPr lang="en-US" altLang="zh-CN" sz="3600" dirty="0" smtClean="0">
                <a:solidFill>
                  <a:srgbClr val="FFFFFF"/>
                </a:solidFill>
                <a:latin typeface="Impact" panose="020B0806030902050204" pitchFamily="34" charset="0"/>
                <a:ea typeface="方正兰亭黑简体" panose="02000000000000000000" pitchFamily="2" charset="-122"/>
              </a:rPr>
              <a:t>03</a:t>
            </a:r>
            <a:endParaRPr lang="zh-CN" altLang="en-US" sz="3600" dirty="0">
              <a:solidFill>
                <a:srgbClr val="FFFFFF"/>
              </a:solidFill>
              <a:latin typeface="Impact" panose="020B080603090205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737486" y="2521746"/>
            <a:ext cx="701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176924"/>
            <a:r>
              <a:rPr lang="en-US" altLang="zh-CN" sz="3600" dirty="0" smtClean="0">
                <a:solidFill>
                  <a:srgbClr val="FFFFFF"/>
                </a:solidFill>
                <a:latin typeface="Impact" panose="020B0806030902050204" pitchFamily="34" charset="0"/>
                <a:ea typeface="方正兰亭黑简体" panose="02000000000000000000" pitchFamily="2" charset="-122"/>
              </a:rPr>
              <a:t>04</a:t>
            </a:r>
            <a:endParaRPr lang="zh-CN" altLang="en-US" sz="3600" dirty="0">
              <a:solidFill>
                <a:srgbClr val="FFFFFF"/>
              </a:solidFill>
              <a:latin typeface="Impact" panose="020B080603090205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9898052" y="2521746"/>
            <a:ext cx="701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176924"/>
            <a:r>
              <a:rPr lang="en-US" altLang="zh-CN" sz="3600" dirty="0" smtClean="0">
                <a:solidFill>
                  <a:srgbClr val="FFFFFF"/>
                </a:solidFill>
                <a:latin typeface="Impact" panose="020B0806030902050204" pitchFamily="34" charset="0"/>
                <a:ea typeface="方正兰亭黑简体" panose="02000000000000000000" pitchFamily="2" charset="-122"/>
              </a:rPr>
              <a:t>05</a:t>
            </a:r>
            <a:endParaRPr lang="zh-CN" altLang="en-US" sz="3600" dirty="0">
              <a:solidFill>
                <a:srgbClr val="FFFFFF"/>
              </a:solidFill>
              <a:latin typeface="Impact" panose="020B0806030902050204" pitchFamily="34" charset="0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5686905"/>
      </p:ext>
    </p:extLst>
  </p:cSld>
  <p:clrMapOvr>
    <a:masterClrMapping/>
  </p:clrMapOvr>
  <p:transition spd="slow" advTm="107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2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4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6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8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9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:\鹏\PPT总结内页\色彩\绿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3386630" y="806756"/>
            <a:ext cx="4318623" cy="4956263"/>
            <a:chOff x="3386630" y="806756"/>
            <a:chExt cx="4318623" cy="4956263"/>
          </a:xfrm>
        </p:grpSpPr>
        <p:sp>
          <p:nvSpPr>
            <p:cNvPr id="14" name="Shape 388"/>
            <p:cNvSpPr/>
            <p:nvPr/>
          </p:nvSpPr>
          <p:spPr>
            <a:xfrm>
              <a:off x="3387692" y="2394623"/>
              <a:ext cx="2099464" cy="336839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0" tIns="0" rIns="0" bIns="0"/>
            <a:lstStyle>
              <a:lvl1pPr>
                <a:lnSpc>
                  <a:spcPct val="100000"/>
                </a:lnSpc>
                <a:spcBef>
                  <a:spcPts val="1300"/>
                </a:spcBef>
                <a:defRPr sz="3400" spc="0" baseline="31999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分钟之内。</a:t>
              </a:r>
            </a:p>
          </p:txBody>
        </p:sp>
        <p:sp>
          <p:nvSpPr>
            <p:cNvPr id="15" name="Shape 389"/>
            <p:cNvSpPr/>
            <p:nvPr/>
          </p:nvSpPr>
          <p:spPr>
            <a:xfrm>
              <a:off x="3386630" y="1978611"/>
              <a:ext cx="1023101" cy="43492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24003" tIns="24003" rIns="24003" bIns="24003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cap="none" spc="0"/>
              </a:pPr>
              <a:r>
                <a:rPr lang="zh-CN" altLang="en-US" sz="1900" cap="none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仍在努力</a:t>
              </a:r>
              <a:endParaRPr sz="1900" cap="none" dirty="0">
                <a:solidFill>
                  <a:srgbClr val="FFFFFF"/>
                </a:solidFill>
              </a:endParaRPr>
            </a:p>
          </p:txBody>
        </p:sp>
        <p:sp>
          <p:nvSpPr>
            <p:cNvPr id="16" name="Shape 391"/>
            <p:cNvSpPr/>
            <p:nvPr/>
          </p:nvSpPr>
          <p:spPr>
            <a:xfrm>
              <a:off x="3415363" y="1248834"/>
              <a:ext cx="4289890" cy="55109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0" tIns="0" rIns="0" bIns="0"/>
            <a:lstStyle>
              <a:lvl1pPr>
                <a:lnSpc>
                  <a:spcPct val="100000"/>
                </a:lnSpc>
                <a:spcBef>
                  <a:spcPts val="1300"/>
                </a:spcBef>
                <a:defRPr sz="3400" spc="0" baseline="31999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spc="0" baseline="0"/>
              </a:pPr>
              <a:r>
                <a:rPr lang="zh-CN" altLang="en-US" sz="1300" baseline="0" dirty="0">
                  <a:solidFill>
                    <a:srgbClr val="FFFFFF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7" name="Shape 392"/>
            <p:cNvSpPr/>
            <p:nvPr/>
          </p:nvSpPr>
          <p:spPr>
            <a:xfrm>
              <a:off x="3414301" y="806756"/>
              <a:ext cx="1188210" cy="48705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24003" tIns="24003" rIns="24003" bIns="24003" anchor="ctr">
              <a:spAutoFit/>
            </a:bodyPr>
            <a:lstStyle>
              <a:lvl1pPr>
                <a:lnSpc>
                  <a:spcPct val="100000"/>
                </a:lnSpc>
                <a:spcBef>
                  <a:spcPts val="0"/>
                </a:spcBef>
                <a:defRPr sz="4000" cap="all" spc="0">
                  <a:solidFill>
                    <a:srgbClr val="000000"/>
                  </a:solidFill>
                </a:defRPr>
              </a:lvl1pPr>
            </a:lstStyle>
            <a:p>
              <a:pPr defTabSz="1176924">
                <a:lnSpc>
                  <a:spcPct val="150000"/>
                </a:lnSpc>
                <a:defRPr sz="1800" cap="none" spc="0"/>
              </a:pPr>
              <a:r>
                <a:rPr lang="en-US" sz="1900" cap="none" dirty="0">
                  <a:solidFill>
                    <a:srgbClr val="FFFFFF"/>
                  </a:solidFill>
                </a:rPr>
                <a:t>900</a:t>
              </a:r>
              <a:r>
                <a:rPr lang="zh-CN" altLang="en-US" sz="1900" cap="none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位员工</a:t>
              </a:r>
              <a:endParaRPr sz="1900" cap="none" dirty="0">
                <a:solidFill>
                  <a:srgbClr val="FFFFFF"/>
                </a:solidFill>
              </a:endParaRPr>
            </a:p>
          </p:txBody>
        </p:sp>
      </p:grpSp>
      <p:sp>
        <p:nvSpPr>
          <p:cNvPr id="24" name="Shape 60"/>
          <p:cNvSpPr/>
          <p:nvPr/>
        </p:nvSpPr>
        <p:spPr>
          <a:xfrm flipH="1">
            <a:off x="2617487" y="-1"/>
            <a:ext cx="4643" cy="2626071"/>
          </a:xfrm>
          <a:prstGeom prst="line">
            <a:avLst/>
          </a:prstGeom>
          <a:ln w="254000">
            <a:solidFill>
              <a:schemeClr val="tx1"/>
            </a:solidFill>
            <a:miter lim="400000"/>
          </a:ln>
        </p:spPr>
        <p:txBody>
          <a:bodyPr lIns="24003" tIns="24003" rIns="24003" bIns="24003" anchor="ctr"/>
          <a:lstStyle/>
          <a:p>
            <a:pPr defTabSz="1176924">
              <a:defRPr sz="11100" cap="all" spc="0">
                <a:solidFill>
                  <a:srgbClr val="B9F7BF"/>
                </a:solidFill>
              </a:defRPr>
            </a:pPr>
            <a:endParaRPr sz="11100" cap="all">
              <a:solidFill>
                <a:srgbClr val="B9F7BF"/>
              </a:solidFill>
            </a:endParaRPr>
          </a:p>
        </p:txBody>
      </p:sp>
      <p:sp>
        <p:nvSpPr>
          <p:cNvPr id="394" name="Shape 394"/>
          <p:cNvSpPr/>
          <p:nvPr/>
        </p:nvSpPr>
        <p:spPr>
          <a:xfrm>
            <a:off x="2146373" y="2626071"/>
            <a:ext cx="948171" cy="9480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6F6F6F"/>
          </a:solidFill>
          <a:ln w="101600">
            <a:solidFill>
              <a:srgbClr val="FFFFFF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4003" tIns="24003" rIns="24003" bIns="24003" anchor="ctr"/>
          <a:lstStyle>
            <a:lvl1pPr algn="ctr">
              <a:lnSpc>
                <a:spcPct val="100000"/>
              </a:lnSpc>
              <a:spcBef>
                <a:spcPts val="0"/>
              </a:spcBef>
              <a:defRPr sz="2800" cap="all" spc="0">
                <a:solidFill>
                  <a:srgbClr val="FFFFFF"/>
                </a:solidFill>
              </a:defRPr>
            </a:lvl1pPr>
          </a:lstStyle>
          <a:p>
            <a:pPr defTabSz="1176924">
              <a:lnSpc>
                <a:spcPct val="150000"/>
              </a:lnSpc>
              <a:spcBef>
                <a:spcPts val="2457"/>
              </a:spcBef>
              <a:defRPr sz="1800" cap="none" spc="0">
                <a:solidFill>
                  <a:srgbClr val="000000"/>
                </a:solidFill>
              </a:defRPr>
            </a:pPr>
            <a:r>
              <a:rPr lang="zh-CN" altLang="en-US" sz="2100" cap="none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当前</a:t>
            </a:r>
            <a:endParaRPr lang="zh-CN" altLang="en-US" sz="3800" cap="none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466161"/>
      </p:ext>
    </p:extLst>
  </p:cSld>
  <p:clrMapOvr>
    <a:masterClrMapping/>
  </p:clrMapOvr>
  <p:transition spd="slow" advTm="122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9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2" descr="F:\鹏\PPT总结内页\色彩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ubtitle 9"/>
          <p:cNvSpPr txBox="1">
            <a:spLocks/>
          </p:cNvSpPr>
          <p:nvPr/>
        </p:nvSpPr>
        <p:spPr>
          <a:xfrm>
            <a:off x="4142852" y="4362658"/>
            <a:ext cx="3888540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88777" y="4938722"/>
            <a:ext cx="4396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en-US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  SHORTCOMINGS</a:t>
            </a:r>
          </a:p>
        </p:txBody>
      </p:sp>
      <p:sp>
        <p:nvSpPr>
          <p:cNvPr id="28" name="等腰三角形 27"/>
          <p:cNvSpPr/>
          <p:nvPr/>
        </p:nvSpPr>
        <p:spPr>
          <a:xfrm rot="13885842" flipV="1">
            <a:off x="3997482" y="2804315"/>
            <a:ext cx="419722" cy="361823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9" name="等腰三角形 28"/>
          <p:cNvSpPr/>
          <p:nvPr/>
        </p:nvSpPr>
        <p:spPr>
          <a:xfrm rot="3537375">
            <a:off x="1704506" y="5406271"/>
            <a:ext cx="623912" cy="537855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0" name="等腰三角形 29"/>
          <p:cNvSpPr/>
          <p:nvPr/>
        </p:nvSpPr>
        <p:spPr>
          <a:xfrm rot="10439638">
            <a:off x="5882417" y="308123"/>
            <a:ext cx="409306" cy="35285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1" name="等腰三角形 30"/>
          <p:cNvSpPr/>
          <p:nvPr/>
        </p:nvSpPr>
        <p:spPr>
          <a:xfrm rot="7446901">
            <a:off x="1511167" y="907497"/>
            <a:ext cx="515194" cy="444132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2" name="等腰三角形 31"/>
          <p:cNvSpPr/>
          <p:nvPr/>
        </p:nvSpPr>
        <p:spPr>
          <a:xfrm rot="2857257">
            <a:off x="1883212" y="3872637"/>
            <a:ext cx="427756" cy="368754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4" name="等腰三角形 33"/>
          <p:cNvSpPr/>
          <p:nvPr/>
        </p:nvSpPr>
        <p:spPr>
          <a:xfrm rot="7640557">
            <a:off x="3144923" y="1489710"/>
            <a:ext cx="385256" cy="332117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5" name="等腰三角形 34"/>
          <p:cNvSpPr/>
          <p:nvPr/>
        </p:nvSpPr>
        <p:spPr>
          <a:xfrm rot="7993905">
            <a:off x="4724912" y="711997"/>
            <a:ext cx="281267" cy="24247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6" name="等腰三角形 35"/>
          <p:cNvSpPr/>
          <p:nvPr/>
        </p:nvSpPr>
        <p:spPr>
          <a:xfrm rot="9122749">
            <a:off x="3611709" y="5146577"/>
            <a:ext cx="464801" cy="400689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7" name="等腰三角形 36"/>
          <p:cNvSpPr/>
          <p:nvPr/>
        </p:nvSpPr>
        <p:spPr>
          <a:xfrm rot="13969741" flipH="1">
            <a:off x="7370668" y="814927"/>
            <a:ext cx="417838" cy="360204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8" name="等腰三角形 37"/>
          <p:cNvSpPr/>
          <p:nvPr/>
        </p:nvSpPr>
        <p:spPr>
          <a:xfrm rot="2396029" flipH="1">
            <a:off x="8790483" y="1985174"/>
            <a:ext cx="481244" cy="414866"/>
          </a:xfrm>
          <a:prstGeom prst="triangle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9" name="等腰三角形 38"/>
          <p:cNvSpPr/>
          <p:nvPr/>
        </p:nvSpPr>
        <p:spPr>
          <a:xfrm rot="3893266" flipH="1">
            <a:off x="9572832" y="5221315"/>
            <a:ext cx="617196" cy="532066"/>
          </a:xfrm>
          <a:prstGeom prst="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0" name="等腰三角形 39"/>
          <p:cNvSpPr/>
          <p:nvPr/>
        </p:nvSpPr>
        <p:spPr>
          <a:xfrm rot="16200000" flipH="1">
            <a:off x="10433977" y="1427074"/>
            <a:ext cx="859066" cy="740574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3" name="等腰三角形 42"/>
          <p:cNvSpPr/>
          <p:nvPr/>
        </p:nvSpPr>
        <p:spPr>
          <a:xfrm rot="16200000" flipH="1">
            <a:off x="7669081" y="1810714"/>
            <a:ext cx="193597" cy="166893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4" name="等腰三角形 43"/>
          <p:cNvSpPr/>
          <p:nvPr/>
        </p:nvSpPr>
        <p:spPr>
          <a:xfrm rot="18524737">
            <a:off x="8471538" y="4144491"/>
            <a:ext cx="333221" cy="287259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896917" y="785715"/>
            <a:ext cx="2250137" cy="3483276"/>
            <a:chOff x="4735070" y="785715"/>
            <a:chExt cx="2250137" cy="3483276"/>
          </a:xfrm>
        </p:grpSpPr>
        <p:sp>
          <p:nvSpPr>
            <p:cNvPr id="33" name="等腰三角形 32"/>
            <p:cNvSpPr/>
            <p:nvPr/>
          </p:nvSpPr>
          <p:spPr>
            <a:xfrm rot="5400000">
              <a:off x="6175158" y="1283811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41" name="等腰三角形 40"/>
            <p:cNvSpPr/>
            <p:nvPr/>
          </p:nvSpPr>
          <p:spPr>
            <a:xfrm rot="5400000">
              <a:off x="6175158" y="2153864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42" name="等腰三角形 41"/>
            <p:cNvSpPr/>
            <p:nvPr/>
          </p:nvSpPr>
          <p:spPr>
            <a:xfrm rot="5400000">
              <a:off x="6175156" y="3023917"/>
              <a:ext cx="870053" cy="750045"/>
            </a:xfrm>
            <a:prstGeom prst="triangle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rot="16200000" flipH="1">
              <a:off x="6175158" y="2588890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46" name="等腰三角形 45"/>
            <p:cNvSpPr/>
            <p:nvPr/>
          </p:nvSpPr>
          <p:spPr>
            <a:xfrm rot="16200000" flipH="1">
              <a:off x="6175158" y="345894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47" name="等腰三角形 46"/>
            <p:cNvSpPr/>
            <p:nvPr/>
          </p:nvSpPr>
          <p:spPr>
            <a:xfrm rot="16200000" flipH="1">
              <a:off x="6175158" y="1718837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48" name="等腰三角形 47"/>
            <p:cNvSpPr/>
            <p:nvPr/>
          </p:nvSpPr>
          <p:spPr>
            <a:xfrm rot="16200000" flipH="1">
              <a:off x="6175158" y="845719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49" name="等腰三角形 48"/>
            <p:cNvSpPr/>
            <p:nvPr/>
          </p:nvSpPr>
          <p:spPr>
            <a:xfrm rot="16200000" flipH="1">
              <a:off x="5425111" y="2153862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50" name="等腰三角形 49"/>
            <p:cNvSpPr/>
            <p:nvPr/>
          </p:nvSpPr>
          <p:spPr>
            <a:xfrm rot="5400000">
              <a:off x="5425110" y="2588888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51" name="等腰三角形 50"/>
            <p:cNvSpPr/>
            <p:nvPr/>
          </p:nvSpPr>
          <p:spPr>
            <a:xfrm rot="16200000" flipH="1">
              <a:off x="4675066" y="2588887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52" name="等腰三角形 51"/>
            <p:cNvSpPr/>
            <p:nvPr/>
          </p:nvSpPr>
          <p:spPr>
            <a:xfrm rot="5400000">
              <a:off x="4679203" y="2153862"/>
              <a:ext cx="870053" cy="750045"/>
            </a:xfrm>
            <a:prstGeom prst="triangle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53" name="等腰三角形 52"/>
            <p:cNvSpPr/>
            <p:nvPr/>
          </p:nvSpPr>
          <p:spPr>
            <a:xfrm rot="16200000" flipH="1">
              <a:off x="4679203" y="1718834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54" name="等腰三角形 53"/>
            <p:cNvSpPr/>
            <p:nvPr/>
          </p:nvSpPr>
          <p:spPr>
            <a:xfrm rot="5400000">
              <a:off x="4679203" y="1289302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4929569"/>
      </p:ext>
    </p:extLst>
  </p:cSld>
  <p:clrMapOvr>
    <a:masterClrMapping/>
  </p:clrMapOvr>
  <p:transition spd="slow" advTm="365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"/>
                            </p:stCondLst>
                            <p:childTnLst>
                              <p:par>
                                <p:cTn id="4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400"/>
                            </p:stCondLst>
                            <p:childTnLst>
                              <p:par>
                                <p:cTn id="5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600"/>
                            </p:stCondLst>
                            <p:childTnLst>
                              <p:par>
                                <p:cTn id="5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800"/>
                            </p:stCondLst>
                            <p:childTnLst>
                              <p:par>
                                <p:cTn id="7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200"/>
                            </p:stCondLst>
                            <p:childTnLst>
                              <p:par>
                                <p:cTn id="8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400"/>
                            </p:stCondLst>
                            <p:childTnLst>
                              <p:par>
                                <p:cTn id="9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600"/>
                            </p:stCondLst>
                            <p:childTnLst>
                              <p:par>
                                <p:cTn id="10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8" grpId="0" animBg="1"/>
      <p:bldP spid="29" grpId="0" animBg="1"/>
      <p:bldP spid="30" grpId="0" animBg="1"/>
      <p:bldP spid="31" grpId="0" animBg="1"/>
      <p:bldP spid="32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3" grpId="0" animBg="1"/>
      <p:bldP spid="4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F:\鹏\PPT总结内页\色彩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607" name="组合 1"/>
          <p:cNvGrpSpPr>
            <a:grpSpLocks/>
          </p:cNvGrpSpPr>
          <p:nvPr/>
        </p:nvGrpSpPr>
        <p:grpSpPr bwMode="auto">
          <a:xfrm>
            <a:off x="966174" y="2167559"/>
            <a:ext cx="1260227" cy="1839050"/>
            <a:chOff x="0" y="0"/>
            <a:chExt cx="1334908" cy="1946370"/>
          </a:xfrm>
        </p:grpSpPr>
        <p:sp>
          <p:nvSpPr>
            <p:cNvPr id="25608" name="任意多边形 26"/>
            <p:cNvSpPr>
              <a:spLocks noChangeArrowheads="1"/>
            </p:cNvSpPr>
            <p:nvPr/>
          </p:nvSpPr>
          <p:spPr bwMode="auto">
            <a:xfrm>
              <a:off x="0" y="0"/>
              <a:ext cx="1334908" cy="1818536"/>
            </a:xfrm>
            <a:custGeom>
              <a:avLst/>
              <a:gdLst>
                <a:gd name="T0" fmla="*/ 555581 w 1138390"/>
                <a:gd name="T1" fmla="*/ 138889 h 1550820"/>
                <a:gd name="T2" fmla="*/ 181310 w 1138390"/>
                <a:gd name="T3" fmla="*/ 513159 h 1550820"/>
                <a:gd name="T4" fmla="*/ 555581 w 1138390"/>
                <a:gd name="T5" fmla="*/ 887431 h 1550820"/>
                <a:gd name="T6" fmla="*/ 929852 w 1138390"/>
                <a:gd name="T7" fmla="*/ 513160 h 1550820"/>
                <a:gd name="T8" fmla="*/ 555581 w 1138390"/>
                <a:gd name="T9" fmla="*/ 138889 h 1550820"/>
                <a:gd name="T10" fmla="*/ 586782 w 1138390"/>
                <a:gd name="T11" fmla="*/ 273 h 1550820"/>
                <a:gd name="T12" fmla="*/ 983919 w 1138390"/>
                <a:gd name="T13" fmla="*/ 179343 h 1550820"/>
                <a:gd name="T14" fmla="*/ 959048 w 1138390"/>
                <a:gd name="T15" fmla="*/ 983920 h 1550820"/>
                <a:gd name="T16" fmla="*/ 538851 w 1138390"/>
                <a:gd name="T17" fmla="*/ 1550820 h 1550820"/>
                <a:gd name="T18" fmla="*/ 154471 w 1138390"/>
                <a:gd name="T19" fmla="*/ 959049 h 1550820"/>
                <a:gd name="T20" fmla="*/ 179342 w 1138390"/>
                <a:gd name="T21" fmla="*/ 154471 h 1550820"/>
                <a:gd name="T22" fmla="*/ 586782 w 1138390"/>
                <a:gd name="T23" fmla="*/ 273 h 15508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38390"/>
                <a:gd name="T37" fmla="*/ 0 h 1550820"/>
                <a:gd name="T38" fmla="*/ 1138390 w 1138390"/>
                <a:gd name="T39" fmla="*/ 1550820 h 15508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38390" h="1550820">
                  <a:moveTo>
                    <a:pt x="555581" y="138889"/>
                  </a:moveTo>
                  <a:cubicBezTo>
                    <a:pt x="348876" y="138889"/>
                    <a:pt x="181310" y="306455"/>
                    <a:pt x="181310" y="513159"/>
                  </a:cubicBezTo>
                  <a:cubicBezTo>
                    <a:pt x="181310" y="719863"/>
                    <a:pt x="348877" y="887431"/>
                    <a:pt x="555581" y="887431"/>
                  </a:cubicBezTo>
                  <a:cubicBezTo>
                    <a:pt x="762285" y="887431"/>
                    <a:pt x="929852" y="719864"/>
                    <a:pt x="929852" y="513160"/>
                  </a:cubicBezTo>
                  <a:cubicBezTo>
                    <a:pt x="929852" y="306456"/>
                    <a:pt x="762285" y="138889"/>
                    <a:pt x="555581" y="138889"/>
                  </a:cubicBezTo>
                  <a:close/>
                  <a:moveTo>
                    <a:pt x="586782" y="273"/>
                  </a:moveTo>
                  <a:cubicBezTo>
                    <a:pt x="732382" y="4774"/>
                    <a:pt x="876265" y="64820"/>
                    <a:pt x="983919" y="179343"/>
                  </a:cubicBezTo>
                  <a:cubicBezTo>
                    <a:pt x="1199229" y="408388"/>
                    <a:pt x="1188094" y="768610"/>
                    <a:pt x="959048" y="983920"/>
                  </a:cubicBezTo>
                  <a:cubicBezTo>
                    <a:pt x="790387" y="1142467"/>
                    <a:pt x="650320" y="1331434"/>
                    <a:pt x="538851" y="1550820"/>
                  </a:cubicBezTo>
                  <a:cubicBezTo>
                    <a:pt x="441145" y="1324968"/>
                    <a:pt x="313018" y="1127711"/>
                    <a:pt x="154471" y="959049"/>
                  </a:cubicBezTo>
                  <a:cubicBezTo>
                    <a:pt x="-60839" y="730003"/>
                    <a:pt x="-49704" y="369781"/>
                    <a:pt x="179342" y="154471"/>
                  </a:cubicBezTo>
                  <a:cubicBezTo>
                    <a:pt x="293864" y="46817"/>
                    <a:pt x="441181" y="-4227"/>
                    <a:pt x="586782" y="27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504000" anchor="ctr"/>
            <a:lstStyle/>
            <a:p>
              <a:pPr algn="ctr" defTabSz="1176924"/>
              <a:r>
                <a:rPr lang="en-US" sz="2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TEXT</a:t>
              </a:r>
              <a:endParaRPr lang="zh-CN" altLang="en-US" sz="2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  <p:sp>
          <p:nvSpPr>
            <p:cNvPr id="25609" name="Oval 65"/>
            <p:cNvSpPr>
              <a:spLocks noChangeArrowheads="1"/>
            </p:cNvSpPr>
            <p:nvPr/>
          </p:nvSpPr>
          <p:spPr bwMode="auto">
            <a:xfrm>
              <a:off x="217724" y="1781789"/>
              <a:ext cx="822904" cy="164581"/>
            </a:xfrm>
            <a:prstGeom prst="ellipse">
              <a:avLst/>
            </a:prstGeom>
            <a:gradFill rotWithShape="1">
              <a:gsLst>
                <a:gs pos="0">
                  <a:srgbClr val="595959"/>
                </a:gs>
                <a:gs pos="100000">
                  <a:srgbClr val="F2F2F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1176924"/>
              <a:endParaRPr lang="zh-CN" altLang="zh-CN" sz="1500" dirty="0">
                <a:solidFill>
                  <a:srgbClr val="FFFFFF"/>
                </a:solidFill>
                <a:ea typeface="微软雅黑" panose="020B0503020204020204" pitchFamily="34" charset="-122"/>
                <a:sym typeface="Arial" pitchFamily="34" charset="0"/>
              </a:endParaRPr>
            </a:p>
          </p:txBody>
        </p:sp>
      </p:grpSp>
      <p:grpSp>
        <p:nvGrpSpPr>
          <p:cNvPr id="25610" name="组合 5"/>
          <p:cNvGrpSpPr>
            <a:grpSpLocks/>
          </p:cNvGrpSpPr>
          <p:nvPr/>
        </p:nvGrpSpPr>
        <p:grpSpPr bwMode="auto">
          <a:xfrm>
            <a:off x="9084137" y="2167559"/>
            <a:ext cx="1261727" cy="1839050"/>
            <a:chOff x="0" y="0"/>
            <a:chExt cx="1334908" cy="1946370"/>
          </a:xfrm>
        </p:grpSpPr>
        <p:sp>
          <p:nvSpPr>
            <p:cNvPr id="25611" name="Oval 65"/>
            <p:cNvSpPr>
              <a:spLocks noChangeArrowheads="1"/>
            </p:cNvSpPr>
            <p:nvPr/>
          </p:nvSpPr>
          <p:spPr bwMode="auto">
            <a:xfrm>
              <a:off x="223176" y="1781789"/>
              <a:ext cx="822904" cy="164581"/>
            </a:xfrm>
            <a:prstGeom prst="ellipse">
              <a:avLst/>
            </a:prstGeom>
            <a:gradFill rotWithShape="1">
              <a:gsLst>
                <a:gs pos="0">
                  <a:srgbClr val="595959"/>
                </a:gs>
                <a:gs pos="100000">
                  <a:srgbClr val="F2F2F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1176924"/>
              <a:endParaRPr lang="zh-CN" altLang="zh-CN" sz="1500" dirty="0">
                <a:solidFill>
                  <a:srgbClr val="FFFFFF"/>
                </a:solidFill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25612" name="任意多边形 32"/>
            <p:cNvSpPr>
              <a:spLocks noChangeArrowheads="1"/>
            </p:cNvSpPr>
            <p:nvPr/>
          </p:nvSpPr>
          <p:spPr bwMode="auto">
            <a:xfrm>
              <a:off x="0" y="0"/>
              <a:ext cx="1334908" cy="1818536"/>
            </a:xfrm>
            <a:custGeom>
              <a:avLst/>
              <a:gdLst>
                <a:gd name="T0" fmla="*/ 555581 w 1138390"/>
                <a:gd name="T1" fmla="*/ 138889 h 1550820"/>
                <a:gd name="T2" fmla="*/ 181310 w 1138390"/>
                <a:gd name="T3" fmla="*/ 513159 h 1550820"/>
                <a:gd name="T4" fmla="*/ 555581 w 1138390"/>
                <a:gd name="T5" fmla="*/ 887431 h 1550820"/>
                <a:gd name="T6" fmla="*/ 929852 w 1138390"/>
                <a:gd name="T7" fmla="*/ 513160 h 1550820"/>
                <a:gd name="T8" fmla="*/ 555581 w 1138390"/>
                <a:gd name="T9" fmla="*/ 138889 h 1550820"/>
                <a:gd name="T10" fmla="*/ 586782 w 1138390"/>
                <a:gd name="T11" fmla="*/ 273 h 1550820"/>
                <a:gd name="T12" fmla="*/ 983919 w 1138390"/>
                <a:gd name="T13" fmla="*/ 179343 h 1550820"/>
                <a:gd name="T14" fmla="*/ 959048 w 1138390"/>
                <a:gd name="T15" fmla="*/ 983920 h 1550820"/>
                <a:gd name="T16" fmla="*/ 538851 w 1138390"/>
                <a:gd name="T17" fmla="*/ 1550820 h 1550820"/>
                <a:gd name="T18" fmla="*/ 154471 w 1138390"/>
                <a:gd name="T19" fmla="*/ 959049 h 1550820"/>
                <a:gd name="T20" fmla="*/ 179342 w 1138390"/>
                <a:gd name="T21" fmla="*/ 154471 h 1550820"/>
                <a:gd name="T22" fmla="*/ 586782 w 1138390"/>
                <a:gd name="T23" fmla="*/ 273 h 15508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38390"/>
                <a:gd name="T37" fmla="*/ 0 h 1550820"/>
                <a:gd name="T38" fmla="*/ 1138390 w 1138390"/>
                <a:gd name="T39" fmla="*/ 1550820 h 15508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38390" h="1550820">
                  <a:moveTo>
                    <a:pt x="555581" y="138889"/>
                  </a:moveTo>
                  <a:cubicBezTo>
                    <a:pt x="348876" y="138889"/>
                    <a:pt x="181310" y="306455"/>
                    <a:pt x="181310" y="513159"/>
                  </a:cubicBezTo>
                  <a:cubicBezTo>
                    <a:pt x="181310" y="719863"/>
                    <a:pt x="348877" y="887431"/>
                    <a:pt x="555581" y="887431"/>
                  </a:cubicBezTo>
                  <a:cubicBezTo>
                    <a:pt x="762285" y="887431"/>
                    <a:pt x="929852" y="719864"/>
                    <a:pt x="929852" y="513160"/>
                  </a:cubicBezTo>
                  <a:cubicBezTo>
                    <a:pt x="929852" y="306456"/>
                    <a:pt x="762285" y="138889"/>
                    <a:pt x="555581" y="138889"/>
                  </a:cubicBezTo>
                  <a:close/>
                  <a:moveTo>
                    <a:pt x="586782" y="273"/>
                  </a:moveTo>
                  <a:cubicBezTo>
                    <a:pt x="732382" y="4774"/>
                    <a:pt x="876265" y="64820"/>
                    <a:pt x="983919" y="179343"/>
                  </a:cubicBezTo>
                  <a:cubicBezTo>
                    <a:pt x="1199229" y="408388"/>
                    <a:pt x="1188094" y="768610"/>
                    <a:pt x="959048" y="983920"/>
                  </a:cubicBezTo>
                  <a:cubicBezTo>
                    <a:pt x="790387" y="1142467"/>
                    <a:pt x="650320" y="1331434"/>
                    <a:pt x="538851" y="1550820"/>
                  </a:cubicBezTo>
                  <a:cubicBezTo>
                    <a:pt x="441145" y="1324968"/>
                    <a:pt x="313018" y="1127711"/>
                    <a:pt x="154471" y="959049"/>
                  </a:cubicBezTo>
                  <a:cubicBezTo>
                    <a:pt x="-60839" y="730003"/>
                    <a:pt x="-49704" y="369781"/>
                    <a:pt x="179342" y="154471"/>
                  </a:cubicBezTo>
                  <a:cubicBezTo>
                    <a:pt x="293864" y="46817"/>
                    <a:pt x="441181" y="-4227"/>
                    <a:pt x="586782" y="27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504000" anchor="ctr"/>
            <a:lstStyle/>
            <a:p>
              <a:pPr algn="ctr" defTabSz="1176924"/>
              <a:r>
                <a:rPr lang="en-US" sz="2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TEXT</a:t>
              </a:r>
              <a:endParaRPr lang="zh-CN" altLang="en-US" sz="2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25613" name="组合 4"/>
          <p:cNvGrpSpPr>
            <a:grpSpLocks/>
          </p:cNvGrpSpPr>
          <p:nvPr/>
        </p:nvGrpSpPr>
        <p:grpSpPr bwMode="auto">
          <a:xfrm>
            <a:off x="7048269" y="2016055"/>
            <a:ext cx="1813827" cy="2632572"/>
            <a:chOff x="0" y="0"/>
            <a:chExt cx="1918908" cy="2785841"/>
          </a:xfrm>
        </p:grpSpPr>
        <p:sp>
          <p:nvSpPr>
            <p:cNvPr id="25614" name="Oval 65"/>
            <p:cNvSpPr>
              <a:spLocks noChangeArrowheads="1"/>
            </p:cNvSpPr>
            <p:nvPr/>
          </p:nvSpPr>
          <p:spPr bwMode="auto">
            <a:xfrm>
              <a:off x="279561" y="2526499"/>
              <a:ext cx="1296711" cy="259342"/>
            </a:xfrm>
            <a:prstGeom prst="ellipse">
              <a:avLst/>
            </a:prstGeom>
            <a:gradFill rotWithShape="1">
              <a:gsLst>
                <a:gs pos="0">
                  <a:srgbClr val="595959"/>
                </a:gs>
                <a:gs pos="100000">
                  <a:srgbClr val="F2F2F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1176924"/>
              <a:endParaRPr lang="zh-CN" altLang="zh-CN" sz="1500" dirty="0">
                <a:solidFill>
                  <a:srgbClr val="FFFFFF"/>
                </a:solidFill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25615" name="任意多边形 33"/>
            <p:cNvSpPr>
              <a:spLocks noChangeArrowheads="1"/>
            </p:cNvSpPr>
            <p:nvPr/>
          </p:nvSpPr>
          <p:spPr bwMode="auto">
            <a:xfrm>
              <a:off x="0" y="0"/>
              <a:ext cx="1918908" cy="2614113"/>
            </a:xfrm>
            <a:custGeom>
              <a:avLst/>
              <a:gdLst>
                <a:gd name="T0" fmla="*/ 555581 w 1138390"/>
                <a:gd name="T1" fmla="*/ 138889 h 1550820"/>
                <a:gd name="T2" fmla="*/ 181310 w 1138390"/>
                <a:gd name="T3" fmla="*/ 513159 h 1550820"/>
                <a:gd name="T4" fmla="*/ 555581 w 1138390"/>
                <a:gd name="T5" fmla="*/ 887431 h 1550820"/>
                <a:gd name="T6" fmla="*/ 929852 w 1138390"/>
                <a:gd name="T7" fmla="*/ 513160 h 1550820"/>
                <a:gd name="T8" fmla="*/ 555581 w 1138390"/>
                <a:gd name="T9" fmla="*/ 138889 h 1550820"/>
                <a:gd name="T10" fmla="*/ 586782 w 1138390"/>
                <a:gd name="T11" fmla="*/ 273 h 1550820"/>
                <a:gd name="T12" fmla="*/ 983919 w 1138390"/>
                <a:gd name="T13" fmla="*/ 179343 h 1550820"/>
                <a:gd name="T14" fmla="*/ 959048 w 1138390"/>
                <a:gd name="T15" fmla="*/ 983920 h 1550820"/>
                <a:gd name="T16" fmla="*/ 538851 w 1138390"/>
                <a:gd name="T17" fmla="*/ 1550820 h 1550820"/>
                <a:gd name="T18" fmla="*/ 154471 w 1138390"/>
                <a:gd name="T19" fmla="*/ 959049 h 1550820"/>
                <a:gd name="T20" fmla="*/ 179342 w 1138390"/>
                <a:gd name="T21" fmla="*/ 154471 h 1550820"/>
                <a:gd name="T22" fmla="*/ 586782 w 1138390"/>
                <a:gd name="T23" fmla="*/ 273 h 15508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38390"/>
                <a:gd name="T37" fmla="*/ 0 h 1550820"/>
                <a:gd name="T38" fmla="*/ 1138390 w 1138390"/>
                <a:gd name="T39" fmla="*/ 1550820 h 15508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38390" h="1550820">
                  <a:moveTo>
                    <a:pt x="555581" y="138889"/>
                  </a:moveTo>
                  <a:cubicBezTo>
                    <a:pt x="348876" y="138889"/>
                    <a:pt x="181310" y="306455"/>
                    <a:pt x="181310" y="513159"/>
                  </a:cubicBezTo>
                  <a:cubicBezTo>
                    <a:pt x="181310" y="719863"/>
                    <a:pt x="348877" y="887431"/>
                    <a:pt x="555581" y="887431"/>
                  </a:cubicBezTo>
                  <a:cubicBezTo>
                    <a:pt x="762285" y="887431"/>
                    <a:pt x="929852" y="719864"/>
                    <a:pt x="929852" y="513160"/>
                  </a:cubicBezTo>
                  <a:cubicBezTo>
                    <a:pt x="929852" y="306456"/>
                    <a:pt x="762285" y="138889"/>
                    <a:pt x="555581" y="138889"/>
                  </a:cubicBezTo>
                  <a:close/>
                  <a:moveTo>
                    <a:pt x="586782" y="273"/>
                  </a:moveTo>
                  <a:cubicBezTo>
                    <a:pt x="732382" y="4774"/>
                    <a:pt x="876265" y="64820"/>
                    <a:pt x="983919" y="179343"/>
                  </a:cubicBezTo>
                  <a:cubicBezTo>
                    <a:pt x="1199229" y="408388"/>
                    <a:pt x="1188094" y="768610"/>
                    <a:pt x="959048" y="983920"/>
                  </a:cubicBezTo>
                  <a:cubicBezTo>
                    <a:pt x="790387" y="1142467"/>
                    <a:pt x="650320" y="1331434"/>
                    <a:pt x="538851" y="1550820"/>
                  </a:cubicBezTo>
                  <a:cubicBezTo>
                    <a:pt x="441145" y="1324968"/>
                    <a:pt x="313018" y="1127711"/>
                    <a:pt x="154471" y="959049"/>
                  </a:cubicBezTo>
                  <a:cubicBezTo>
                    <a:pt x="-60839" y="730003"/>
                    <a:pt x="-49704" y="369781"/>
                    <a:pt x="179342" y="154471"/>
                  </a:cubicBezTo>
                  <a:cubicBezTo>
                    <a:pt x="293864" y="46817"/>
                    <a:pt x="441181" y="-4227"/>
                    <a:pt x="586782" y="27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720000" anchor="ctr"/>
            <a:lstStyle/>
            <a:p>
              <a:pPr algn="ctr" defTabSz="1176924"/>
              <a:r>
                <a:rPr lang="en-US" sz="3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TEXT</a:t>
              </a:r>
              <a:endParaRPr lang="zh-CN" altLang="en-US" sz="3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25616" name="组合 2"/>
          <p:cNvGrpSpPr>
            <a:grpSpLocks/>
          </p:cNvGrpSpPr>
          <p:nvPr/>
        </p:nvGrpSpPr>
        <p:grpSpPr bwMode="auto">
          <a:xfrm>
            <a:off x="2448441" y="2016055"/>
            <a:ext cx="1813827" cy="2632572"/>
            <a:chOff x="0" y="0"/>
            <a:chExt cx="1918908" cy="2785841"/>
          </a:xfrm>
        </p:grpSpPr>
        <p:sp>
          <p:nvSpPr>
            <p:cNvPr id="25617" name="Oval 65"/>
            <p:cNvSpPr>
              <a:spLocks noChangeArrowheads="1"/>
            </p:cNvSpPr>
            <p:nvPr/>
          </p:nvSpPr>
          <p:spPr bwMode="auto">
            <a:xfrm>
              <a:off x="258535" y="2526499"/>
              <a:ext cx="1296711" cy="259342"/>
            </a:xfrm>
            <a:prstGeom prst="ellipse">
              <a:avLst/>
            </a:prstGeom>
            <a:gradFill rotWithShape="1">
              <a:gsLst>
                <a:gs pos="0">
                  <a:srgbClr val="595959"/>
                </a:gs>
                <a:gs pos="100000">
                  <a:srgbClr val="F2F2F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1176924"/>
              <a:endParaRPr lang="zh-CN" altLang="zh-CN" sz="1500" dirty="0">
                <a:solidFill>
                  <a:srgbClr val="FFFFFF"/>
                </a:solidFill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25618" name="任意多边形 34"/>
            <p:cNvSpPr>
              <a:spLocks noChangeArrowheads="1"/>
            </p:cNvSpPr>
            <p:nvPr/>
          </p:nvSpPr>
          <p:spPr bwMode="auto">
            <a:xfrm>
              <a:off x="0" y="0"/>
              <a:ext cx="1918908" cy="2614113"/>
            </a:xfrm>
            <a:custGeom>
              <a:avLst/>
              <a:gdLst>
                <a:gd name="T0" fmla="*/ 555581 w 1138390"/>
                <a:gd name="T1" fmla="*/ 138889 h 1550820"/>
                <a:gd name="T2" fmla="*/ 181310 w 1138390"/>
                <a:gd name="T3" fmla="*/ 513159 h 1550820"/>
                <a:gd name="T4" fmla="*/ 555581 w 1138390"/>
                <a:gd name="T5" fmla="*/ 887431 h 1550820"/>
                <a:gd name="T6" fmla="*/ 929852 w 1138390"/>
                <a:gd name="T7" fmla="*/ 513160 h 1550820"/>
                <a:gd name="T8" fmla="*/ 555581 w 1138390"/>
                <a:gd name="T9" fmla="*/ 138889 h 1550820"/>
                <a:gd name="T10" fmla="*/ 586782 w 1138390"/>
                <a:gd name="T11" fmla="*/ 273 h 1550820"/>
                <a:gd name="T12" fmla="*/ 983919 w 1138390"/>
                <a:gd name="T13" fmla="*/ 179343 h 1550820"/>
                <a:gd name="T14" fmla="*/ 959048 w 1138390"/>
                <a:gd name="T15" fmla="*/ 983920 h 1550820"/>
                <a:gd name="T16" fmla="*/ 538851 w 1138390"/>
                <a:gd name="T17" fmla="*/ 1550820 h 1550820"/>
                <a:gd name="T18" fmla="*/ 154471 w 1138390"/>
                <a:gd name="T19" fmla="*/ 959049 h 1550820"/>
                <a:gd name="T20" fmla="*/ 179342 w 1138390"/>
                <a:gd name="T21" fmla="*/ 154471 h 1550820"/>
                <a:gd name="T22" fmla="*/ 586782 w 1138390"/>
                <a:gd name="T23" fmla="*/ 273 h 15508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38390"/>
                <a:gd name="T37" fmla="*/ 0 h 1550820"/>
                <a:gd name="T38" fmla="*/ 1138390 w 1138390"/>
                <a:gd name="T39" fmla="*/ 1550820 h 15508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38390" h="1550820">
                  <a:moveTo>
                    <a:pt x="555581" y="138889"/>
                  </a:moveTo>
                  <a:cubicBezTo>
                    <a:pt x="348876" y="138889"/>
                    <a:pt x="181310" y="306455"/>
                    <a:pt x="181310" y="513159"/>
                  </a:cubicBezTo>
                  <a:cubicBezTo>
                    <a:pt x="181310" y="719863"/>
                    <a:pt x="348877" y="887431"/>
                    <a:pt x="555581" y="887431"/>
                  </a:cubicBezTo>
                  <a:cubicBezTo>
                    <a:pt x="762285" y="887431"/>
                    <a:pt x="929852" y="719864"/>
                    <a:pt x="929852" y="513160"/>
                  </a:cubicBezTo>
                  <a:cubicBezTo>
                    <a:pt x="929852" y="306456"/>
                    <a:pt x="762285" y="138889"/>
                    <a:pt x="555581" y="138889"/>
                  </a:cubicBezTo>
                  <a:close/>
                  <a:moveTo>
                    <a:pt x="586782" y="273"/>
                  </a:moveTo>
                  <a:cubicBezTo>
                    <a:pt x="732382" y="4774"/>
                    <a:pt x="876265" y="64820"/>
                    <a:pt x="983919" y="179343"/>
                  </a:cubicBezTo>
                  <a:cubicBezTo>
                    <a:pt x="1199229" y="408388"/>
                    <a:pt x="1188094" y="768610"/>
                    <a:pt x="959048" y="983920"/>
                  </a:cubicBezTo>
                  <a:cubicBezTo>
                    <a:pt x="790387" y="1142467"/>
                    <a:pt x="650320" y="1331434"/>
                    <a:pt x="538851" y="1550820"/>
                  </a:cubicBezTo>
                  <a:cubicBezTo>
                    <a:pt x="441145" y="1324968"/>
                    <a:pt x="313018" y="1127711"/>
                    <a:pt x="154471" y="959049"/>
                  </a:cubicBezTo>
                  <a:cubicBezTo>
                    <a:pt x="-60839" y="730003"/>
                    <a:pt x="-49704" y="369781"/>
                    <a:pt x="179342" y="154471"/>
                  </a:cubicBezTo>
                  <a:cubicBezTo>
                    <a:pt x="293864" y="46817"/>
                    <a:pt x="441181" y="-4227"/>
                    <a:pt x="586782" y="27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720000" anchor="ctr"/>
            <a:lstStyle/>
            <a:p>
              <a:pPr algn="ctr" defTabSz="1176924"/>
              <a:r>
                <a:rPr lang="en-US" sz="3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TEXT</a:t>
              </a:r>
              <a:endParaRPr lang="zh-CN" altLang="en-US" sz="3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25619" name="组合 3"/>
          <p:cNvGrpSpPr>
            <a:grpSpLocks/>
          </p:cNvGrpSpPr>
          <p:nvPr/>
        </p:nvGrpSpPr>
        <p:grpSpPr bwMode="auto">
          <a:xfrm>
            <a:off x="4484309" y="1842050"/>
            <a:ext cx="2341921" cy="3378091"/>
            <a:chOff x="0" y="0"/>
            <a:chExt cx="2478827" cy="3574618"/>
          </a:xfrm>
        </p:grpSpPr>
        <p:sp>
          <p:nvSpPr>
            <p:cNvPr id="25620" name="Oval 65"/>
            <p:cNvSpPr>
              <a:spLocks noChangeArrowheads="1"/>
            </p:cNvSpPr>
            <p:nvPr/>
          </p:nvSpPr>
          <p:spPr bwMode="auto">
            <a:xfrm>
              <a:off x="365659" y="3241937"/>
              <a:ext cx="1663407" cy="332681"/>
            </a:xfrm>
            <a:prstGeom prst="ellipse">
              <a:avLst/>
            </a:prstGeom>
            <a:gradFill rotWithShape="1">
              <a:gsLst>
                <a:gs pos="0">
                  <a:srgbClr val="595959"/>
                </a:gs>
                <a:gs pos="100000">
                  <a:srgbClr val="F2F2F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1176924"/>
              <a:endParaRPr lang="zh-CN" altLang="zh-CN" sz="1500" dirty="0">
                <a:solidFill>
                  <a:srgbClr val="FFFFFF"/>
                </a:solidFill>
                <a:ea typeface="微软雅黑" panose="020B0503020204020204" pitchFamily="34" charset="-122"/>
                <a:sym typeface="Arial" pitchFamily="34" charset="0"/>
              </a:endParaRPr>
            </a:p>
          </p:txBody>
        </p:sp>
        <p:sp>
          <p:nvSpPr>
            <p:cNvPr id="25621" name="任意多边形 35"/>
            <p:cNvSpPr>
              <a:spLocks noChangeArrowheads="1"/>
            </p:cNvSpPr>
            <p:nvPr/>
          </p:nvSpPr>
          <p:spPr bwMode="auto">
            <a:xfrm>
              <a:off x="0" y="0"/>
              <a:ext cx="2478827" cy="3376887"/>
            </a:xfrm>
            <a:custGeom>
              <a:avLst/>
              <a:gdLst>
                <a:gd name="T0" fmla="*/ 555581 w 1138390"/>
                <a:gd name="T1" fmla="*/ 138889 h 1550820"/>
                <a:gd name="T2" fmla="*/ 181310 w 1138390"/>
                <a:gd name="T3" fmla="*/ 513159 h 1550820"/>
                <a:gd name="T4" fmla="*/ 555581 w 1138390"/>
                <a:gd name="T5" fmla="*/ 887431 h 1550820"/>
                <a:gd name="T6" fmla="*/ 929852 w 1138390"/>
                <a:gd name="T7" fmla="*/ 513160 h 1550820"/>
                <a:gd name="T8" fmla="*/ 555581 w 1138390"/>
                <a:gd name="T9" fmla="*/ 138889 h 1550820"/>
                <a:gd name="T10" fmla="*/ 586782 w 1138390"/>
                <a:gd name="T11" fmla="*/ 273 h 1550820"/>
                <a:gd name="T12" fmla="*/ 983919 w 1138390"/>
                <a:gd name="T13" fmla="*/ 179343 h 1550820"/>
                <a:gd name="T14" fmla="*/ 959048 w 1138390"/>
                <a:gd name="T15" fmla="*/ 983920 h 1550820"/>
                <a:gd name="T16" fmla="*/ 538851 w 1138390"/>
                <a:gd name="T17" fmla="*/ 1550820 h 1550820"/>
                <a:gd name="T18" fmla="*/ 154471 w 1138390"/>
                <a:gd name="T19" fmla="*/ 959049 h 1550820"/>
                <a:gd name="T20" fmla="*/ 179342 w 1138390"/>
                <a:gd name="T21" fmla="*/ 154471 h 1550820"/>
                <a:gd name="T22" fmla="*/ 586782 w 1138390"/>
                <a:gd name="T23" fmla="*/ 273 h 15508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38390"/>
                <a:gd name="T37" fmla="*/ 0 h 1550820"/>
                <a:gd name="T38" fmla="*/ 1138390 w 1138390"/>
                <a:gd name="T39" fmla="*/ 1550820 h 15508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38390" h="1550820">
                  <a:moveTo>
                    <a:pt x="555581" y="138889"/>
                  </a:moveTo>
                  <a:cubicBezTo>
                    <a:pt x="348876" y="138889"/>
                    <a:pt x="181310" y="306455"/>
                    <a:pt x="181310" y="513159"/>
                  </a:cubicBezTo>
                  <a:cubicBezTo>
                    <a:pt x="181310" y="719863"/>
                    <a:pt x="348877" y="887431"/>
                    <a:pt x="555581" y="887431"/>
                  </a:cubicBezTo>
                  <a:cubicBezTo>
                    <a:pt x="762285" y="887431"/>
                    <a:pt x="929852" y="719864"/>
                    <a:pt x="929852" y="513160"/>
                  </a:cubicBezTo>
                  <a:cubicBezTo>
                    <a:pt x="929852" y="306456"/>
                    <a:pt x="762285" y="138889"/>
                    <a:pt x="555581" y="138889"/>
                  </a:cubicBezTo>
                  <a:close/>
                  <a:moveTo>
                    <a:pt x="586782" y="273"/>
                  </a:moveTo>
                  <a:cubicBezTo>
                    <a:pt x="732382" y="4774"/>
                    <a:pt x="876265" y="64820"/>
                    <a:pt x="983919" y="179343"/>
                  </a:cubicBezTo>
                  <a:cubicBezTo>
                    <a:pt x="1199229" y="408388"/>
                    <a:pt x="1188094" y="768610"/>
                    <a:pt x="959048" y="983920"/>
                  </a:cubicBezTo>
                  <a:cubicBezTo>
                    <a:pt x="790387" y="1142467"/>
                    <a:pt x="650320" y="1331434"/>
                    <a:pt x="538851" y="1550820"/>
                  </a:cubicBezTo>
                  <a:cubicBezTo>
                    <a:pt x="441145" y="1324968"/>
                    <a:pt x="313018" y="1127711"/>
                    <a:pt x="154471" y="959049"/>
                  </a:cubicBezTo>
                  <a:cubicBezTo>
                    <a:pt x="-60839" y="730003"/>
                    <a:pt x="-49704" y="369781"/>
                    <a:pt x="179342" y="154471"/>
                  </a:cubicBezTo>
                  <a:cubicBezTo>
                    <a:pt x="293864" y="46817"/>
                    <a:pt x="441181" y="-4227"/>
                    <a:pt x="586782" y="27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972000" anchor="ctr"/>
            <a:lstStyle/>
            <a:p>
              <a:pPr algn="ctr" defTabSz="1176924"/>
              <a:r>
                <a:rPr lang="en-US" sz="3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TEXT</a:t>
              </a:r>
              <a:endParaRPr lang="zh-CN" altLang="en-US" sz="3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  <p:sp>
        <p:nvSpPr>
          <p:cNvPr id="17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18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8399894"/>
      </p:ext>
    </p:extLst>
  </p:cSld>
  <p:clrMapOvr>
    <a:masterClrMapping/>
  </p:clrMapOvr>
  <p:transition spd="slow" advTm="159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200"/>
                                        <p:tgtEl>
                                          <p:spTgt spid="25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3" dur="2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0" dur="2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7" dur="2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4" dur="2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Picture 2" descr="F:\鹏\PPT总结内页\色彩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9" name="Group 48"/>
          <p:cNvGrpSpPr/>
          <p:nvPr/>
        </p:nvGrpSpPr>
        <p:grpSpPr>
          <a:xfrm>
            <a:off x="768138" y="1708740"/>
            <a:ext cx="1920346" cy="3619637"/>
            <a:chOff x="381000" y="1214177"/>
            <a:chExt cx="1524000" cy="2873009"/>
          </a:xfrm>
        </p:grpSpPr>
        <p:grpSp>
          <p:nvGrpSpPr>
            <p:cNvPr id="32" name="Group 31"/>
            <p:cNvGrpSpPr/>
            <p:nvPr/>
          </p:nvGrpSpPr>
          <p:grpSpPr>
            <a:xfrm>
              <a:off x="381000" y="1214177"/>
              <a:ext cx="1524000" cy="2873009"/>
              <a:chOff x="381000" y="1214177"/>
              <a:chExt cx="1524000" cy="2873009"/>
            </a:xfrm>
          </p:grpSpPr>
          <p:pic>
            <p:nvPicPr>
              <p:cNvPr id="8" name="Picture 7" descr="1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609600" y="1214177"/>
                <a:ext cx="1085850" cy="1086370"/>
              </a:xfrm>
              <a:prstGeom prst="ellipse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grpSp>
            <p:nvGrpSpPr>
              <p:cNvPr id="11" name="Group 10"/>
              <p:cNvGrpSpPr/>
              <p:nvPr/>
            </p:nvGrpSpPr>
            <p:grpSpPr>
              <a:xfrm>
                <a:off x="381000" y="2643668"/>
                <a:ext cx="1524000" cy="1443518"/>
                <a:chOff x="1143000" y="2804632"/>
                <a:chExt cx="1524000" cy="1443518"/>
              </a:xfrm>
            </p:grpSpPr>
            <p:grpSp>
              <p:nvGrpSpPr>
                <p:cNvPr id="12" name="Group 51"/>
                <p:cNvGrpSpPr/>
                <p:nvPr/>
              </p:nvGrpSpPr>
              <p:grpSpPr>
                <a:xfrm>
                  <a:off x="1143000" y="2804632"/>
                  <a:ext cx="1480516" cy="581438"/>
                  <a:chOff x="2971800" y="2778305"/>
                  <a:chExt cx="1480516" cy="581438"/>
                </a:xfrm>
              </p:grpSpPr>
              <p:sp>
                <p:nvSpPr>
                  <p:cNvPr id="14" name="Content Placeholder 2"/>
                  <p:cNvSpPr txBox="1">
                    <a:spLocks/>
                  </p:cNvSpPr>
                  <p:nvPr/>
                </p:nvSpPr>
                <p:spPr>
                  <a:xfrm>
                    <a:off x="3048000" y="2778305"/>
                    <a:ext cx="1368815" cy="458697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sz="2300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无名氏</a:t>
                    </a:r>
                    <a:endParaRPr lang="en-US" sz="230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15" name="Content Placeholder 2"/>
                  <p:cNvSpPr txBox="1">
                    <a:spLocks/>
                  </p:cNvSpPr>
                  <p:nvPr/>
                </p:nvSpPr>
                <p:spPr>
                  <a:xfrm>
                    <a:off x="2971800" y="3028950"/>
                    <a:ext cx="1480516" cy="330793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员工职位描述</a:t>
                    </a:r>
                    <a:endParaRPr lang="en-US" dirty="0">
                      <a:solidFill>
                        <a:srgbClr val="FFFFFF"/>
                      </a:solidFill>
                    </a:endParaRPr>
                  </a:p>
                </p:txBody>
              </p:sp>
            </p:grpSp>
            <p:sp>
              <p:nvSpPr>
                <p:cNvPr id="13" name="Content Placeholder 2"/>
                <p:cNvSpPr txBox="1">
                  <a:spLocks/>
                </p:cNvSpPr>
                <p:nvPr/>
              </p:nvSpPr>
              <p:spPr>
                <a:xfrm>
                  <a:off x="1295400" y="3333750"/>
                  <a:ext cx="1371600" cy="914400"/>
                </a:xfrm>
                <a:prstGeom prst="rect">
                  <a:avLst/>
                </a:prstGeom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buFont typeface="Arial" pitchFamily="34" charset="0"/>
                    <a:buNone/>
                  </a:pPr>
                  <a:r>
                    <a:rPr lang="zh-CN" altLang="en-US" sz="1300" i="1" dirty="0">
                      <a:solidFill>
                        <a:srgbClr val="FFFFFF"/>
                      </a:solidFill>
                      <a:ea typeface="微软雅黑" panose="020B0503020204020204" pitchFamily="34" charset="-122"/>
                    </a:rPr>
                    <a:t>此处添加详细文本描述，建议与标题相关并符合整体语言风格，语言描述尽量简洁生动。</a:t>
                  </a:r>
                  <a:endParaRPr lang="en-US" sz="1300" i="1" dirty="0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26" name="Oval 35"/>
            <p:cNvSpPr>
              <a:spLocks noChangeArrowheads="1"/>
            </p:cNvSpPr>
            <p:nvPr/>
          </p:nvSpPr>
          <p:spPr bwMode="auto">
            <a:xfrm>
              <a:off x="1371600" y="1276350"/>
              <a:ext cx="179485" cy="180697"/>
            </a:xfrm>
            <a:prstGeom prst="ellipse">
              <a:avLst/>
            </a:prstGeom>
            <a:blipFill>
              <a:blip r:embed="rId4" cstate="print"/>
              <a:stretch>
                <a:fillRect/>
              </a:stretch>
            </a:blip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2647260" y="1708739"/>
            <a:ext cx="1865553" cy="3604270"/>
            <a:chOff x="1872284" y="1214177"/>
            <a:chExt cx="1480516" cy="2860812"/>
          </a:xfrm>
        </p:grpSpPr>
        <p:grpSp>
          <p:nvGrpSpPr>
            <p:cNvPr id="33" name="Group 32"/>
            <p:cNvGrpSpPr/>
            <p:nvPr/>
          </p:nvGrpSpPr>
          <p:grpSpPr>
            <a:xfrm>
              <a:off x="1872284" y="1214177"/>
              <a:ext cx="1480516" cy="2860812"/>
              <a:chOff x="1872284" y="1214177"/>
              <a:chExt cx="1480516" cy="2860812"/>
            </a:xfrm>
          </p:grpSpPr>
          <p:pic>
            <p:nvPicPr>
              <p:cNvPr id="9" name="Picture 8" descr="1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114550" y="1214177"/>
                <a:ext cx="1085850" cy="1086370"/>
              </a:xfrm>
              <a:prstGeom prst="ellipse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grpSp>
            <p:nvGrpSpPr>
              <p:cNvPr id="16" name="Group 15"/>
              <p:cNvGrpSpPr/>
              <p:nvPr/>
            </p:nvGrpSpPr>
            <p:grpSpPr>
              <a:xfrm>
                <a:off x="1872284" y="2647950"/>
                <a:ext cx="1480516" cy="1427039"/>
                <a:chOff x="2951252" y="2829675"/>
                <a:chExt cx="1480516" cy="1427039"/>
              </a:xfrm>
            </p:grpSpPr>
            <p:grpSp>
              <p:nvGrpSpPr>
                <p:cNvPr id="17" name="Group 50"/>
                <p:cNvGrpSpPr/>
                <p:nvPr/>
              </p:nvGrpSpPr>
              <p:grpSpPr>
                <a:xfrm>
                  <a:off x="2951252" y="2829675"/>
                  <a:ext cx="1480516" cy="581438"/>
                  <a:chOff x="2971800" y="2778305"/>
                  <a:chExt cx="1480516" cy="581438"/>
                </a:xfrm>
              </p:grpSpPr>
              <p:sp>
                <p:nvSpPr>
                  <p:cNvPr id="19" name="Content Placeholder 2"/>
                  <p:cNvSpPr txBox="1">
                    <a:spLocks/>
                  </p:cNvSpPr>
                  <p:nvPr/>
                </p:nvSpPr>
                <p:spPr>
                  <a:xfrm>
                    <a:off x="3048000" y="2778305"/>
                    <a:ext cx="1368815" cy="458697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sz="2300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无名氏</a:t>
                    </a:r>
                    <a:endParaRPr lang="en-US" sz="230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20" name="Content Placeholder 2"/>
                  <p:cNvSpPr txBox="1">
                    <a:spLocks/>
                  </p:cNvSpPr>
                  <p:nvPr/>
                </p:nvSpPr>
                <p:spPr>
                  <a:xfrm>
                    <a:off x="2971800" y="3028950"/>
                    <a:ext cx="1480516" cy="330793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员工职位描述</a:t>
                    </a:r>
                    <a:endParaRPr lang="en-US" altLang="zh-CN" dirty="0">
                      <a:solidFill>
                        <a:srgbClr val="FFFFFF"/>
                      </a:solidFill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18" name="Content Placeholder 2"/>
                <p:cNvSpPr txBox="1">
                  <a:spLocks/>
                </p:cNvSpPr>
                <p:nvPr/>
              </p:nvSpPr>
              <p:spPr>
                <a:xfrm>
                  <a:off x="3029162" y="3342314"/>
                  <a:ext cx="1371600" cy="914400"/>
                </a:xfrm>
                <a:prstGeom prst="rect">
                  <a:avLst/>
                </a:prstGeom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buFont typeface="Arial" pitchFamily="34" charset="0"/>
                    <a:buNone/>
                  </a:pPr>
                  <a:r>
                    <a:rPr lang="zh-CN" altLang="en-US" sz="1300" i="1" dirty="0">
                      <a:solidFill>
                        <a:srgbClr val="FFFFFF"/>
                      </a:solidFill>
                      <a:ea typeface="微软雅黑" panose="020B0503020204020204" pitchFamily="34" charset="-122"/>
                    </a:rPr>
                    <a:t>此处添加详细文本描述，建议与标题相关并符合整体语言风格，语言描述尽量简洁生动。</a:t>
                  </a:r>
                  <a:endParaRPr lang="en-US" sz="1300" i="1" dirty="0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30" name="Oval 35"/>
            <p:cNvSpPr>
              <a:spLocks noChangeArrowheads="1"/>
            </p:cNvSpPr>
            <p:nvPr/>
          </p:nvSpPr>
          <p:spPr bwMode="auto">
            <a:xfrm>
              <a:off x="2868515" y="1276350"/>
              <a:ext cx="179485" cy="180697"/>
            </a:xfrm>
            <a:prstGeom prst="ellipse">
              <a:avLst/>
            </a:prstGeom>
            <a:blipFill>
              <a:blip r:embed="rId4" cstate="print"/>
              <a:stretch>
                <a:fillRect/>
              </a:stretch>
            </a:blip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512813" y="1708740"/>
            <a:ext cx="1865553" cy="3578650"/>
            <a:chOff x="3352800" y="1214177"/>
            <a:chExt cx="1480516" cy="2840477"/>
          </a:xfrm>
        </p:grpSpPr>
        <p:grpSp>
          <p:nvGrpSpPr>
            <p:cNvPr id="34" name="Group 33"/>
            <p:cNvGrpSpPr/>
            <p:nvPr/>
          </p:nvGrpSpPr>
          <p:grpSpPr>
            <a:xfrm>
              <a:off x="3352800" y="1214177"/>
              <a:ext cx="1480516" cy="2840477"/>
              <a:chOff x="3352800" y="1214177"/>
              <a:chExt cx="1480516" cy="2840477"/>
            </a:xfrm>
          </p:grpSpPr>
          <p:pic>
            <p:nvPicPr>
              <p:cNvPr id="10" name="Picture 9" descr="1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562350" y="1214177"/>
                <a:ext cx="1085850" cy="1086370"/>
              </a:xfrm>
              <a:prstGeom prst="ellipse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grpSp>
            <p:nvGrpSpPr>
              <p:cNvPr id="21" name="Group 20"/>
              <p:cNvGrpSpPr/>
              <p:nvPr/>
            </p:nvGrpSpPr>
            <p:grpSpPr>
              <a:xfrm>
                <a:off x="3352800" y="2647950"/>
                <a:ext cx="1480516" cy="1406704"/>
                <a:chOff x="4570106" y="2841446"/>
                <a:chExt cx="1480516" cy="1406704"/>
              </a:xfrm>
            </p:grpSpPr>
            <p:grpSp>
              <p:nvGrpSpPr>
                <p:cNvPr id="22" name="Group 54"/>
                <p:cNvGrpSpPr/>
                <p:nvPr/>
              </p:nvGrpSpPr>
              <p:grpSpPr>
                <a:xfrm>
                  <a:off x="4570106" y="2841446"/>
                  <a:ext cx="1480516" cy="581438"/>
                  <a:chOff x="2971800" y="2778305"/>
                  <a:chExt cx="1480516" cy="581438"/>
                </a:xfrm>
              </p:grpSpPr>
              <p:sp>
                <p:nvSpPr>
                  <p:cNvPr id="24" name="Content Placeholder 2"/>
                  <p:cNvSpPr txBox="1">
                    <a:spLocks/>
                  </p:cNvSpPr>
                  <p:nvPr/>
                </p:nvSpPr>
                <p:spPr>
                  <a:xfrm>
                    <a:off x="3048000" y="2778305"/>
                    <a:ext cx="1368815" cy="458697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sz="2300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无名氏</a:t>
                    </a:r>
                    <a:endParaRPr lang="en-US" sz="230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25" name="Content Placeholder 2"/>
                  <p:cNvSpPr txBox="1">
                    <a:spLocks/>
                  </p:cNvSpPr>
                  <p:nvPr/>
                </p:nvSpPr>
                <p:spPr>
                  <a:xfrm>
                    <a:off x="2971800" y="3028950"/>
                    <a:ext cx="1480516" cy="330793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员工职位描述</a:t>
                    </a:r>
                    <a:endParaRPr lang="en-US" altLang="zh-CN" dirty="0">
                      <a:solidFill>
                        <a:srgbClr val="FFFFFF"/>
                      </a:solidFill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23" name="Content Placeholder 2"/>
                <p:cNvSpPr txBox="1">
                  <a:spLocks/>
                </p:cNvSpPr>
                <p:nvPr/>
              </p:nvSpPr>
              <p:spPr>
                <a:xfrm>
                  <a:off x="4648200" y="3333750"/>
                  <a:ext cx="1371600" cy="914400"/>
                </a:xfrm>
                <a:prstGeom prst="rect">
                  <a:avLst/>
                </a:prstGeom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buFont typeface="Arial" pitchFamily="34" charset="0"/>
                    <a:buNone/>
                  </a:pPr>
                  <a:r>
                    <a:rPr lang="zh-CN" altLang="en-US" sz="1300" i="1" dirty="0">
                      <a:solidFill>
                        <a:srgbClr val="FFFFFF"/>
                      </a:solidFill>
                      <a:ea typeface="微软雅黑" panose="020B0503020204020204" pitchFamily="34" charset="-122"/>
                    </a:rPr>
                    <a:t>此处添加详细文本描述，建议与标题相关并符合整体语言风格，语言描述尽量简洁生动。</a:t>
                  </a:r>
                  <a:endParaRPr lang="en-US" sz="1300" i="1" dirty="0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31" name="Oval 35"/>
            <p:cNvSpPr>
              <a:spLocks noChangeArrowheads="1"/>
            </p:cNvSpPr>
            <p:nvPr/>
          </p:nvSpPr>
          <p:spPr bwMode="auto">
            <a:xfrm>
              <a:off x="4316315" y="1276350"/>
              <a:ext cx="179485" cy="180697"/>
            </a:xfrm>
            <a:prstGeom prst="ellipse">
              <a:avLst/>
            </a:prstGeom>
            <a:blipFill>
              <a:blip r:embed="rId4" cstate="print"/>
              <a:stretch>
                <a:fillRect/>
              </a:stretch>
            </a:blip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6529176" y="1734386"/>
            <a:ext cx="1865553" cy="3578323"/>
            <a:chOff x="3352800" y="1214437"/>
            <a:chExt cx="1480516" cy="2840217"/>
          </a:xfrm>
        </p:grpSpPr>
        <p:grpSp>
          <p:nvGrpSpPr>
            <p:cNvPr id="53" name="Group 33"/>
            <p:cNvGrpSpPr/>
            <p:nvPr/>
          </p:nvGrpSpPr>
          <p:grpSpPr>
            <a:xfrm>
              <a:off x="3352800" y="1214437"/>
              <a:ext cx="1480516" cy="2840217"/>
              <a:chOff x="3352800" y="1214437"/>
              <a:chExt cx="1480516" cy="2840217"/>
            </a:xfrm>
          </p:grpSpPr>
          <p:pic>
            <p:nvPicPr>
              <p:cNvPr id="55" name="Picture 54" descr="1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562610" y="1214437"/>
                <a:ext cx="1085329" cy="1085850"/>
              </a:xfrm>
              <a:prstGeom prst="ellipse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grpSp>
            <p:nvGrpSpPr>
              <p:cNvPr id="56" name="Group 20"/>
              <p:cNvGrpSpPr/>
              <p:nvPr/>
            </p:nvGrpSpPr>
            <p:grpSpPr>
              <a:xfrm>
                <a:off x="3352800" y="2647950"/>
                <a:ext cx="1480516" cy="1406704"/>
                <a:chOff x="4570106" y="2841446"/>
                <a:chExt cx="1480516" cy="1406704"/>
              </a:xfrm>
            </p:grpSpPr>
            <p:grpSp>
              <p:nvGrpSpPr>
                <p:cNvPr id="57" name="Group 54"/>
                <p:cNvGrpSpPr/>
                <p:nvPr/>
              </p:nvGrpSpPr>
              <p:grpSpPr>
                <a:xfrm>
                  <a:off x="4570106" y="2841446"/>
                  <a:ext cx="1480516" cy="581438"/>
                  <a:chOff x="2971800" y="2778305"/>
                  <a:chExt cx="1480516" cy="581438"/>
                </a:xfrm>
              </p:grpSpPr>
              <p:sp>
                <p:nvSpPr>
                  <p:cNvPr id="59" name="Content Placeholder 2"/>
                  <p:cNvSpPr txBox="1">
                    <a:spLocks/>
                  </p:cNvSpPr>
                  <p:nvPr/>
                </p:nvSpPr>
                <p:spPr>
                  <a:xfrm>
                    <a:off x="3048000" y="2778305"/>
                    <a:ext cx="1368815" cy="458697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sz="2300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无名氏</a:t>
                    </a:r>
                    <a:endParaRPr lang="en-US" sz="230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0" name="Content Placeholder 2"/>
                  <p:cNvSpPr txBox="1">
                    <a:spLocks/>
                  </p:cNvSpPr>
                  <p:nvPr/>
                </p:nvSpPr>
                <p:spPr>
                  <a:xfrm>
                    <a:off x="2971800" y="3028950"/>
                    <a:ext cx="1480516" cy="330793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员工职位描述</a:t>
                    </a:r>
                    <a:endParaRPr lang="en-US" altLang="zh-CN" dirty="0">
                      <a:solidFill>
                        <a:srgbClr val="FFFFFF"/>
                      </a:solidFill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58" name="Content Placeholder 2"/>
                <p:cNvSpPr txBox="1">
                  <a:spLocks/>
                </p:cNvSpPr>
                <p:nvPr/>
              </p:nvSpPr>
              <p:spPr>
                <a:xfrm>
                  <a:off x="4648200" y="3333750"/>
                  <a:ext cx="1371600" cy="914400"/>
                </a:xfrm>
                <a:prstGeom prst="rect">
                  <a:avLst/>
                </a:prstGeom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buFont typeface="Arial" pitchFamily="34" charset="0"/>
                    <a:buNone/>
                  </a:pPr>
                  <a:r>
                    <a:rPr lang="zh-CN" altLang="en-US" sz="1300" i="1" dirty="0">
                      <a:solidFill>
                        <a:srgbClr val="FFFFFF"/>
                      </a:solidFill>
                      <a:ea typeface="微软雅黑" panose="020B0503020204020204" pitchFamily="34" charset="-122"/>
                    </a:rPr>
                    <a:t>此处添加详细文本描述，建议与标题相关并符合整体语言风格，语言描述尽量简洁生动。</a:t>
                  </a:r>
                  <a:endParaRPr lang="en-US" sz="1300" i="1" dirty="0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54" name="Oval 35"/>
            <p:cNvSpPr>
              <a:spLocks noChangeArrowheads="1"/>
            </p:cNvSpPr>
            <p:nvPr/>
          </p:nvSpPr>
          <p:spPr bwMode="auto">
            <a:xfrm>
              <a:off x="4316315" y="1276350"/>
              <a:ext cx="179485" cy="180697"/>
            </a:xfrm>
            <a:prstGeom prst="ellipse">
              <a:avLst/>
            </a:prstGeom>
            <a:blipFill>
              <a:blip r:embed="rId4" cstate="print"/>
              <a:stretch>
                <a:fillRect/>
              </a:stretch>
            </a:blip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8504315" y="1735197"/>
            <a:ext cx="1865553" cy="3578650"/>
            <a:chOff x="3352800" y="1214177"/>
            <a:chExt cx="1480516" cy="2840477"/>
          </a:xfrm>
        </p:grpSpPr>
        <p:grpSp>
          <p:nvGrpSpPr>
            <p:cNvPr id="62" name="Group 33"/>
            <p:cNvGrpSpPr/>
            <p:nvPr/>
          </p:nvGrpSpPr>
          <p:grpSpPr>
            <a:xfrm>
              <a:off x="3352800" y="1214177"/>
              <a:ext cx="1480516" cy="2840477"/>
              <a:chOff x="3352800" y="1214177"/>
              <a:chExt cx="1480516" cy="2840477"/>
            </a:xfrm>
          </p:grpSpPr>
          <p:pic>
            <p:nvPicPr>
              <p:cNvPr id="64" name="Picture 63" descr="1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562350" y="1214177"/>
                <a:ext cx="1085850" cy="1086370"/>
              </a:xfrm>
              <a:prstGeom prst="ellipse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grpSp>
            <p:nvGrpSpPr>
              <p:cNvPr id="65" name="Group 20"/>
              <p:cNvGrpSpPr/>
              <p:nvPr/>
            </p:nvGrpSpPr>
            <p:grpSpPr>
              <a:xfrm>
                <a:off x="3352800" y="2647950"/>
                <a:ext cx="1480516" cy="1406704"/>
                <a:chOff x="4570106" y="2841446"/>
                <a:chExt cx="1480516" cy="1406704"/>
              </a:xfrm>
            </p:grpSpPr>
            <p:grpSp>
              <p:nvGrpSpPr>
                <p:cNvPr id="66" name="Group 54"/>
                <p:cNvGrpSpPr/>
                <p:nvPr/>
              </p:nvGrpSpPr>
              <p:grpSpPr>
                <a:xfrm>
                  <a:off x="4570106" y="2841446"/>
                  <a:ext cx="1480516" cy="581438"/>
                  <a:chOff x="2971800" y="2778305"/>
                  <a:chExt cx="1480516" cy="581438"/>
                </a:xfrm>
              </p:grpSpPr>
              <p:sp>
                <p:nvSpPr>
                  <p:cNvPr id="68" name="Content Placeholder 2"/>
                  <p:cNvSpPr txBox="1">
                    <a:spLocks/>
                  </p:cNvSpPr>
                  <p:nvPr/>
                </p:nvSpPr>
                <p:spPr>
                  <a:xfrm>
                    <a:off x="3048000" y="2778305"/>
                    <a:ext cx="1368815" cy="458697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sz="2300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无名氏</a:t>
                    </a:r>
                    <a:endParaRPr lang="en-US" sz="2300" dirty="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9" name="Content Placeholder 2"/>
                  <p:cNvSpPr txBox="1">
                    <a:spLocks/>
                  </p:cNvSpPr>
                  <p:nvPr/>
                </p:nvSpPr>
                <p:spPr>
                  <a:xfrm>
                    <a:off x="2971800" y="3028950"/>
                    <a:ext cx="1480516" cy="330793"/>
                  </a:xfrm>
                  <a:prstGeom prst="rect">
                    <a:avLst/>
                  </a:prstGeom>
                </p:spPr>
                <p:txBody>
                  <a:bodyPr vert="horz" lIns="91440" tIns="45720" rIns="91440" bIns="45720" rtlCol="0">
                    <a:noAutofit/>
                  </a:bodyPr>
                  <a:lstStyle>
                    <a:lvl1pPr marL="342900" indent="-3429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4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742950" indent="-28575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2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143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110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600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–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574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»"/>
                      <a:defRPr sz="1050" kern="120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146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9718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4290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886200" indent="-228600" algn="l" defTabSz="914400" rtl="0" eaLnBrk="1" latinLnBrk="0" hangingPunct="1">
                      <a:spcBef>
                        <a:spcPct val="20000"/>
                      </a:spcBef>
                      <a:buFont typeface="Arial" pitchFamily="34" charset="0"/>
                      <a:buChar char="•"/>
                      <a:defRPr sz="20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indent="0" algn="ctr">
                      <a:buFont typeface="Arial" pitchFamily="34" charset="0"/>
                      <a:buNone/>
                    </a:pPr>
                    <a:r>
                      <a:rPr lang="zh-CN" altLang="en-US" dirty="0">
                        <a:solidFill>
                          <a:srgbClr val="FFFFFF"/>
                        </a:solidFill>
                        <a:ea typeface="微软雅黑" panose="020B0503020204020204" pitchFamily="34" charset="-122"/>
                      </a:rPr>
                      <a:t>员工职位描述</a:t>
                    </a:r>
                    <a:endParaRPr lang="en-US" altLang="zh-CN" dirty="0">
                      <a:solidFill>
                        <a:srgbClr val="FFFFFF"/>
                      </a:solidFill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67" name="Content Placeholder 2"/>
                <p:cNvSpPr txBox="1">
                  <a:spLocks/>
                </p:cNvSpPr>
                <p:nvPr/>
              </p:nvSpPr>
              <p:spPr>
                <a:xfrm>
                  <a:off x="4648200" y="3333750"/>
                  <a:ext cx="1371600" cy="914400"/>
                </a:xfrm>
                <a:prstGeom prst="rect">
                  <a:avLst/>
                </a:prstGeom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4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2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110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1050" kern="1200">
                      <a:solidFill>
                        <a:schemeClr val="bg1">
                          <a:lumMod val="6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buFont typeface="Arial" pitchFamily="34" charset="0"/>
                    <a:buNone/>
                  </a:pPr>
                  <a:r>
                    <a:rPr lang="zh-CN" altLang="en-US" sz="1300" i="1" dirty="0">
                      <a:solidFill>
                        <a:srgbClr val="FFFFFF"/>
                      </a:solidFill>
                      <a:ea typeface="微软雅黑" panose="020B0503020204020204" pitchFamily="34" charset="-122"/>
                    </a:rPr>
                    <a:t>此处添加详细文本描述，建议与标题相关并符合整体语言风格，语言描述尽量简洁生动。</a:t>
                  </a:r>
                  <a:endParaRPr lang="en-US" sz="1300" i="1" dirty="0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63" name="Oval 35"/>
            <p:cNvSpPr>
              <a:spLocks noChangeArrowheads="1"/>
            </p:cNvSpPr>
            <p:nvPr/>
          </p:nvSpPr>
          <p:spPr bwMode="auto">
            <a:xfrm>
              <a:off x="4316315" y="1276350"/>
              <a:ext cx="179485" cy="180697"/>
            </a:xfrm>
            <a:prstGeom prst="ellipse">
              <a:avLst/>
            </a:prstGeom>
            <a:blipFill>
              <a:blip r:embed="rId4" cstate="print"/>
              <a:stretch>
                <a:fillRect/>
              </a:stretch>
            </a:blip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sp>
        <p:nvSpPr>
          <p:cNvPr id="47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48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463872"/>
      </p:ext>
    </p:extLst>
  </p:cSld>
  <p:clrMapOvr>
    <a:masterClrMapping/>
  </p:clrMapOvr>
  <p:transition spd="slow" advTm="210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" tmFilter="0, 0; 0.125,0.2665; 0.25,0.4; 0.375,0.465; 0.5,0.5;  0.625,0.535; 0.75,0.6; 0.875,0.7335; 1,1">
                                          <p:stCondLst>
                                            <p:cond delay="13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3">
                                          <p:stCondLst>
                                            <p:cond delay="6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7" decel="50000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3">
                                          <p:stCondLst>
                                            <p:cond delay="131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7" decel="50000">
                                          <p:stCondLst>
                                            <p:cond delay="13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7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3">
                                          <p:stCondLst>
                                            <p:cond delay="181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7" decel="50000">
                                          <p:stCondLst>
                                            <p:cond delay="183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2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:\鹏\PPT总结内页\色彩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 Placeholder 21"/>
          <p:cNvSpPr>
            <a:spLocks noGrp="1"/>
          </p:cNvSpPr>
          <p:nvPr>
            <p:ph type="body" sz="quarter" idx="27"/>
          </p:nvPr>
        </p:nvSpPr>
        <p:spPr>
          <a:xfrm>
            <a:off x="1099523" y="4081528"/>
            <a:ext cx="4423335" cy="1462879"/>
          </a:xfrm>
        </p:spPr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男性</a:t>
            </a:r>
            <a:r>
              <a:rPr lang="en-US" dirty="0" smtClean="0">
                <a:latin typeface="+mn-ea"/>
              </a:rPr>
              <a:t> = 40%</a:t>
            </a:r>
            <a:endParaRPr lang="en-US" dirty="0">
              <a:latin typeface="+mn-ea"/>
            </a:endParaRPr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28"/>
          </p:nvPr>
        </p:nvSpPr>
        <p:spPr>
          <a:xfrm>
            <a:off x="5999217" y="4081528"/>
            <a:ext cx="4423335" cy="1462879"/>
          </a:xfrm>
        </p:spPr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女性</a:t>
            </a:r>
            <a:r>
              <a:rPr lang="en-US" dirty="0" smtClean="0">
                <a:latin typeface="+mn-ea"/>
              </a:rPr>
              <a:t> = 60%</a:t>
            </a:r>
            <a:endParaRPr lang="en-US" dirty="0">
              <a:latin typeface="+mn-ea"/>
            </a:endParaRPr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29"/>
          </p:nvPr>
        </p:nvSpPr>
        <p:spPr>
          <a:xfrm>
            <a:off x="2324446" y="2074321"/>
            <a:ext cx="3164386" cy="2041227"/>
          </a:xfrm>
        </p:spPr>
        <p:txBody>
          <a:bodyPr/>
          <a:lstStyle/>
          <a:p>
            <a:r>
              <a:rPr lang="en-US" dirty="0" smtClean="0">
                <a:latin typeface="+mn-ea"/>
              </a:rPr>
              <a:t>20%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的潜在客户</a:t>
            </a:r>
            <a:endParaRPr lang="en-US" dirty="0" smtClean="0">
              <a:latin typeface="+mn-ea"/>
            </a:endParaRPr>
          </a:p>
          <a:p>
            <a:r>
              <a:rPr lang="en-US" dirty="0" smtClean="0">
                <a:latin typeface="+mn-ea"/>
              </a:rPr>
              <a:t>55%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的手机用户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dirty="0" smtClean="0">
                <a:latin typeface="+mn-ea"/>
              </a:rPr>
              <a:t>35%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的企业客户</a:t>
            </a:r>
            <a:endParaRPr lang="en-US" dirty="0" smtClean="0">
              <a:latin typeface="+mn-ea"/>
            </a:endParaRPr>
          </a:p>
          <a:p>
            <a:r>
              <a:rPr lang="en-US" dirty="0" smtClean="0">
                <a:latin typeface="+mn-ea"/>
              </a:rPr>
              <a:t>40%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的个人用户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dirty="0" smtClean="0">
                <a:latin typeface="+mn-ea"/>
              </a:rPr>
              <a:t>10%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的活动用户</a:t>
            </a:r>
            <a:endParaRPr lang="en-US" dirty="0">
              <a:latin typeface="+mn-ea"/>
            </a:endParaRPr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30"/>
          </p:nvPr>
        </p:nvSpPr>
        <p:spPr>
          <a:xfrm>
            <a:off x="6067269" y="2074322"/>
            <a:ext cx="3130360" cy="2007206"/>
          </a:xfrm>
        </p:spPr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20%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的潜在客户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55%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的手机用户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35%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的企业客户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40%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的个人用户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10%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的活动用户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4446409"/>
      </p:ext>
    </p:extLst>
  </p:cSld>
  <p:clrMapOvr>
    <a:masterClrMapping/>
  </p:clrMapOvr>
  <p:transition spd="slow" advTm="282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23" grpId="0" build="p"/>
      <p:bldP spid="24" grpId="0" build="p"/>
      <p:bldP spid="25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2" descr="F:\鹏\PPT总结内页\色彩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6135355" y="2607917"/>
            <a:ext cx="1564782" cy="1496290"/>
            <a:chOff x="6135355" y="2529819"/>
            <a:chExt cx="1564782" cy="1496290"/>
          </a:xfrm>
        </p:grpSpPr>
        <p:sp>
          <p:nvSpPr>
            <p:cNvPr id="47" name="AutoShape 16"/>
            <p:cNvSpPr>
              <a:spLocks/>
            </p:cNvSpPr>
            <p:nvPr/>
          </p:nvSpPr>
          <p:spPr bwMode="auto">
            <a:xfrm>
              <a:off x="6212619" y="2529819"/>
              <a:ext cx="1462014" cy="149629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0" rIns="24003" bIns="0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150000"/>
                </a:lnSpc>
              </a:pPr>
              <a:endParaRPr lang="en-US" sz="1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ontAwesome Regular" pitchFamily="2" charset="0"/>
              </a:endParaRPr>
            </a:p>
          </p:txBody>
        </p:sp>
        <p:sp>
          <p:nvSpPr>
            <p:cNvPr id="48" name="AutoShape 17"/>
            <p:cNvSpPr>
              <a:spLocks/>
            </p:cNvSpPr>
            <p:nvPr/>
          </p:nvSpPr>
          <p:spPr bwMode="auto">
            <a:xfrm>
              <a:off x="6135355" y="3531078"/>
              <a:ext cx="1564782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粉丝数量</a:t>
              </a:r>
              <a:endParaRPr lang="en-US" altLang="zh-CN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9" name="AutoShape 18"/>
            <p:cNvSpPr>
              <a:spLocks/>
            </p:cNvSpPr>
            <p:nvPr/>
          </p:nvSpPr>
          <p:spPr bwMode="auto">
            <a:xfrm>
              <a:off x="6688205" y="2723324"/>
              <a:ext cx="510842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1176924" hangingPunct="0">
                <a:defRPr/>
              </a:pPr>
              <a:r>
                <a:rPr lang="en-US" sz="15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5.230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0" name="Line 19"/>
            <p:cNvSpPr>
              <a:spLocks noChangeShapeType="1"/>
            </p:cNvSpPr>
            <p:nvPr/>
          </p:nvSpPr>
          <p:spPr bwMode="auto">
            <a:xfrm flipV="1">
              <a:off x="6235123" y="3096067"/>
              <a:ext cx="1416255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1" name="Line 20"/>
            <p:cNvSpPr>
              <a:spLocks noChangeShapeType="1"/>
            </p:cNvSpPr>
            <p:nvPr/>
          </p:nvSpPr>
          <p:spPr bwMode="auto">
            <a:xfrm flipV="1">
              <a:off x="6237374" y="3461327"/>
              <a:ext cx="1411754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7" name="Freeform 5"/>
            <p:cNvSpPr>
              <a:spLocks noEditPoints="1"/>
            </p:cNvSpPr>
            <p:nvPr/>
          </p:nvSpPr>
          <p:spPr bwMode="auto">
            <a:xfrm>
              <a:off x="6817550" y="3151446"/>
              <a:ext cx="251400" cy="251004"/>
            </a:xfrm>
            <a:custGeom>
              <a:avLst/>
              <a:gdLst>
                <a:gd name="T0" fmla="*/ 176 w 207"/>
                <a:gd name="T1" fmla="*/ 206 h 206"/>
                <a:gd name="T2" fmla="*/ 170 w 207"/>
                <a:gd name="T3" fmla="*/ 134 h 206"/>
                <a:gd name="T4" fmla="*/ 168 w 207"/>
                <a:gd name="T5" fmla="*/ 141 h 206"/>
                <a:gd name="T6" fmla="*/ 165 w 207"/>
                <a:gd name="T7" fmla="*/ 141 h 206"/>
                <a:gd name="T8" fmla="*/ 163 w 207"/>
                <a:gd name="T9" fmla="*/ 141 h 206"/>
                <a:gd name="T10" fmla="*/ 158 w 207"/>
                <a:gd name="T11" fmla="*/ 134 h 206"/>
                <a:gd name="T12" fmla="*/ 155 w 207"/>
                <a:gd name="T13" fmla="*/ 139 h 206"/>
                <a:gd name="T14" fmla="*/ 148 w 207"/>
                <a:gd name="T15" fmla="*/ 149 h 206"/>
                <a:gd name="T16" fmla="*/ 154 w 207"/>
                <a:gd name="T17" fmla="*/ 155 h 206"/>
                <a:gd name="T18" fmla="*/ 159 w 207"/>
                <a:gd name="T19" fmla="*/ 160 h 206"/>
                <a:gd name="T20" fmla="*/ 159 w 207"/>
                <a:gd name="T21" fmla="*/ 164 h 206"/>
                <a:gd name="T22" fmla="*/ 156 w 207"/>
                <a:gd name="T23" fmla="*/ 168 h 206"/>
                <a:gd name="T24" fmla="*/ 148 w 207"/>
                <a:gd name="T25" fmla="*/ 171 h 206"/>
                <a:gd name="T26" fmla="*/ 135 w 207"/>
                <a:gd name="T27" fmla="*/ 174 h 206"/>
                <a:gd name="T28" fmla="*/ 120 w 207"/>
                <a:gd name="T29" fmla="*/ 171 h 206"/>
                <a:gd name="T30" fmla="*/ 109 w 207"/>
                <a:gd name="T31" fmla="*/ 168 h 206"/>
                <a:gd name="T32" fmla="*/ 101 w 207"/>
                <a:gd name="T33" fmla="*/ 168 h 206"/>
                <a:gd name="T34" fmla="*/ 90 w 207"/>
                <a:gd name="T35" fmla="*/ 173 h 206"/>
                <a:gd name="T36" fmla="*/ 80 w 207"/>
                <a:gd name="T37" fmla="*/ 174 h 206"/>
                <a:gd name="T38" fmla="*/ 63 w 207"/>
                <a:gd name="T39" fmla="*/ 173 h 206"/>
                <a:gd name="T40" fmla="*/ 53 w 207"/>
                <a:gd name="T41" fmla="*/ 169 h 206"/>
                <a:gd name="T42" fmla="*/ 50 w 207"/>
                <a:gd name="T43" fmla="*/ 166 h 206"/>
                <a:gd name="T44" fmla="*/ 49 w 207"/>
                <a:gd name="T45" fmla="*/ 161 h 206"/>
                <a:gd name="T46" fmla="*/ 51 w 207"/>
                <a:gd name="T47" fmla="*/ 157 h 206"/>
                <a:gd name="T48" fmla="*/ 54 w 207"/>
                <a:gd name="T49" fmla="*/ 154 h 206"/>
                <a:gd name="T50" fmla="*/ 61 w 207"/>
                <a:gd name="T51" fmla="*/ 152 h 206"/>
                <a:gd name="T52" fmla="*/ 59 w 207"/>
                <a:gd name="T53" fmla="*/ 150 h 206"/>
                <a:gd name="T54" fmla="*/ 52 w 207"/>
                <a:gd name="T55" fmla="*/ 142 h 206"/>
                <a:gd name="T56" fmla="*/ 48 w 207"/>
                <a:gd name="T57" fmla="*/ 133 h 206"/>
                <a:gd name="T58" fmla="*/ 46 w 207"/>
                <a:gd name="T59" fmla="*/ 131 h 206"/>
                <a:gd name="T60" fmla="*/ 44 w 207"/>
                <a:gd name="T61" fmla="*/ 135 h 206"/>
                <a:gd name="T62" fmla="*/ 38 w 207"/>
                <a:gd name="T63" fmla="*/ 141 h 206"/>
                <a:gd name="T64" fmla="*/ 35 w 207"/>
                <a:gd name="T65" fmla="*/ 141 h 206"/>
                <a:gd name="T66" fmla="*/ 33 w 207"/>
                <a:gd name="T67" fmla="*/ 135 h 206"/>
                <a:gd name="T68" fmla="*/ 33 w 207"/>
                <a:gd name="T69" fmla="*/ 123 h 206"/>
                <a:gd name="T70" fmla="*/ 38 w 207"/>
                <a:gd name="T71" fmla="*/ 112 h 206"/>
                <a:gd name="T72" fmla="*/ 45 w 207"/>
                <a:gd name="T73" fmla="*/ 102 h 206"/>
                <a:gd name="T74" fmla="*/ 52 w 207"/>
                <a:gd name="T75" fmla="*/ 96 h 206"/>
                <a:gd name="T76" fmla="*/ 51 w 207"/>
                <a:gd name="T77" fmla="*/ 90 h 206"/>
                <a:gd name="T78" fmla="*/ 55 w 207"/>
                <a:gd name="T79" fmla="*/ 83 h 206"/>
                <a:gd name="T80" fmla="*/ 55 w 207"/>
                <a:gd name="T81" fmla="*/ 77 h 206"/>
                <a:gd name="T82" fmla="*/ 58 w 207"/>
                <a:gd name="T83" fmla="*/ 66 h 206"/>
                <a:gd name="T84" fmla="*/ 63 w 207"/>
                <a:gd name="T85" fmla="*/ 56 h 206"/>
                <a:gd name="T86" fmla="*/ 69 w 207"/>
                <a:gd name="T87" fmla="*/ 47 h 206"/>
                <a:gd name="T88" fmla="*/ 80 w 207"/>
                <a:gd name="T89" fmla="*/ 38 h 206"/>
                <a:gd name="T90" fmla="*/ 92 w 207"/>
                <a:gd name="T91" fmla="*/ 34 h 206"/>
                <a:gd name="T92" fmla="*/ 107 w 207"/>
                <a:gd name="T93" fmla="*/ 32 h 206"/>
                <a:gd name="T94" fmla="*/ 122 w 207"/>
                <a:gd name="T95" fmla="*/ 34 h 206"/>
                <a:gd name="T96" fmla="*/ 136 w 207"/>
                <a:gd name="T97" fmla="*/ 41 h 206"/>
                <a:gd name="T98" fmla="*/ 144 w 207"/>
                <a:gd name="T99" fmla="*/ 48 h 206"/>
                <a:gd name="T100" fmla="*/ 150 w 207"/>
                <a:gd name="T101" fmla="*/ 59 h 206"/>
                <a:gd name="T102" fmla="*/ 153 w 207"/>
                <a:gd name="T103" fmla="*/ 69 h 206"/>
                <a:gd name="T104" fmla="*/ 156 w 207"/>
                <a:gd name="T105" fmla="*/ 80 h 206"/>
                <a:gd name="T106" fmla="*/ 159 w 207"/>
                <a:gd name="T107" fmla="*/ 88 h 206"/>
                <a:gd name="T108" fmla="*/ 158 w 207"/>
                <a:gd name="T109" fmla="*/ 94 h 206"/>
                <a:gd name="T110" fmla="*/ 162 w 207"/>
                <a:gd name="T111" fmla="*/ 102 h 206"/>
                <a:gd name="T112" fmla="*/ 168 w 207"/>
                <a:gd name="T113" fmla="*/ 114 h 206"/>
                <a:gd name="T114" fmla="*/ 170 w 207"/>
                <a:gd name="T115" fmla="*/ 12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7" h="206">
                  <a:moveTo>
                    <a:pt x="207" y="31"/>
                  </a:moveTo>
                  <a:cubicBezTo>
                    <a:pt x="207" y="14"/>
                    <a:pt x="193" y="0"/>
                    <a:pt x="17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4"/>
                    <a:pt x="0" y="3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92"/>
                    <a:pt x="15" y="206"/>
                    <a:pt x="32" y="206"/>
                  </a:cubicBezTo>
                  <a:cubicBezTo>
                    <a:pt x="176" y="206"/>
                    <a:pt x="176" y="206"/>
                    <a:pt x="176" y="206"/>
                  </a:cubicBezTo>
                  <a:cubicBezTo>
                    <a:pt x="193" y="206"/>
                    <a:pt x="207" y="192"/>
                    <a:pt x="207" y="175"/>
                  </a:cubicBezTo>
                  <a:lnTo>
                    <a:pt x="207" y="31"/>
                  </a:lnTo>
                  <a:close/>
                  <a:moveTo>
                    <a:pt x="169" y="129"/>
                  </a:moveTo>
                  <a:cubicBezTo>
                    <a:pt x="169" y="130"/>
                    <a:pt x="169" y="130"/>
                    <a:pt x="169" y="130"/>
                  </a:cubicBezTo>
                  <a:cubicBezTo>
                    <a:pt x="169" y="131"/>
                    <a:pt x="169" y="131"/>
                    <a:pt x="169" y="131"/>
                  </a:cubicBezTo>
                  <a:cubicBezTo>
                    <a:pt x="170" y="132"/>
                    <a:pt x="170" y="132"/>
                    <a:pt x="170" y="132"/>
                  </a:cubicBezTo>
                  <a:cubicBezTo>
                    <a:pt x="170" y="134"/>
                    <a:pt x="170" y="134"/>
                    <a:pt x="170" y="134"/>
                  </a:cubicBezTo>
                  <a:cubicBezTo>
                    <a:pt x="170" y="136"/>
                    <a:pt x="170" y="136"/>
                    <a:pt x="170" y="136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40"/>
                    <a:pt x="169" y="140"/>
                    <a:pt x="169" y="140"/>
                  </a:cubicBezTo>
                  <a:cubicBezTo>
                    <a:pt x="169" y="140"/>
                    <a:pt x="169" y="140"/>
                    <a:pt x="169" y="140"/>
                  </a:cubicBezTo>
                  <a:cubicBezTo>
                    <a:pt x="168" y="141"/>
                    <a:pt x="168" y="141"/>
                    <a:pt x="168" y="141"/>
                  </a:cubicBezTo>
                  <a:cubicBezTo>
                    <a:pt x="168" y="141"/>
                    <a:pt x="168" y="141"/>
                    <a:pt x="168" y="141"/>
                  </a:cubicBezTo>
                  <a:cubicBezTo>
                    <a:pt x="167" y="142"/>
                    <a:pt x="167" y="142"/>
                    <a:pt x="167" y="142"/>
                  </a:cubicBezTo>
                  <a:cubicBezTo>
                    <a:pt x="167" y="142"/>
                    <a:pt x="167" y="142"/>
                    <a:pt x="167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6" y="141"/>
                    <a:pt x="166" y="141"/>
                    <a:pt x="166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3" y="142"/>
                    <a:pt x="163" y="142"/>
                    <a:pt x="163" y="142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2" y="140"/>
                    <a:pt x="162" y="140"/>
                    <a:pt x="162" y="140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0" y="137"/>
                    <a:pt x="160" y="137"/>
                    <a:pt x="160" y="137"/>
                  </a:cubicBezTo>
                  <a:cubicBezTo>
                    <a:pt x="159" y="137"/>
                    <a:pt x="159" y="137"/>
                    <a:pt x="159" y="137"/>
                  </a:cubicBezTo>
                  <a:cubicBezTo>
                    <a:pt x="159" y="135"/>
                    <a:pt x="159" y="135"/>
                    <a:pt x="159" y="135"/>
                  </a:cubicBezTo>
                  <a:cubicBezTo>
                    <a:pt x="158" y="134"/>
                    <a:pt x="158" y="134"/>
                    <a:pt x="158" y="134"/>
                  </a:cubicBezTo>
                  <a:cubicBezTo>
                    <a:pt x="158" y="136"/>
                    <a:pt x="158" y="136"/>
                    <a:pt x="158" y="136"/>
                  </a:cubicBezTo>
                  <a:cubicBezTo>
                    <a:pt x="157" y="136"/>
                    <a:pt x="157" y="136"/>
                    <a:pt x="157" y="136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57" y="134"/>
                    <a:pt x="157" y="134"/>
                    <a:pt x="157" y="134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5" y="139"/>
                    <a:pt x="155" y="139"/>
                    <a:pt x="155" y="139"/>
                  </a:cubicBezTo>
                  <a:cubicBezTo>
                    <a:pt x="154" y="141"/>
                    <a:pt x="154" y="141"/>
                    <a:pt x="154" y="141"/>
                  </a:cubicBezTo>
                  <a:cubicBezTo>
                    <a:pt x="153" y="143"/>
                    <a:pt x="153" y="143"/>
                    <a:pt x="153" y="143"/>
                  </a:cubicBezTo>
                  <a:cubicBezTo>
                    <a:pt x="152" y="144"/>
                    <a:pt x="152" y="144"/>
                    <a:pt x="152" y="144"/>
                  </a:cubicBezTo>
                  <a:cubicBezTo>
                    <a:pt x="151" y="146"/>
                    <a:pt x="151" y="146"/>
                    <a:pt x="151" y="146"/>
                  </a:cubicBezTo>
                  <a:cubicBezTo>
                    <a:pt x="150" y="148"/>
                    <a:pt x="150" y="148"/>
                    <a:pt x="150" y="148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148" y="149"/>
                    <a:pt x="148" y="149"/>
                    <a:pt x="148" y="149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8" y="152"/>
                    <a:pt x="148" y="152"/>
                    <a:pt x="148" y="152"/>
                  </a:cubicBezTo>
                  <a:cubicBezTo>
                    <a:pt x="151" y="153"/>
                    <a:pt x="151" y="153"/>
                    <a:pt x="151" y="153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4" y="155"/>
                    <a:pt x="154" y="155"/>
                    <a:pt x="154" y="155"/>
                  </a:cubicBezTo>
                  <a:cubicBezTo>
                    <a:pt x="156" y="156"/>
                    <a:pt x="156" y="156"/>
                    <a:pt x="156" y="156"/>
                  </a:cubicBezTo>
                  <a:cubicBezTo>
                    <a:pt x="157" y="157"/>
                    <a:pt x="157" y="157"/>
                    <a:pt x="157" y="157"/>
                  </a:cubicBezTo>
                  <a:cubicBezTo>
                    <a:pt x="158" y="158"/>
                    <a:pt x="158" y="158"/>
                    <a:pt x="158" y="158"/>
                  </a:cubicBezTo>
                  <a:cubicBezTo>
                    <a:pt x="158" y="158"/>
                    <a:pt x="158" y="158"/>
                    <a:pt x="158" y="158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60" y="161"/>
                    <a:pt x="160" y="161"/>
                    <a:pt x="160" y="161"/>
                  </a:cubicBezTo>
                  <a:cubicBezTo>
                    <a:pt x="160" y="162"/>
                    <a:pt x="160" y="162"/>
                    <a:pt x="160" y="162"/>
                  </a:cubicBezTo>
                  <a:cubicBezTo>
                    <a:pt x="159" y="162"/>
                    <a:pt x="159" y="162"/>
                    <a:pt x="159" y="162"/>
                  </a:cubicBezTo>
                  <a:cubicBezTo>
                    <a:pt x="158" y="163"/>
                    <a:pt x="158" y="163"/>
                    <a:pt x="158" y="163"/>
                  </a:cubicBezTo>
                  <a:cubicBezTo>
                    <a:pt x="158" y="163"/>
                    <a:pt x="158" y="163"/>
                    <a:pt x="158" y="163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8" y="166"/>
                    <a:pt x="158" y="166"/>
                    <a:pt x="158" y="166"/>
                  </a:cubicBezTo>
                  <a:cubicBezTo>
                    <a:pt x="158" y="167"/>
                    <a:pt x="158" y="167"/>
                    <a:pt x="158" y="167"/>
                  </a:cubicBezTo>
                  <a:cubicBezTo>
                    <a:pt x="157" y="167"/>
                    <a:pt x="157" y="167"/>
                    <a:pt x="157" y="167"/>
                  </a:cubicBezTo>
                  <a:cubicBezTo>
                    <a:pt x="157" y="168"/>
                    <a:pt x="157" y="168"/>
                    <a:pt x="157" y="168"/>
                  </a:cubicBezTo>
                  <a:cubicBezTo>
                    <a:pt x="156" y="168"/>
                    <a:pt x="156" y="168"/>
                    <a:pt x="156" y="168"/>
                  </a:cubicBezTo>
                  <a:cubicBezTo>
                    <a:pt x="155" y="169"/>
                    <a:pt x="155" y="169"/>
                    <a:pt x="155" y="169"/>
                  </a:cubicBezTo>
                  <a:cubicBezTo>
                    <a:pt x="154" y="169"/>
                    <a:pt x="154" y="169"/>
                    <a:pt x="154" y="169"/>
                  </a:cubicBezTo>
                  <a:cubicBezTo>
                    <a:pt x="152" y="170"/>
                    <a:pt x="152" y="170"/>
                    <a:pt x="152" y="170"/>
                  </a:cubicBezTo>
                  <a:cubicBezTo>
                    <a:pt x="151" y="171"/>
                    <a:pt x="151" y="171"/>
                    <a:pt x="151" y="171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48" y="171"/>
                    <a:pt x="148" y="171"/>
                    <a:pt x="148" y="171"/>
                  </a:cubicBezTo>
                  <a:cubicBezTo>
                    <a:pt x="146" y="172"/>
                    <a:pt x="146" y="172"/>
                    <a:pt x="146" y="172"/>
                  </a:cubicBezTo>
                  <a:cubicBezTo>
                    <a:pt x="145" y="172"/>
                    <a:pt x="145" y="172"/>
                    <a:pt x="145" y="172"/>
                  </a:cubicBezTo>
                  <a:cubicBezTo>
                    <a:pt x="143" y="172"/>
                    <a:pt x="143" y="172"/>
                    <a:pt x="143" y="172"/>
                  </a:cubicBezTo>
                  <a:cubicBezTo>
                    <a:pt x="141" y="173"/>
                    <a:pt x="141" y="173"/>
                    <a:pt x="141" y="173"/>
                  </a:cubicBezTo>
                  <a:cubicBezTo>
                    <a:pt x="139" y="174"/>
                    <a:pt x="139" y="174"/>
                    <a:pt x="139" y="174"/>
                  </a:cubicBezTo>
                  <a:cubicBezTo>
                    <a:pt x="137" y="174"/>
                    <a:pt x="137" y="174"/>
                    <a:pt x="137" y="174"/>
                  </a:cubicBezTo>
                  <a:cubicBezTo>
                    <a:pt x="135" y="174"/>
                    <a:pt x="135" y="174"/>
                    <a:pt x="135" y="174"/>
                  </a:cubicBezTo>
                  <a:cubicBezTo>
                    <a:pt x="133" y="174"/>
                    <a:pt x="133" y="174"/>
                    <a:pt x="133" y="174"/>
                  </a:cubicBezTo>
                  <a:cubicBezTo>
                    <a:pt x="131" y="173"/>
                    <a:pt x="131" y="173"/>
                    <a:pt x="131" y="173"/>
                  </a:cubicBezTo>
                  <a:cubicBezTo>
                    <a:pt x="129" y="173"/>
                    <a:pt x="129" y="173"/>
                    <a:pt x="129" y="173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4" y="172"/>
                    <a:pt x="124" y="172"/>
                    <a:pt x="124" y="172"/>
                  </a:cubicBezTo>
                  <a:cubicBezTo>
                    <a:pt x="122" y="172"/>
                    <a:pt x="122" y="172"/>
                    <a:pt x="122" y="172"/>
                  </a:cubicBezTo>
                  <a:cubicBezTo>
                    <a:pt x="120" y="171"/>
                    <a:pt x="120" y="171"/>
                    <a:pt x="120" y="171"/>
                  </a:cubicBezTo>
                  <a:cubicBezTo>
                    <a:pt x="118" y="171"/>
                    <a:pt x="118" y="171"/>
                    <a:pt x="118" y="171"/>
                  </a:cubicBezTo>
                  <a:cubicBezTo>
                    <a:pt x="116" y="170"/>
                    <a:pt x="116" y="170"/>
                    <a:pt x="116" y="170"/>
                  </a:cubicBezTo>
                  <a:cubicBezTo>
                    <a:pt x="113" y="169"/>
                    <a:pt x="113" y="169"/>
                    <a:pt x="113" y="169"/>
                  </a:cubicBezTo>
                  <a:cubicBezTo>
                    <a:pt x="111" y="169"/>
                    <a:pt x="111" y="169"/>
                    <a:pt x="111" y="169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09" y="168"/>
                    <a:pt x="109" y="168"/>
                    <a:pt x="109" y="168"/>
                  </a:cubicBezTo>
                  <a:cubicBezTo>
                    <a:pt x="109" y="168"/>
                    <a:pt x="109" y="168"/>
                    <a:pt x="109" y="168"/>
                  </a:cubicBezTo>
                  <a:cubicBezTo>
                    <a:pt x="108" y="168"/>
                    <a:pt x="108" y="168"/>
                    <a:pt x="108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4" y="168"/>
                    <a:pt x="104" y="168"/>
                    <a:pt x="104" y="168"/>
                  </a:cubicBezTo>
                  <a:cubicBezTo>
                    <a:pt x="103" y="167"/>
                    <a:pt x="103" y="167"/>
                    <a:pt x="103" y="167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96" y="170"/>
                    <a:pt x="96" y="170"/>
                    <a:pt x="96" y="170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2" y="172"/>
                    <a:pt x="92" y="172"/>
                    <a:pt x="92" y="172"/>
                  </a:cubicBezTo>
                  <a:cubicBezTo>
                    <a:pt x="90" y="173"/>
                    <a:pt x="90" y="173"/>
                    <a:pt x="90" y="173"/>
                  </a:cubicBezTo>
                  <a:cubicBezTo>
                    <a:pt x="89" y="173"/>
                    <a:pt x="89" y="173"/>
                    <a:pt x="89" y="173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86" y="173"/>
                    <a:pt x="86" y="173"/>
                    <a:pt x="86" y="173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1" y="174"/>
                    <a:pt x="81" y="174"/>
                    <a:pt x="81" y="174"/>
                  </a:cubicBezTo>
                  <a:cubicBezTo>
                    <a:pt x="80" y="174"/>
                    <a:pt x="80" y="174"/>
                    <a:pt x="80" y="174"/>
                  </a:cubicBezTo>
                  <a:cubicBezTo>
                    <a:pt x="78" y="174"/>
                    <a:pt x="78" y="174"/>
                    <a:pt x="78" y="174"/>
                  </a:cubicBezTo>
                  <a:cubicBezTo>
                    <a:pt x="75" y="174"/>
                    <a:pt x="75" y="174"/>
                    <a:pt x="75" y="174"/>
                  </a:cubicBezTo>
                  <a:cubicBezTo>
                    <a:pt x="71" y="174"/>
                    <a:pt x="71" y="174"/>
                    <a:pt x="71" y="174"/>
                  </a:cubicBezTo>
                  <a:cubicBezTo>
                    <a:pt x="68" y="173"/>
                    <a:pt x="68" y="173"/>
                    <a:pt x="68" y="173"/>
                  </a:cubicBezTo>
                  <a:cubicBezTo>
                    <a:pt x="66" y="173"/>
                    <a:pt x="66" y="173"/>
                    <a:pt x="66" y="173"/>
                  </a:cubicBezTo>
                  <a:cubicBezTo>
                    <a:pt x="64" y="173"/>
                    <a:pt x="64" y="173"/>
                    <a:pt x="64" y="173"/>
                  </a:cubicBezTo>
                  <a:cubicBezTo>
                    <a:pt x="63" y="173"/>
                    <a:pt x="63" y="173"/>
                    <a:pt x="63" y="173"/>
                  </a:cubicBezTo>
                  <a:cubicBezTo>
                    <a:pt x="61" y="172"/>
                    <a:pt x="61" y="172"/>
                    <a:pt x="61" y="172"/>
                  </a:cubicBezTo>
                  <a:cubicBezTo>
                    <a:pt x="59" y="172"/>
                    <a:pt x="59" y="172"/>
                    <a:pt x="59" y="172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55" y="170"/>
                    <a:pt x="55" y="170"/>
                    <a:pt x="55" y="170"/>
                  </a:cubicBezTo>
                  <a:cubicBezTo>
                    <a:pt x="54" y="170"/>
                    <a:pt x="54" y="170"/>
                    <a:pt x="54" y="170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52" y="168"/>
                    <a:pt x="52" y="168"/>
                    <a:pt x="52" y="168"/>
                  </a:cubicBezTo>
                  <a:cubicBezTo>
                    <a:pt x="51" y="168"/>
                    <a:pt x="51" y="168"/>
                    <a:pt x="51" y="168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0" y="167"/>
                    <a:pt x="50" y="167"/>
                    <a:pt x="50" y="167"/>
                  </a:cubicBezTo>
                  <a:cubicBezTo>
                    <a:pt x="50" y="166"/>
                    <a:pt x="50" y="166"/>
                    <a:pt x="50" y="166"/>
                  </a:cubicBezTo>
                  <a:cubicBezTo>
                    <a:pt x="50" y="166"/>
                    <a:pt x="50" y="166"/>
                    <a:pt x="50" y="166"/>
                  </a:cubicBezTo>
                  <a:cubicBezTo>
                    <a:pt x="49" y="165"/>
                    <a:pt x="49" y="165"/>
                    <a:pt x="49" y="165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3"/>
                    <a:pt x="49" y="163"/>
                    <a:pt x="49" y="163"/>
                  </a:cubicBezTo>
                  <a:cubicBezTo>
                    <a:pt x="49" y="162"/>
                    <a:pt x="49" y="162"/>
                    <a:pt x="49" y="162"/>
                  </a:cubicBezTo>
                  <a:cubicBezTo>
                    <a:pt x="49" y="162"/>
                    <a:pt x="49" y="162"/>
                    <a:pt x="49" y="162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58"/>
                    <a:pt x="50" y="158"/>
                    <a:pt x="50" y="158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1" y="156"/>
                    <a:pt x="51" y="156"/>
                    <a:pt x="51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5" y="154"/>
                    <a:pt x="55" y="154"/>
                    <a:pt x="55" y="154"/>
                  </a:cubicBezTo>
                  <a:cubicBezTo>
                    <a:pt x="56" y="153"/>
                    <a:pt x="56" y="153"/>
                    <a:pt x="56" y="153"/>
                  </a:cubicBezTo>
                  <a:cubicBezTo>
                    <a:pt x="57" y="153"/>
                    <a:pt x="57" y="153"/>
                    <a:pt x="57" y="153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3"/>
                    <a:pt x="59" y="153"/>
                    <a:pt x="59" y="153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57" y="148"/>
                    <a:pt x="57" y="148"/>
                    <a:pt x="57" y="148"/>
                  </a:cubicBezTo>
                  <a:cubicBezTo>
                    <a:pt x="56" y="147"/>
                    <a:pt x="56" y="147"/>
                    <a:pt x="56" y="147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53" y="144"/>
                    <a:pt x="53" y="144"/>
                    <a:pt x="53" y="144"/>
                  </a:cubicBezTo>
                  <a:cubicBezTo>
                    <a:pt x="52" y="143"/>
                    <a:pt x="52" y="143"/>
                    <a:pt x="52" y="143"/>
                  </a:cubicBezTo>
                  <a:cubicBezTo>
                    <a:pt x="52" y="142"/>
                    <a:pt x="52" y="142"/>
                    <a:pt x="52" y="142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0" y="140"/>
                    <a:pt x="50" y="140"/>
                    <a:pt x="50" y="140"/>
                  </a:cubicBezTo>
                  <a:cubicBezTo>
                    <a:pt x="50" y="138"/>
                    <a:pt x="50" y="138"/>
                    <a:pt x="50" y="138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6"/>
                    <a:pt x="49" y="136"/>
                    <a:pt x="49" y="136"/>
                  </a:cubicBezTo>
                  <a:cubicBezTo>
                    <a:pt x="48" y="134"/>
                    <a:pt x="48" y="134"/>
                    <a:pt x="48" y="134"/>
                  </a:cubicBezTo>
                  <a:cubicBezTo>
                    <a:pt x="48" y="133"/>
                    <a:pt x="48" y="133"/>
                    <a:pt x="48" y="133"/>
                  </a:cubicBezTo>
                  <a:cubicBezTo>
                    <a:pt x="47" y="131"/>
                    <a:pt x="47" y="131"/>
                    <a:pt x="47" y="131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46" y="133"/>
                    <a:pt x="46" y="133"/>
                    <a:pt x="46" y="133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44" y="135"/>
                    <a:pt x="44" y="135"/>
                    <a:pt x="44" y="135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2" y="138"/>
                    <a:pt x="42" y="138"/>
                    <a:pt x="42" y="138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40" y="139"/>
                    <a:pt x="40" y="139"/>
                    <a:pt x="40" y="139"/>
                  </a:cubicBezTo>
                  <a:cubicBezTo>
                    <a:pt x="39" y="140"/>
                    <a:pt x="39" y="140"/>
                    <a:pt x="39" y="140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6" y="141"/>
                    <a:pt x="36" y="141"/>
                    <a:pt x="36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4" y="141"/>
                    <a:pt x="34" y="141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3" y="138"/>
                    <a:pt x="33" y="138"/>
                    <a:pt x="33" y="138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33" y="133"/>
                    <a:pt x="33" y="133"/>
                    <a:pt x="33" y="133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4" y="122"/>
                    <a:pt x="34" y="122"/>
                    <a:pt x="34" y="122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19"/>
                    <a:pt x="35" y="119"/>
                    <a:pt x="35" y="119"/>
                  </a:cubicBezTo>
                  <a:cubicBezTo>
                    <a:pt x="35" y="117"/>
                    <a:pt x="35" y="117"/>
                    <a:pt x="35" y="117"/>
                  </a:cubicBezTo>
                  <a:cubicBezTo>
                    <a:pt x="36" y="116"/>
                    <a:pt x="36" y="116"/>
                    <a:pt x="36" y="116"/>
                  </a:cubicBezTo>
                  <a:cubicBezTo>
                    <a:pt x="37" y="114"/>
                    <a:pt x="37" y="114"/>
                    <a:pt x="37" y="114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8" y="111"/>
                    <a:pt x="38" y="111"/>
                    <a:pt x="38" y="111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2" y="106"/>
                    <a:pt x="42" y="106"/>
                    <a:pt x="42" y="106"/>
                  </a:cubicBezTo>
                  <a:cubicBezTo>
                    <a:pt x="43" y="105"/>
                    <a:pt x="43" y="105"/>
                    <a:pt x="43" y="105"/>
                  </a:cubicBezTo>
                  <a:cubicBezTo>
                    <a:pt x="44" y="103"/>
                    <a:pt x="44" y="103"/>
                    <a:pt x="44" y="103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6" y="101"/>
                    <a:pt x="46" y="101"/>
                    <a:pt x="46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8" y="100"/>
                    <a:pt x="48" y="100"/>
                    <a:pt x="48" y="100"/>
                  </a:cubicBezTo>
                  <a:cubicBezTo>
                    <a:pt x="49" y="99"/>
                    <a:pt x="49" y="99"/>
                    <a:pt x="49" y="99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5" y="84"/>
                    <a:pt x="55" y="84"/>
                    <a:pt x="55" y="84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6" y="79"/>
                    <a:pt x="56" y="79"/>
                    <a:pt x="56" y="79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3" y="32"/>
                    <a:pt x="103" y="32"/>
                    <a:pt x="103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8" y="33"/>
                    <a:pt x="118" y="33"/>
                    <a:pt x="118" y="33"/>
                  </a:cubicBezTo>
                  <a:cubicBezTo>
                    <a:pt x="120" y="34"/>
                    <a:pt x="120" y="34"/>
                    <a:pt x="120" y="34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26" y="36"/>
                    <a:pt x="126" y="36"/>
                    <a:pt x="126" y="36"/>
                  </a:cubicBezTo>
                  <a:cubicBezTo>
                    <a:pt x="128" y="37"/>
                    <a:pt x="128" y="37"/>
                    <a:pt x="128" y="37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7" y="42"/>
                    <a:pt x="137" y="42"/>
                    <a:pt x="137" y="42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40" y="44"/>
                    <a:pt x="140" y="44"/>
                    <a:pt x="140" y="44"/>
                  </a:cubicBezTo>
                  <a:cubicBezTo>
                    <a:pt x="141" y="45"/>
                    <a:pt x="141" y="45"/>
                    <a:pt x="141" y="45"/>
                  </a:cubicBezTo>
                  <a:cubicBezTo>
                    <a:pt x="142" y="46"/>
                    <a:pt x="142" y="46"/>
                    <a:pt x="142" y="46"/>
                  </a:cubicBezTo>
                  <a:cubicBezTo>
                    <a:pt x="144" y="48"/>
                    <a:pt x="144" y="48"/>
                    <a:pt x="144" y="48"/>
                  </a:cubicBezTo>
                  <a:cubicBezTo>
                    <a:pt x="145" y="49"/>
                    <a:pt x="145" y="49"/>
                    <a:pt x="145" y="49"/>
                  </a:cubicBezTo>
                  <a:cubicBezTo>
                    <a:pt x="146" y="50"/>
                    <a:pt x="146" y="50"/>
                    <a:pt x="146" y="50"/>
                  </a:cubicBezTo>
                  <a:cubicBezTo>
                    <a:pt x="147" y="52"/>
                    <a:pt x="147" y="52"/>
                    <a:pt x="147" y="52"/>
                  </a:cubicBezTo>
                  <a:cubicBezTo>
                    <a:pt x="147" y="53"/>
                    <a:pt x="147" y="53"/>
                    <a:pt x="147" y="53"/>
                  </a:cubicBezTo>
                  <a:cubicBezTo>
                    <a:pt x="148" y="55"/>
                    <a:pt x="148" y="55"/>
                    <a:pt x="148" y="55"/>
                  </a:cubicBezTo>
                  <a:cubicBezTo>
                    <a:pt x="149" y="56"/>
                    <a:pt x="149" y="56"/>
                    <a:pt x="149" y="56"/>
                  </a:cubicBezTo>
                  <a:cubicBezTo>
                    <a:pt x="150" y="59"/>
                    <a:pt x="150" y="59"/>
                    <a:pt x="150" y="59"/>
                  </a:cubicBezTo>
                  <a:cubicBezTo>
                    <a:pt x="151" y="60"/>
                    <a:pt x="151" y="60"/>
                    <a:pt x="151" y="60"/>
                  </a:cubicBezTo>
                  <a:cubicBezTo>
                    <a:pt x="151" y="61"/>
                    <a:pt x="151" y="61"/>
                    <a:pt x="151" y="61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2" y="65"/>
                    <a:pt x="152" y="65"/>
                    <a:pt x="152" y="65"/>
                  </a:cubicBezTo>
                  <a:cubicBezTo>
                    <a:pt x="153" y="67"/>
                    <a:pt x="153" y="67"/>
                    <a:pt x="153" y="67"/>
                  </a:cubicBezTo>
                  <a:cubicBezTo>
                    <a:pt x="153" y="69"/>
                    <a:pt x="153" y="69"/>
                    <a:pt x="153" y="69"/>
                  </a:cubicBezTo>
                  <a:cubicBezTo>
                    <a:pt x="154" y="71"/>
                    <a:pt x="154" y="71"/>
                    <a:pt x="154" y="71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5" y="77"/>
                    <a:pt x="155" y="77"/>
                    <a:pt x="155" y="77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6" y="80"/>
                    <a:pt x="156" y="80"/>
                    <a:pt x="156" y="80"/>
                  </a:cubicBezTo>
                  <a:cubicBezTo>
                    <a:pt x="156" y="81"/>
                    <a:pt x="156" y="81"/>
                    <a:pt x="156" y="81"/>
                  </a:cubicBezTo>
                  <a:cubicBezTo>
                    <a:pt x="157" y="81"/>
                    <a:pt x="157" y="81"/>
                    <a:pt x="157" y="81"/>
                  </a:cubicBezTo>
                  <a:cubicBezTo>
                    <a:pt x="157" y="82"/>
                    <a:pt x="157" y="82"/>
                    <a:pt x="157" y="82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58" y="85"/>
                    <a:pt x="158" y="85"/>
                    <a:pt x="158" y="85"/>
                  </a:cubicBezTo>
                  <a:cubicBezTo>
                    <a:pt x="159" y="86"/>
                    <a:pt x="159" y="86"/>
                    <a:pt x="159" y="86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8" y="89"/>
                    <a:pt x="158" y="89"/>
                    <a:pt x="158" y="89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58" y="91"/>
                    <a:pt x="158" y="91"/>
                    <a:pt x="158" y="91"/>
                  </a:cubicBezTo>
                  <a:cubicBezTo>
                    <a:pt x="158" y="92"/>
                    <a:pt x="158" y="92"/>
                    <a:pt x="158" y="92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8" y="95"/>
                    <a:pt x="158" y="95"/>
                    <a:pt x="158" y="95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7"/>
                    <a:pt x="158" y="97"/>
                    <a:pt x="158" y="97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62" y="102"/>
                    <a:pt x="162" y="102"/>
                    <a:pt x="162" y="102"/>
                  </a:cubicBezTo>
                  <a:cubicBezTo>
                    <a:pt x="162" y="103"/>
                    <a:pt x="162" y="103"/>
                    <a:pt x="162" y="103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4" y="106"/>
                    <a:pt x="164" y="106"/>
                    <a:pt x="164" y="106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7" y="112"/>
                    <a:pt x="167" y="112"/>
                    <a:pt x="167" y="112"/>
                  </a:cubicBezTo>
                  <a:cubicBezTo>
                    <a:pt x="168" y="114"/>
                    <a:pt x="168" y="114"/>
                    <a:pt x="168" y="114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9" y="117"/>
                    <a:pt x="169" y="117"/>
                    <a:pt x="169" y="117"/>
                  </a:cubicBezTo>
                  <a:cubicBezTo>
                    <a:pt x="169" y="118"/>
                    <a:pt x="169" y="118"/>
                    <a:pt x="169" y="118"/>
                  </a:cubicBezTo>
                  <a:cubicBezTo>
                    <a:pt x="170" y="119"/>
                    <a:pt x="170" y="119"/>
                    <a:pt x="170" y="119"/>
                  </a:cubicBezTo>
                  <a:cubicBezTo>
                    <a:pt x="170" y="121"/>
                    <a:pt x="170" y="121"/>
                    <a:pt x="170" y="121"/>
                  </a:cubicBezTo>
                  <a:cubicBezTo>
                    <a:pt x="171" y="123"/>
                    <a:pt x="171" y="123"/>
                    <a:pt x="171" y="123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69" y="128"/>
                    <a:pt x="169" y="128"/>
                    <a:pt x="169" y="128"/>
                  </a:cubicBezTo>
                  <a:lnTo>
                    <a:pt x="169" y="1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43205" tIns="21603" rIns="43205" bIns="21603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550790" y="2607917"/>
            <a:ext cx="1531776" cy="1496290"/>
            <a:chOff x="8550790" y="2529819"/>
            <a:chExt cx="1531776" cy="1496290"/>
          </a:xfrm>
        </p:grpSpPr>
        <p:sp>
          <p:nvSpPr>
            <p:cNvPr id="52" name="AutoShape 22"/>
            <p:cNvSpPr>
              <a:spLocks/>
            </p:cNvSpPr>
            <p:nvPr/>
          </p:nvSpPr>
          <p:spPr bwMode="auto">
            <a:xfrm>
              <a:off x="8579296" y="2529819"/>
              <a:ext cx="1462013" cy="149629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0" rIns="24003" bIns="0" anchor="ctr"/>
            <a:lstStyle/>
            <a:p>
              <a:pPr algn="ctr" defTabSz="1176924" hangingPunct="0">
                <a:defRPr/>
              </a:pPr>
              <a:endParaRPr lang="en-US" sz="1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ontAwesome Regular" charset="0"/>
                <a:sym typeface="FontAwesome Regular" charset="0"/>
              </a:endParaRPr>
            </a:p>
          </p:txBody>
        </p:sp>
        <p:sp>
          <p:nvSpPr>
            <p:cNvPr id="53" name="AutoShape 23"/>
            <p:cNvSpPr>
              <a:spLocks/>
            </p:cNvSpPr>
            <p:nvPr/>
          </p:nvSpPr>
          <p:spPr bwMode="auto">
            <a:xfrm>
              <a:off x="8550790" y="3531078"/>
              <a:ext cx="1531776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粉丝数量</a:t>
              </a:r>
              <a:endParaRPr lang="en-US" altLang="zh-CN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4" name="AutoShape 24"/>
            <p:cNvSpPr>
              <a:spLocks/>
            </p:cNvSpPr>
            <p:nvPr/>
          </p:nvSpPr>
          <p:spPr bwMode="auto">
            <a:xfrm>
              <a:off x="9054131" y="2723324"/>
              <a:ext cx="511592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1176924" hangingPunct="0">
                <a:defRPr/>
              </a:pPr>
              <a:r>
                <a:rPr lang="en-US" sz="15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1.200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5" name="Line 25"/>
            <p:cNvSpPr>
              <a:spLocks noChangeShapeType="1"/>
            </p:cNvSpPr>
            <p:nvPr/>
          </p:nvSpPr>
          <p:spPr bwMode="auto">
            <a:xfrm flipV="1">
              <a:off x="8601800" y="3096067"/>
              <a:ext cx="1417005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6" name="Line 26"/>
            <p:cNvSpPr>
              <a:spLocks noChangeShapeType="1"/>
            </p:cNvSpPr>
            <p:nvPr/>
          </p:nvSpPr>
          <p:spPr bwMode="auto">
            <a:xfrm flipV="1">
              <a:off x="8604050" y="3461327"/>
              <a:ext cx="1412505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9190978" y="3151446"/>
              <a:ext cx="251400" cy="251004"/>
              <a:chOff x="8782050" y="1495425"/>
              <a:chExt cx="1116013" cy="1114425"/>
            </a:xfrm>
            <a:solidFill>
              <a:srgbClr val="FFFFFF"/>
            </a:solidFill>
          </p:grpSpPr>
          <p:sp>
            <p:nvSpPr>
              <p:cNvPr id="59" name="Oval 11"/>
              <p:cNvSpPr>
                <a:spLocks noChangeArrowheads="1"/>
              </p:cNvSpPr>
              <p:nvPr/>
            </p:nvSpPr>
            <p:spPr bwMode="auto">
              <a:xfrm>
                <a:off x="9047163" y="1809750"/>
                <a:ext cx="90488" cy="857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Freeform 12"/>
              <p:cNvSpPr>
                <a:spLocks/>
              </p:cNvSpPr>
              <p:nvPr/>
            </p:nvSpPr>
            <p:spPr bwMode="auto">
              <a:xfrm>
                <a:off x="9402763" y="2052638"/>
                <a:ext cx="74613" cy="65088"/>
              </a:xfrm>
              <a:custGeom>
                <a:avLst/>
                <a:gdLst>
                  <a:gd name="T0" fmla="*/ 6 w 14"/>
                  <a:gd name="T1" fmla="*/ 0 h 12"/>
                  <a:gd name="T2" fmla="*/ 0 w 14"/>
                  <a:gd name="T3" fmla="*/ 6 h 12"/>
                  <a:gd name="T4" fmla="*/ 6 w 14"/>
                  <a:gd name="T5" fmla="*/ 12 h 12"/>
                  <a:gd name="T6" fmla="*/ 14 w 14"/>
                  <a:gd name="T7" fmla="*/ 6 h 12"/>
                  <a:gd name="T8" fmla="*/ 6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11" y="12"/>
                      <a:pt x="14" y="9"/>
                      <a:pt x="14" y="6"/>
                    </a:cubicBezTo>
                    <a:cubicBezTo>
                      <a:pt x="14" y="3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Freeform 13"/>
              <p:cNvSpPr>
                <a:spLocks noEditPoints="1"/>
              </p:cNvSpPr>
              <p:nvPr/>
            </p:nvSpPr>
            <p:spPr bwMode="auto">
              <a:xfrm>
                <a:off x="8782050" y="1495425"/>
                <a:ext cx="1116013" cy="1114425"/>
              </a:xfrm>
              <a:custGeom>
                <a:avLst/>
                <a:gdLst>
                  <a:gd name="T0" fmla="*/ 207 w 207"/>
                  <a:gd name="T1" fmla="*/ 31 h 206"/>
                  <a:gd name="T2" fmla="*/ 175 w 207"/>
                  <a:gd name="T3" fmla="*/ 0 h 206"/>
                  <a:gd name="T4" fmla="*/ 31 w 207"/>
                  <a:gd name="T5" fmla="*/ 0 h 206"/>
                  <a:gd name="T6" fmla="*/ 0 w 207"/>
                  <a:gd name="T7" fmla="*/ 31 h 206"/>
                  <a:gd name="T8" fmla="*/ 0 w 207"/>
                  <a:gd name="T9" fmla="*/ 175 h 206"/>
                  <a:gd name="T10" fmla="*/ 31 w 207"/>
                  <a:gd name="T11" fmla="*/ 206 h 206"/>
                  <a:gd name="T12" fmla="*/ 175 w 207"/>
                  <a:gd name="T13" fmla="*/ 206 h 206"/>
                  <a:gd name="T14" fmla="*/ 207 w 207"/>
                  <a:gd name="T15" fmla="*/ 175 h 206"/>
                  <a:gd name="T16" fmla="*/ 207 w 207"/>
                  <a:gd name="T17" fmla="*/ 31 h 206"/>
                  <a:gd name="T18" fmla="*/ 78 w 207"/>
                  <a:gd name="T19" fmla="*/ 137 h 206"/>
                  <a:gd name="T20" fmla="*/ 57 w 207"/>
                  <a:gd name="T21" fmla="*/ 134 h 206"/>
                  <a:gd name="T22" fmla="*/ 35 w 207"/>
                  <a:gd name="T23" fmla="*/ 145 h 206"/>
                  <a:gd name="T24" fmla="*/ 42 w 207"/>
                  <a:gd name="T25" fmla="*/ 126 h 206"/>
                  <a:gd name="T26" fmla="*/ 17 w 207"/>
                  <a:gd name="T27" fmla="*/ 85 h 206"/>
                  <a:gd name="T28" fmla="*/ 78 w 207"/>
                  <a:gd name="T29" fmla="*/ 32 h 206"/>
                  <a:gd name="T30" fmla="*/ 140 w 207"/>
                  <a:gd name="T31" fmla="*/ 75 h 206"/>
                  <a:gd name="T32" fmla="*/ 135 w 207"/>
                  <a:gd name="T33" fmla="*/ 75 h 206"/>
                  <a:gd name="T34" fmla="*/ 82 w 207"/>
                  <a:gd name="T35" fmla="*/ 124 h 206"/>
                  <a:gd name="T36" fmla="*/ 84 w 207"/>
                  <a:gd name="T37" fmla="*/ 137 h 206"/>
                  <a:gd name="T38" fmla="*/ 78 w 207"/>
                  <a:gd name="T39" fmla="*/ 137 h 206"/>
                  <a:gd name="T40" fmla="*/ 169 w 207"/>
                  <a:gd name="T41" fmla="*/ 158 h 206"/>
                  <a:gd name="T42" fmla="*/ 174 w 207"/>
                  <a:gd name="T43" fmla="*/ 174 h 206"/>
                  <a:gd name="T44" fmla="*/ 157 w 207"/>
                  <a:gd name="T45" fmla="*/ 165 h 206"/>
                  <a:gd name="T46" fmla="*/ 138 w 207"/>
                  <a:gd name="T47" fmla="*/ 168 h 206"/>
                  <a:gd name="T48" fmla="*/ 86 w 207"/>
                  <a:gd name="T49" fmla="*/ 123 h 206"/>
                  <a:gd name="T50" fmla="*/ 138 w 207"/>
                  <a:gd name="T51" fmla="*/ 78 h 206"/>
                  <a:gd name="T52" fmla="*/ 191 w 207"/>
                  <a:gd name="T53" fmla="*/ 123 h 206"/>
                  <a:gd name="T54" fmla="*/ 169 w 207"/>
                  <a:gd name="T55" fmla="*/ 15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7" h="206">
                    <a:moveTo>
                      <a:pt x="207" y="31"/>
                    </a:moveTo>
                    <a:cubicBezTo>
                      <a:pt x="207" y="14"/>
                      <a:pt x="193" y="0"/>
                      <a:pt x="175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92"/>
                      <a:pt x="14" y="206"/>
                      <a:pt x="31" y="206"/>
                    </a:cubicBezTo>
                    <a:cubicBezTo>
                      <a:pt x="175" y="206"/>
                      <a:pt x="175" y="206"/>
                      <a:pt x="175" y="206"/>
                    </a:cubicBezTo>
                    <a:cubicBezTo>
                      <a:pt x="193" y="206"/>
                      <a:pt x="207" y="192"/>
                      <a:pt x="207" y="175"/>
                    </a:cubicBezTo>
                    <a:lnTo>
                      <a:pt x="207" y="31"/>
                    </a:lnTo>
                    <a:close/>
                    <a:moveTo>
                      <a:pt x="78" y="137"/>
                    </a:moveTo>
                    <a:cubicBezTo>
                      <a:pt x="71" y="137"/>
                      <a:pt x="65" y="135"/>
                      <a:pt x="57" y="134"/>
                    </a:cubicBezTo>
                    <a:cubicBezTo>
                      <a:pt x="35" y="145"/>
                      <a:pt x="35" y="145"/>
                      <a:pt x="35" y="145"/>
                    </a:cubicBezTo>
                    <a:cubicBezTo>
                      <a:pt x="42" y="126"/>
                      <a:pt x="42" y="126"/>
                      <a:pt x="42" y="126"/>
                    </a:cubicBezTo>
                    <a:cubicBezTo>
                      <a:pt x="26" y="115"/>
                      <a:pt x="17" y="101"/>
                      <a:pt x="17" y="85"/>
                    </a:cubicBezTo>
                    <a:cubicBezTo>
                      <a:pt x="17" y="55"/>
                      <a:pt x="45" y="32"/>
                      <a:pt x="78" y="32"/>
                    </a:cubicBezTo>
                    <a:cubicBezTo>
                      <a:pt x="109" y="32"/>
                      <a:pt x="135" y="51"/>
                      <a:pt x="140" y="75"/>
                    </a:cubicBezTo>
                    <a:cubicBezTo>
                      <a:pt x="138" y="75"/>
                      <a:pt x="137" y="75"/>
                      <a:pt x="135" y="75"/>
                    </a:cubicBezTo>
                    <a:cubicBezTo>
                      <a:pt x="105" y="75"/>
                      <a:pt x="82" y="97"/>
                      <a:pt x="82" y="124"/>
                    </a:cubicBezTo>
                    <a:cubicBezTo>
                      <a:pt x="82" y="128"/>
                      <a:pt x="83" y="133"/>
                      <a:pt x="84" y="137"/>
                    </a:cubicBezTo>
                    <a:cubicBezTo>
                      <a:pt x="82" y="137"/>
                      <a:pt x="80" y="137"/>
                      <a:pt x="78" y="137"/>
                    </a:cubicBezTo>
                    <a:close/>
                    <a:moveTo>
                      <a:pt x="169" y="158"/>
                    </a:moveTo>
                    <a:cubicBezTo>
                      <a:pt x="174" y="174"/>
                      <a:pt x="174" y="174"/>
                      <a:pt x="174" y="174"/>
                    </a:cubicBezTo>
                    <a:cubicBezTo>
                      <a:pt x="157" y="165"/>
                      <a:pt x="157" y="165"/>
                      <a:pt x="157" y="165"/>
                    </a:cubicBezTo>
                    <a:cubicBezTo>
                      <a:pt x="151" y="166"/>
                      <a:pt x="145" y="168"/>
                      <a:pt x="138" y="168"/>
                    </a:cubicBezTo>
                    <a:cubicBezTo>
                      <a:pt x="109" y="168"/>
                      <a:pt x="86" y="148"/>
                      <a:pt x="86" y="123"/>
                    </a:cubicBezTo>
                    <a:cubicBezTo>
                      <a:pt x="86" y="98"/>
                      <a:pt x="109" y="78"/>
                      <a:pt x="138" y="78"/>
                    </a:cubicBezTo>
                    <a:cubicBezTo>
                      <a:pt x="166" y="78"/>
                      <a:pt x="191" y="98"/>
                      <a:pt x="191" y="123"/>
                    </a:cubicBezTo>
                    <a:cubicBezTo>
                      <a:pt x="191" y="137"/>
                      <a:pt x="181" y="149"/>
                      <a:pt x="169" y="1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/>
              </p:cNvSpPr>
              <p:nvPr/>
            </p:nvSpPr>
            <p:spPr bwMode="auto">
              <a:xfrm>
                <a:off x="9585325" y="2052638"/>
                <a:ext cx="76200" cy="65088"/>
              </a:xfrm>
              <a:custGeom>
                <a:avLst/>
                <a:gdLst>
                  <a:gd name="T0" fmla="*/ 6 w 14"/>
                  <a:gd name="T1" fmla="*/ 0 h 12"/>
                  <a:gd name="T2" fmla="*/ 0 w 14"/>
                  <a:gd name="T3" fmla="*/ 6 h 12"/>
                  <a:gd name="T4" fmla="*/ 6 w 14"/>
                  <a:gd name="T5" fmla="*/ 12 h 12"/>
                  <a:gd name="T6" fmla="*/ 14 w 14"/>
                  <a:gd name="T7" fmla="*/ 6 h 12"/>
                  <a:gd name="T8" fmla="*/ 6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11" y="12"/>
                      <a:pt x="14" y="9"/>
                      <a:pt x="14" y="6"/>
                    </a:cubicBezTo>
                    <a:cubicBezTo>
                      <a:pt x="14" y="3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Oval 15"/>
              <p:cNvSpPr>
                <a:spLocks noChangeArrowheads="1"/>
              </p:cNvSpPr>
              <p:nvPr/>
            </p:nvSpPr>
            <p:spPr bwMode="auto">
              <a:xfrm>
                <a:off x="9278938" y="1809750"/>
                <a:ext cx="90488" cy="857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3871448" y="2607917"/>
            <a:ext cx="1462014" cy="1496290"/>
            <a:chOff x="3846693" y="2529819"/>
            <a:chExt cx="1462014" cy="1496290"/>
          </a:xfrm>
        </p:grpSpPr>
        <p:sp>
          <p:nvSpPr>
            <p:cNvPr id="42" name="AutoShape 10"/>
            <p:cNvSpPr>
              <a:spLocks/>
            </p:cNvSpPr>
            <p:nvPr/>
          </p:nvSpPr>
          <p:spPr bwMode="auto">
            <a:xfrm>
              <a:off x="3846693" y="2529819"/>
              <a:ext cx="1462014" cy="149629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0" rIns="24003" bIns="0" anchor="ctr"/>
            <a:lstStyle/>
            <a:p>
              <a:pPr algn="ctr" defTabSz="1176924" hangingPunct="0">
                <a:defRPr/>
              </a:pPr>
              <a:endParaRPr lang="en-US" sz="1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ontAwesome Regular" charset="0"/>
                <a:sym typeface="FontAwesome Regular" charset="0"/>
              </a:endParaRPr>
            </a:p>
          </p:txBody>
        </p:sp>
        <p:sp>
          <p:nvSpPr>
            <p:cNvPr id="43" name="AutoShape 11"/>
            <p:cNvSpPr>
              <a:spLocks/>
            </p:cNvSpPr>
            <p:nvPr/>
          </p:nvSpPr>
          <p:spPr bwMode="auto">
            <a:xfrm>
              <a:off x="3855694" y="3531078"/>
              <a:ext cx="1429008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粉丝数量</a:t>
              </a:r>
              <a:endParaRPr lang="en-US" altLang="zh-CN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4" name="AutoShape 12"/>
            <p:cNvSpPr>
              <a:spLocks/>
            </p:cNvSpPr>
            <p:nvPr/>
          </p:nvSpPr>
          <p:spPr bwMode="auto">
            <a:xfrm>
              <a:off x="4269769" y="2723324"/>
              <a:ext cx="615861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1176924" hangingPunct="0">
                <a:defRPr/>
              </a:pPr>
              <a:r>
                <a:rPr lang="en-US" sz="15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14.355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5" name="Line 13"/>
            <p:cNvSpPr>
              <a:spLocks noChangeShapeType="1"/>
            </p:cNvSpPr>
            <p:nvPr/>
          </p:nvSpPr>
          <p:spPr bwMode="auto">
            <a:xfrm flipV="1">
              <a:off x="3869197" y="3096067"/>
              <a:ext cx="1417005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6" name="Line 14"/>
            <p:cNvSpPr>
              <a:spLocks noChangeShapeType="1"/>
            </p:cNvSpPr>
            <p:nvPr/>
          </p:nvSpPr>
          <p:spPr bwMode="auto">
            <a:xfrm flipV="1">
              <a:off x="3871448" y="3461327"/>
              <a:ext cx="1412504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64" name="Freeform 19"/>
            <p:cNvSpPr>
              <a:spLocks noEditPoints="1"/>
            </p:cNvSpPr>
            <p:nvPr/>
          </p:nvSpPr>
          <p:spPr bwMode="auto">
            <a:xfrm>
              <a:off x="4452536" y="3151446"/>
              <a:ext cx="250327" cy="251004"/>
            </a:xfrm>
            <a:custGeom>
              <a:avLst/>
              <a:gdLst>
                <a:gd name="T0" fmla="*/ 175 w 206"/>
                <a:gd name="T1" fmla="*/ 0 h 206"/>
                <a:gd name="T2" fmla="*/ 0 w 206"/>
                <a:gd name="T3" fmla="*/ 31 h 206"/>
                <a:gd name="T4" fmla="*/ 31 w 206"/>
                <a:gd name="T5" fmla="*/ 206 h 206"/>
                <a:gd name="T6" fmla="*/ 206 w 206"/>
                <a:gd name="T7" fmla="*/ 175 h 206"/>
                <a:gd name="T8" fmla="*/ 27 w 206"/>
                <a:gd name="T9" fmla="*/ 181 h 206"/>
                <a:gd name="T10" fmla="*/ 22 w 206"/>
                <a:gd name="T11" fmla="*/ 190 h 206"/>
                <a:gd name="T12" fmla="*/ 37 w 206"/>
                <a:gd name="T13" fmla="*/ 96 h 206"/>
                <a:gd name="T14" fmla="*/ 47 w 206"/>
                <a:gd name="T15" fmla="*/ 75 h 206"/>
                <a:gd name="T16" fmla="*/ 81 w 206"/>
                <a:gd name="T17" fmla="*/ 75 h 206"/>
                <a:gd name="T18" fmla="*/ 54 w 206"/>
                <a:gd name="T19" fmla="*/ 89 h 206"/>
                <a:gd name="T20" fmla="*/ 27 w 206"/>
                <a:gd name="T21" fmla="*/ 181 h 206"/>
                <a:gd name="T22" fmla="*/ 52 w 206"/>
                <a:gd name="T23" fmla="*/ 126 h 206"/>
                <a:gd name="T24" fmla="*/ 54 w 206"/>
                <a:gd name="T25" fmla="*/ 117 h 206"/>
                <a:gd name="T26" fmla="*/ 105 w 206"/>
                <a:gd name="T27" fmla="*/ 76 h 206"/>
                <a:gd name="T28" fmla="*/ 21 w 206"/>
                <a:gd name="T29" fmla="*/ 76 h 206"/>
                <a:gd name="T30" fmla="*/ 24 w 206"/>
                <a:gd name="T31" fmla="*/ 101 h 206"/>
                <a:gd name="T32" fmla="*/ 12 w 206"/>
                <a:gd name="T33" fmla="*/ 76 h 206"/>
                <a:gd name="T34" fmla="*/ 114 w 206"/>
                <a:gd name="T35" fmla="*/ 76 h 206"/>
                <a:gd name="T36" fmla="*/ 158 w 206"/>
                <a:gd name="T37" fmla="*/ 68 h 206"/>
                <a:gd name="T38" fmla="*/ 131 w 206"/>
                <a:gd name="T39" fmla="*/ 26 h 206"/>
                <a:gd name="T40" fmla="*/ 184 w 206"/>
                <a:gd name="T41" fmla="*/ 51 h 206"/>
                <a:gd name="T42" fmla="*/ 177 w 206"/>
                <a:gd name="T43" fmla="*/ 57 h 206"/>
                <a:gd name="T44" fmla="*/ 179 w 206"/>
                <a:gd name="T45" fmla="*/ 49 h 206"/>
                <a:gd name="T46" fmla="*/ 136 w 206"/>
                <a:gd name="T47" fmla="*/ 29 h 206"/>
                <a:gd name="T48" fmla="*/ 158 w 206"/>
                <a:gd name="T49" fmla="*/ 63 h 206"/>
                <a:gd name="T50" fmla="*/ 158 w 206"/>
                <a:gd name="T51" fmla="*/ 68 h 206"/>
                <a:gd name="T52" fmla="*/ 202 w 206"/>
                <a:gd name="T53" fmla="*/ 86 h 206"/>
                <a:gd name="T54" fmla="*/ 161 w 206"/>
                <a:gd name="T55" fmla="*/ 57 h 206"/>
                <a:gd name="T56" fmla="*/ 153 w 206"/>
                <a:gd name="T57" fmla="*/ 47 h 206"/>
                <a:gd name="T58" fmla="*/ 161 w 206"/>
                <a:gd name="T59" fmla="*/ 30 h 206"/>
                <a:gd name="T60" fmla="*/ 162 w 206"/>
                <a:gd name="T61" fmla="*/ 47 h 206"/>
                <a:gd name="T62" fmla="*/ 200 w 206"/>
                <a:gd name="T63" fmla="*/ 8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6" h="206">
                  <a:moveTo>
                    <a:pt x="206" y="31"/>
                  </a:moveTo>
                  <a:cubicBezTo>
                    <a:pt x="206" y="14"/>
                    <a:pt x="192" y="0"/>
                    <a:pt x="17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92"/>
                    <a:pt x="14" y="206"/>
                    <a:pt x="31" y="206"/>
                  </a:cubicBezTo>
                  <a:cubicBezTo>
                    <a:pt x="175" y="206"/>
                    <a:pt x="175" y="206"/>
                    <a:pt x="175" y="206"/>
                  </a:cubicBezTo>
                  <a:cubicBezTo>
                    <a:pt x="192" y="206"/>
                    <a:pt x="206" y="192"/>
                    <a:pt x="206" y="175"/>
                  </a:cubicBezTo>
                  <a:lnTo>
                    <a:pt x="206" y="31"/>
                  </a:lnTo>
                  <a:close/>
                  <a:moveTo>
                    <a:pt x="27" y="181"/>
                  </a:moveTo>
                  <a:cubicBezTo>
                    <a:pt x="27" y="184"/>
                    <a:pt x="25" y="190"/>
                    <a:pt x="22" y="190"/>
                  </a:cubicBezTo>
                  <a:cubicBezTo>
                    <a:pt x="22" y="190"/>
                    <a:pt x="22" y="190"/>
                    <a:pt x="22" y="190"/>
                  </a:cubicBezTo>
                  <a:cubicBezTo>
                    <a:pt x="20" y="190"/>
                    <a:pt x="18" y="184"/>
                    <a:pt x="17" y="182"/>
                  </a:cubicBezTo>
                  <a:cubicBezTo>
                    <a:pt x="14" y="144"/>
                    <a:pt x="26" y="112"/>
                    <a:pt x="37" y="96"/>
                  </a:cubicBezTo>
                  <a:cubicBezTo>
                    <a:pt x="41" y="91"/>
                    <a:pt x="45" y="86"/>
                    <a:pt x="48" y="82"/>
                  </a:cubicBezTo>
                  <a:cubicBezTo>
                    <a:pt x="48" y="80"/>
                    <a:pt x="47" y="78"/>
                    <a:pt x="47" y="75"/>
                  </a:cubicBezTo>
                  <a:cubicBezTo>
                    <a:pt x="47" y="66"/>
                    <a:pt x="55" y="58"/>
                    <a:pt x="64" y="58"/>
                  </a:cubicBezTo>
                  <a:cubicBezTo>
                    <a:pt x="73" y="58"/>
                    <a:pt x="81" y="66"/>
                    <a:pt x="81" y="75"/>
                  </a:cubicBezTo>
                  <a:cubicBezTo>
                    <a:pt x="81" y="85"/>
                    <a:pt x="73" y="92"/>
                    <a:pt x="64" y="92"/>
                  </a:cubicBezTo>
                  <a:cubicBezTo>
                    <a:pt x="60" y="92"/>
                    <a:pt x="57" y="91"/>
                    <a:pt x="54" y="89"/>
                  </a:cubicBezTo>
                  <a:cubicBezTo>
                    <a:pt x="51" y="93"/>
                    <a:pt x="48" y="99"/>
                    <a:pt x="44" y="104"/>
                  </a:cubicBezTo>
                  <a:cubicBezTo>
                    <a:pt x="30" y="125"/>
                    <a:pt x="24" y="153"/>
                    <a:pt x="27" y="181"/>
                  </a:cubicBezTo>
                  <a:close/>
                  <a:moveTo>
                    <a:pt x="63" y="127"/>
                  </a:moveTo>
                  <a:cubicBezTo>
                    <a:pt x="59" y="127"/>
                    <a:pt x="55" y="127"/>
                    <a:pt x="52" y="126"/>
                  </a:cubicBezTo>
                  <a:cubicBezTo>
                    <a:pt x="49" y="125"/>
                    <a:pt x="48" y="123"/>
                    <a:pt x="48" y="121"/>
                  </a:cubicBezTo>
                  <a:cubicBezTo>
                    <a:pt x="49" y="118"/>
                    <a:pt x="51" y="117"/>
                    <a:pt x="54" y="117"/>
                  </a:cubicBezTo>
                  <a:cubicBezTo>
                    <a:pt x="57" y="118"/>
                    <a:pt x="60" y="118"/>
                    <a:pt x="63" y="118"/>
                  </a:cubicBezTo>
                  <a:cubicBezTo>
                    <a:pt x="86" y="118"/>
                    <a:pt x="105" y="99"/>
                    <a:pt x="105" y="76"/>
                  </a:cubicBezTo>
                  <a:cubicBezTo>
                    <a:pt x="105" y="53"/>
                    <a:pt x="86" y="34"/>
                    <a:pt x="63" y="34"/>
                  </a:cubicBezTo>
                  <a:cubicBezTo>
                    <a:pt x="40" y="34"/>
                    <a:pt x="21" y="53"/>
                    <a:pt x="21" y="76"/>
                  </a:cubicBezTo>
                  <a:cubicBezTo>
                    <a:pt x="21" y="83"/>
                    <a:pt x="23" y="89"/>
                    <a:pt x="26" y="95"/>
                  </a:cubicBezTo>
                  <a:cubicBezTo>
                    <a:pt x="27" y="98"/>
                    <a:pt x="26" y="100"/>
                    <a:pt x="24" y="101"/>
                  </a:cubicBezTo>
                  <a:cubicBezTo>
                    <a:pt x="22" y="103"/>
                    <a:pt x="19" y="102"/>
                    <a:pt x="18" y="99"/>
                  </a:cubicBezTo>
                  <a:cubicBezTo>
                    <a:pt x="14" y="92"/>
                    <a:pt x="12" y="84"/>
                    <a:pt x="12" y="76"/>
                  </a:cubicBezTo>
                  <a:cubicBezTo>
                    <a:pt x="12" y="48"/>
                    <a:pt x="35" y="25"/>
                    <a:pt x="63" y="25"/>
                  </a:cubicBezTo>
                  <a:cubicBezTo>
                    <a:pt x="91" y="25"/>
                    <a:pt x="114" y="48"/>
                    <a:pt x="114" y="76"/>
                  </a:cubicBezTo>
                  <a:cubicBezTo>
                    <a:pt x="114" y="104"/>
                    <a:pt x="91" y="127"/>
                    <a:pt x="63" y="127"/>
                  </a:cubicBezTo>
                  <a:close/>
                  <a:moveTo>
                    <a:pt x="158" y="68"/>
                  </a:moveTo>
                  <a:cubicBezTo>
                    <a:pt x="154" y="68"/>
                    <a:pt x="149" y="67"/>
                    <a:pt x="145" y="65"/>
                  </a:cubicBezTo>
                  <a:cubicBezTo>
                    <a:pt x="131" y="58"/>
                    <a:pt x="124" y="41"/>
                    <a:pt x="131" y="26"/>
                  </a:cubicBezTo>
                  <a:cubicBezTo>
                    <a:pt x="138" y="12"/>
                    <a:pt x="155" y="6"/>
                    <a:pt x="170" y="13"/>
                  </a:cubicBezTo>
                  <a:cubicBezTo>
                    <a:pt x="184" y="19"/>
                    <a:pt x="190" y="37"/>
                    <a:pt x="184" y="51"/>
                  </a:cubicBezTo>
                  <a:cubicBezTo>
                    <a:pt x="183" y="53"/>
                    <a:pt x="181" y="55"/>
                    <a:pt x="180" y="57"/>
                  </a:cubicBezTo>
                  <a:cubicBezTo>
                    <a:pt x="179" y="58"/>
                    <a:pt x="178" y="58"/>
                    <a:pt x="177" y="57"/>
                  </a:cubicBezTo>
                  <a:cubicBezTo>
                    <a:pt x="175" y="56"/>
                    <a:pt x="175" y="55"/>
                    <a:pt x="176" y="54"/>
                  </a:cubicBezTo>
                  <a:cubicBezTo>
                    <a:pt x="177" y="52"/>
                    <a:pt x="178" y="51"/>
                    <a:pt x="179" y="49"/>
                  </a:cubicBezTo>
                  <a:cubicBezTo>
                    <a:pt x="185" y="37"/>
                    <a:pt x="180" y="23"/>
                    <a:pt x="168" y="17"/>
                  </a:cubicBezTo>
                  <a:cubicBezTo>
                    <a:pt x="156" y="12"/>
                    <a:pt x="142" y="17"/>
                    <a:pt x="136" y="29"/>
                  </a:cubicBezTo>
                  <a:cubicBezTo>
                    <a:pt x="130" y="40"/>
                    <a:pt x="135" y="55"/>
                    <a:pt x="147" y="60"/>
                  </a:cubicBezTo>
                  <a:cubicBezTo>
                    <a:pt x="151" y="62"/>
                    <a:pt x="154" y="63"/>
                    <a:pt x="158" y="63"/>
                  </a:cubicBezTo>
                  <a:cubicBezTo>
                    <a:pt x="160" y="63"/>
                    <a:pt x="161" y="64"/>
                    <a:pt x="161" y="65"/>
                  </a:cubicBezTo>
                  <a:cubicBezTo>
                    <a:pt x="161" y="67"/>
                    <a:pt x="160" y="68"/>
                    <a:pt x="158" y="68"/>
                  </a:cubicBezTo>
                  <a:close/>
                  <a:moveTo>
                    <a:pt x="202" y="86"/>
                  </a:moveTo>
                  <a:cubicBezTo>
                    <a:pt x="202" y="86"/>
                    <a:pt x="202" y="86"/>
                    <a:pt x="202" y="86"/>
                  </a:cubicBezTo>
                  <a:cubicBezTo>
                    <a:pt x="201" y="87"/>
                    <a:pt x="200" y="88"/>
                    <a:pt x="198" y="87"/>
                  </a:cubicBezTo>
                  <a:cubicBezTo>
                    <a:pt x="178" y="80"/>
                    <a:pt x="167" y="67"/>
                    <a:pt x="161" y="57"/>
                  </a:cubicBezTo>
                  <a:cubicBezTo>
                    <a:pt x="159" y="54"/>
                    <a:pt x="158" y="51"/>
                    <a:pt x="157" y="48"/>
                  </a:cubicBezTo>
                  <a:cubicBezTo>
                    <a:pt x="155" y="48"/>
                    <a:pt x="154" y="47"/>
                    <a:pt x="153" y="47"/>
                  </a:cubicBezTo>
                  <a:cubicBezTo>
                    <a:pt x="148" y="45"/>
                    <a:pt x="146" y="39"/>
                    <a:pt x="148" y="34"/>
                  </a:cubicBezTo>
                  <a:cubicBezTo>
                    <a:pt x="151" y="29"/>
                    <a:pt x="156" y="27"/>
                    <a:pt x="161" y="30"/>
                  </a:cubicBezTo>
                  <a:cubicBezTo>
                    <a:pt x="166" y="32"/>
                    <a:pt x="168" y="38"/>
                    <a:pt x="166" y="42"/>
                  </a:cubicBezTo>
                  <a:cubicBezTo>
                    <a:pt x="165" y="44"/>
                    <a:pt x="163" y="46"/>
                    <a:pt x="162" y="47"/>
                  </a:cubicBezTo>
                  <a:cubicBezTo>
                    <a:pt x="163" y="49"/>
                    <a:pt x="164" y="52"/>
                    <a:pt x="166" y="55"/>
                  </a:cubicBezTo>
                  <a:cubicBezTo>
                    <a:pt x="173" y="67"/>
                    <a:pt x="185" y="77"/>
                    <a:pt x="200" y="82"/>
                  </a:cubicBezTo>
                  <a:cubicBezTo>
                    <a:pt x="202" y="83"/>
                    <a:pt x="202" y="84"/>
                    <a:pt x="202" y="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43205" tIns="21603" rIns="43205" bIns="21603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504772" y="2607917"/>
            <a:ext cx="1462013" cy="1496290"/>
            <a:chOff x="1480017" y="2529819"/>
            <a:chExt cx="1462013" cy="1496290"/>
          </a:xfrm>
        </p:grpSpPr>
        <p:sp>
          <p:nvSpPr>
            <p:cNvPr id="37" name="AutoShape 4"/>
            <p:cNvSpPr>
              <a:spLocks/>
            </p:cNvSpPr>
            <p:nvPr/>
          </p:nvSpPr>
          <p:spPr bwMode="auto">
            <a:xfrm>
              <a:off x="1480017" y="2529819"/>
              <a:ext cx="1462013" cy="149629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endParaRPr lang="tr-TR" sz="19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ontAwesome" charset="0"/>
                <a:sym typeface="FontAwesome" charset="0"/>
              </a:endParaRPr>
            </a:p>
            <a:p>
              <a:pPr algn="ctr" hangingPunct="0">
                <a:defRPr/>
              </a:pPr>
              <a:r>
                <a:rPr lang="en-US" sz="19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FontAwesome Regular" charset="0"/>
                  <a:sym typeface="FontAwesome Regular" charset="0"/>
                </a:rPr>
                <a:t> </a:t>
              </a:r>
            </a:p>
            <a:p>
              <a:pPr algn="ctr" hangingPunct="0">
                <a:defRPr/>
              </a:pPr>
              <a:endParaRPr lang="en-US" sz="19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ontAwesome Regular" charset="0"/>
                <a:sym typeface="FontAwesome Regular" charset="0"/>
              </a:endParaRPr>
            </a:p>
          </p:txBody>
        </p:sp>
        <p:sp>
          <p:nvSpPr>
            <p:cNvPr id="38" name="AutoShape 5"/>
            <p:cNvSpPr>
              <a:spLocks/>
            </p:cNvSpPr>
            <p:nvPr/>
          </p:nvSpPr>
          <p:spPr bwMode="auto">
            <a:xfrm>
              <a:off x="1609790" y="3531078"/>
              <a:ext cx="1224971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粉丝数量</a:t>
              </a:r>
              <a:endParaRPr lang="en-US" altLang="zh-CN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39" name="AutoShape 6"/>
            <p:cNvSpPr>
              <a:spLocks/>
            </p:cNvSpPr>
            <p:nvPr/>
          </p:nvSpPr>
          <p:spPr bwMode="auto">
            <a:xfrm>
              <a:off x="1903093" y="2723324"/>
              <a:ext cx="615861" cy="2820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1176924" hangingPunct="0">
                <a:defRPr/>
              </a:pPr>
              <a:r>
                <a:rPr lang="en-US" sz="15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Gill Sans Light" charset="0"/>
                  <a:sym typeface="Gill Sans Light" charset="0"/>
                </a:rPr>
                <a:t>22.000</a:t>
              </a:r>
              <a:endParaRPr lang="en-US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0" name="Line 7"/>
            <p:cNvSpPr>
              <a:spLocks noChangeShapeType="1"/>
            </p:cNvSpPr>
            <p:nvPr/>
          </p:nvSpPr>
          <p:spPr bwMode="auto">
            <a:xfrm flipV="1">
              <a:off x="1502521" y="3096067"/>
              <a:ext cx="1417005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41" name="Line 8"/>
            <p:cNvSpPr>
              <a:spLocks noChangeShapeType="1"/>
            </p:cNvSpPr>
            <p:nvPr/>
          </p:nvSpPr>
          <p:spPr bwMode="auto">
            <a:xfrm flipV="1">
              <a:off x="1504771" y="3461327"/>
              <a:ext cx="1412505" cy="0"/>
            </a:xfrm>
            <a:prstGeom prst="line">
              <a:avLst/>
            </a:prstGeom>
            <a:noFill/>
            <a:ln w="254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defTabSz="1176924" hangingPunct="0">
                <a:defRPr/>
              </a:pP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2086038" y="3151446"/>
              <a:ext cx="249970" cy="251004"/>
              <a:chOff x="2473325" y="1495425"/>
              <a:chExt cx="1109663" cy="1114425"/>
            </a:xfrm>
            <a:solidFill>
              <a:srgbClr val="FFFFFF"/>
            </a:solidFill>
          </p:grpSpPr>
          <p:sp>
            <p:nvSpPr>
              <p:cNvPr id="66" name="Freeform 28"/>
              <p:cNvSpPr>
                <a:spLocks noEditPoints="1"/>
              </p:cNvSpPr>
              <p:nvPr/>
            </p:nvSpPr>
            <p:spPr bwMode="auto">
              <a:xfrm>
                <a:off x="2651125" y="1998663"/>
                <a:ext cx="571500" cy="384175"/>
              </a:xfrm>
              <a:custGeom>
                <a:avLst/>
                <a:gdLst>
                  <a:gd name="T0" fmla="*/ 53 w 106"/>
                  <a:gd name="T1" fmla="*/ 1 h 71"/>
                  <a:gd name="T2" fmla="*/ 0 w 106"/>
                  <a:gd name="T3" fmla="*/ 37 h 71"/>
                  <a:gd name="T4" fmla="*/ 53 w 106"/>
                  <a:gd name="T5" fmla="*/ 70 h 71"/>
                  <a:gd name="T6" fmla="*/ 106 w 106"/>
                  <a:gd name="T7" fmla="*/ 31 h 71"/>
                  <a:gd name="T8" fmla="*/ 53 w 106"/>
                  <a:gd name="T9" fmla="*/ 1 h 71"/>
                  <a:gd name="T10" fmla="*/ 73 w 106"/>
                  <a:gd name="T11" fmla="*/ 50 h 71"/>
                  <a:gd name="T12" fmla="*/ 29 w 106"/>
                  <a:gd name="T13" fmla="*/ 58 h 71"/>
                  <a:gd name="T14" fmla="*/ 21 w 106"/>
                  <a:gd name="T15" fmla="*/ 45 h 71"/>
                  <a:gd name="T16" fmla="*/ 47 w 106"/>
                  <a:gd name="T17" fmla="*/ 14 h 71"/>
                  <a:gd name="T18" fmla="*/ 73 w 106"/>
                  <a:gd name="T19" fmla="*/ 5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6" h="71">
                    <a:moveTo>
                      <a:pt x="53" y="1"/>
                    </a:moveTo>
                    <a:cubicBezTo>
                      <a:pt x="24" y="2"/>
                      <a:pt x="0" y="18"/>
                      <a:pt x="0" y="37"/>
                    </a:cubicBezTo>
                    <a:cubicBezTo>
                      <a:pt x="0" y="57"/>
                      <a:pt x="24" y="71"/>
                      <a:pt x="53" y="70"/>
                    </a:cubicBezTo>
                    <a:cubicBezTo>
                      <a:pt x="82" y="69"/>
                      <a:pt x="106" y="50"/>
                      <a:pt x="106" y="31"/>
                    </a:cubicBezTo>
                    <a:cubicBezTo>
                      <a:pt x="106" y="12"/>
                      <a:pt x="82" y="0"/>
                      <a:pt x="53" y="1"/>
                    </a:cubicBezTo>
                    <a:close/>
                    <a:moveTo>
                      <a:pt x="73" y="50"/>
                    </a:moveTo>
                    <a:cubicBezTo>
                      <a:pt x="64" y="61"/>
                      <a:pt x="46" y="67"/>
                      <a:pt x="29" y="58"/>
                    </a:cubicBezTo>
                    <a:cubicBezTo>
                      <a:pt x="21" y="53"/>
                      <a:pt x="21" y="45"/>
                      <a:pt x="21" y="45"/>
                    </a:cubicBezTo>
                    <a:cubicBezTo>
                      <a:pt x="21" y="45"/>
                      <a:pt x="18" y="17"/>
                      <a:pt x="47" y="14"/>
                    </a:cubicBezTo>
                    <a:cubicBezTo>
                      <a:pt x="77" y="10"/>
                      <a:pt x="82" y="38"/>
                      <a:pt x="73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Freeform 29"/>
              <p:cNvSpPr>
                <a:spLocks/>
              </p:cNvSpPr>
              <p:nvPr/>
            </p:nvSpPr>
            <p:spPr bwMode="auto">
              <a:xfrm>
                <a:off x="2925763" y="2160588"/>
                <a:ext cx="47625" cy="49213"/>
              </a:xfrm>
              <a:custGeom>
                <a:avLst/>
                <a:gdLst>
                  <a:gd name="T0" fmla="*/ 2 w 9"/>
                  <a:gd name="T1" fmla="*/ 1 h 9"/>
                  <a:gd name="T2" fmla="*/ 1 w 9"/>
                  <a:gd name="T3" fmla="*/ 7 h 9"/>
                  <a:gd name="T4" fmla="*/ 6 w 9"/>
                  <a:gd name="T5" fmla="*/ 7 h 9"/>
                  <a:gd name="T6" fmla="*/ 8 w 9"/>
                  <a:gd name="T7" fmla="*/ 2 h 9"/>
                  <a:gd name="T8" fmla="*/ 2 w 9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2" y="1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2" y="9"/>
                      <a:pt x="4" y="9"/>
                      <a:pt x="6" y="7"/>
                    </a:cubicBezTo>
                    <a:cubicBezTo>
                      <a:pt x="8" y="6"/>
                      <a:pt x="9" y="4"/>
                      <a:pt x="8" y="2"/>
                    </a:cubicBezTo>
                    <a:cubicBezTo>
                      <a:pt x="7" y="0"/>
                      <a:pt x="5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30"/>
              <p:cNvSpPr>
                <a:spLocks/>
              </p:cNvSpPr>
              <p:nvPr/>
            </p:nvSpPr>
            <p:spPr bwMode="auto">
              <a:xfrm>
                <a:off x="2813050" y="2187575"/>
                <a:ext cx="107950" cy="98425"/>
              </a:xfrm>
              <a:custGeom>
                <a:avLst/>
                <a:gdLst>
                  <a:gd name="T0" fmla="*/ 9 w 20"/>
                  <a:gd name="T1" fmla="*/ 0 h 18"/>
                  <a:gd name="T2" fmla="*/ 0 w 20"/>
                  <a:gd name="T3" fmla="*/ 10 h 18"/>
                  <a:gd name="T4" fmla="*/ 10 w 20"/>
                  <a:gd name="T5" fmla="*/ 17 h 18"/>
                  <a:gd name="T6" fmla="*/ 20 w 20"/>
                  <a:gd name="T7" fmla="*/ 8 h 18"/>
                  <a:gd name="T8" fmla="*/ 9 w 20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9" y="0"/>
                    </a:moveTo>
                    <a:cubicBezTo>
                      <a:pt x="4" y="1"/>
                      <a:pt x="0" y="6"/>
                      <a:pt x="0" y="10"/>
                    </a:cubicBezTo>
                    <a:cubicBezTo>
                      <a:pt x="0" y="15"/>
                      <a:pt x="4" y="18"/>
                      <a:pt x="10" y="17"/>
                    </a:cubicBezTo>
                    <a:cubicBezTo>
                      <a:pt x="15" y="17"/>
                      <a:pt x="20" y="12"/>
                      <a:pt x="20" y="8"/>
                    </a:cubicBezTo>
                    <a:cubicBezTo>
                      <a:pt x="20" y="3"/>
                      <a:pt x="16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" name="Freeform 31"/>
              <p:cNvSpPr>
                <a:spLocks noEditPoints="1"/>
              </p:cNvSpPr>
              <p:nvPr/>
            </p:nvSpPr>
            <p:spPr bwMode="auto">
              <a:xfrm>
                <a:off x="2473325" y="1495425"/>
                <a:ext cx="1109663" cy="1114425"/>
              </a:xfrm>
              <a:custGeom>
                <a:avLst/>
                <a:gdLst>
                  <a:gd name="T0" fmla="*/ 175 w 206"/>
                  <a:gd name="T1" fmla="*/ 0 h 206"/>
                  <a:gd name="T2" fmla="*/ 31 w 206"/>
                  <a:gd name="T3" fmla="*/ 0 h 206"/>
                  <a:gd name="T4" fmla="*/ 0 w 206"/>
                  <a:gd name="T5" fmla="*/ 31 h 206"/>
                  <a:gd name="T6" fmla="*/ 0 w 206"/>
                  <a:gd name="T7" fmla="*/ 175 h 206"/>
                  <a:gd name="T8" fmla="*/ 31 w 206"/>
                  <a:gd name="T9" fmla="*/ 206 h 206"/>
                  <a:gd name="T10" fmla="*/ 175 w 206"/>
                  <a:gd name="T11" fmla="*/ 206 h 206"/>
                  <a:gd name="T12" fmla="*/ 206 w 206"/>
                  <a:gd name="T13" fmla="*/ 175 h 206"/>
                  <a:gd name="T14" fmla="*/ 206 w 206"/>
                  <a:gd name="T15" fmla="*/ 31 h 206"/>
                  <a:gd name="T16" fmla="*/ 175 w 206"/>
                  <a:gd name="T17" fmla="*/ 0 h 206"/>
                  <a:gd name="T18" fmla="*/ 165 w 206"/>
                  <a:gd name="T19" fmla="*/ 137 h 206"/>
                  <a:gd name="T20" fmla="*/ 84 w 206"/>
                  <a:gd name="T21" fmla="*/ 172 h 206"/>
                  <a:gd name="T22" fmla="*/ 17 w 206"/>
                  <a:gd name="T23" fmla="*/ 127 h 206"/>
                  <a:gd name="T24" fmla="*/ 29 w 206"/>
                  <a:gd name="T25" fmla="*/ 92 h 206"/>
                  <a:gd name="T26" fmla="*/ 76 w 206"/>
                  <a:gd name="T27" fmla="*/ 54 h 206"/>
                  <a:gd name="T28" fmla="*/ 103 w 206"/>
                  <a:gd name="T29" fmla="*/ 68 h 206"/>
                  <a:gd name="T30" fmla="*/ 109 w 206"/>
                  <a:gd name="T31" fmla="*/ 77 h 206"/>
                  <a:gd name="T32" fmla="*/ 143 w 206"/>
                  <a:gd name="T33" fmla="*/ 75 h 206"/>
                  <a:gd name="T34" fmla="*/ 145 w 206"/>
                  <a:gd name="T35" fmla="*/ 95 h 206"/>
                  <a:gd name="T36" fmla="*/ 148 w 206"/>
                  <a:gd name="T37" fmla="*/ 100 h 206"/>
                  <a:gd name="T38" fmla="*/ 165 w 206"/>
                  <a:gd name="T39" fmla="*/ 137 h 206"/>
                  <a:gd name="T40" fmla="*/ 141 w 206"/>
                  <a:gd name="T41" fmla="*/ 66 h 206"/>
                  <a:gd name="T42" fmla="*/ 136 w 206"/>
                  <a:gd name="T43" fmla="*/ 62 h 206"/>
                  <a:gd name="T44" fmla="*/ 141 w 206"/>
                  <a:gd name="T45" fmla="*/ 57 h 206"/>
                  <a:gd name="T46" fmla="*/ 167 w 206"/>
                  <a:gd name="T47" fmla="*/ 83 h 206"/>
                  <a:gd name="T48" fmla="*/ 167 w 206"/>
                  <a:gd name="T49" fmla="*/ 84 h 206"/>
                  <a:gd name="T50" fmla="*/ 162 w 206"/>
                  <a:gd name="T51" fmla="*/ 88 h 206"/>
                  <a:gd name="T52" fmla="*/ 158 w 206"/>
                  <a:gd name="T53" fmla="*/ 83 h 206"/>
                  <a:gd name="T54" fmla="*/ 141 w 206"/>
                  <a:gd name="T55" fmla="*/ 66 h 206"/>
                  <a:gd name="T56" fmla="*/ 191 w 206"/>
                  <a:gd name="T57" fmla="*/ 92 h 206"/>
                  <a:gd name="T58" fmla="*/ 191 w 206"/>
                  <a:gd name="T59" fmla="*/ 92 h 206"/>
                  <a:gd name="T60" fmla="*/ 185 w 206"/>
                  <a:gd name="T61" fmla="*/ 98 h 206"/>
                  <a:gd name="T62" fmla="*/ 178 w 206"/>
                  <a:gd name="T63" fmla="*/ 92 h 206"/>
                  <a:gd name="T64" fmla="*/ 179 w 206"/>
                  <a:gd name="T65" fmla="*/ 85 h 206"/>
                  <a:gd name="T66" fmla="*/ 177 w 206"/>
                  <a:gd name="T67" fmla="*/ 62 h 206"/>
                  <a:gd name="T68" fmla="*/ 142 w 206"/>
                  <a:gd name="T69" fmla="*/ 45 h 206"/>
                  <a:gd name="T70" fmla="*/ 136 w 206"/>
                  <a:gd name="T71" fmla="*/ 46 h 206"/>
                  <a:gd name="T72" fmla="*/ 129 w 206"/>
                  <a:gd name="T73" fmla="*/ 39 h 206"/>
                  <a:gd name="T74" fmla="*/ 134 w 206"/>
                  <a:gd name="T75" fmla="*/ 32 h 206"/>
                  <a:gd name="T76" fmla="*/ 134 w 206"/>
                  <a:gd name="T77" fmla="*/ 32 h 206"/>
                  <a:gd name="T78" fmla="*/ 135 w 206"/>
                  <a:gd name="T79" fmla="*/ 32 h 206"/>
                  <a:gd name="T80" fmla="*/ 159 w 206"/>
                  <a:gd name="T81" fmla="*/ 32 h 206"/>
                  <a:gd name="T82" fmla="*/ 191 w 206"/>
                  <a:gd name="T83" fmla="*/ 92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6" h="206">
                    <a:moveTo>
                      <a:pt x="175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92"/>
                      <a:pt x="14" y="206"/>
                      <a:pt x="31" y="206"/>
                    </a:cubicBezTo>
                    <a:cubicBezTo>
                      <a:pt x="175" y="206"/>
                      <a:pt x="175" y="206"/>
                      <a:pt x="175" y="206"/>
                    </a:cubicBezTo>
                    <a:cubicBezTo>
                      <a:pt x="192" y="206"/>
                      <a:pt x="206" y="192"/>
                      <a:pt x="206" y="175"/>
                    </a:cubicBezTo>
                    <a:cubicBezTo>
                      <a:pt x="206" y="31"/>
                      <a:pt x="206" y="31"/>
                      <a:pt x="206" y="31"/>
                    </a:cubicBezTo>
                    <a:cubicBezTo>
                      <a:pt x="206" y="14"/>
                      <a:pt x="192" y="0"/>
                      <a:pt x="175" y="0"/>
                    </a:cubicBezTo>
                    <a:close/>
                    <a:moveTo>
                      <a:pt x="165" y="137"/>
                    </a:moveTo>
                    <a:cubicBezTo>
                      <a:pt x="153" y="162"/>
                      <a:pt x="113" y="175"/>
                      <a:pt x="84" y="172"/>
                    </a:cubicBezTo>
                    <a:cubicBezTo>
                      <a:pt x="56" y="170"/>
                      <a:pt x="20" y="161"/>
                      <a:pt x="17" y="127"/>
                    </a:cubicBezTo>
                    <a:cubicBezTo>
                      <a:pt x="17" y="127"/>
                      <a:pt x="15" y="112"/>
                      <a:pt x="29" y="92"/>
                    </a:cubicBezTo>
                    <a:cubicBezTo>
                      <a:pt x="29" y="92"/>
                      <a:pt x="51" y="62"/>
                      <a:pt x="76" y="54"/>
                    </a:cubicBezTo>
                    <a:cubicBezTo>
                      <a:pt x="100" y="46"/>
                      <a:pt x="103" y="60"/>
                      <a:pt x="103" y="68"/>
                    </a:cubicBezTo>
                    <a:cubicBezTo>
                      <a:pt x="102" y="75"/>
                      <a:pt x="99" y="80"/>
                      <a:pt x="109" y="77"/>
                    </a:cubicBezTo>
                    <a:cubicBezTo>
                      <a:pt x="109" y="77"/>
                      <a:pt x="133" y="65"/>
                      <a:pt x="143" y="75"/>
                    </a:cubicBezTo>
                    <a:cubicBezTo>
                      <a:pt x="151" y="84"/>
                      <a:pt x="145" y="95"/>
                      <a:pt x="145" y="95"/>
                    </a:cubicBezTo>
                    <a:cubicBezTo>
                      <a:pt x="145" y="95"/>
                      <a:pt x="141" y="98"/>
                      <a:pt x="148" y="100"/>
                    </a:cubicBezTo>
                    <a:cubicBezTo>
                      <a:pt x="155" y="101"/>
                      <a:pt x="177" y="111"/>
                      <a:pt x="165" y="137"/>
                    </a:cubicBezTo>
                    <a:close/>
                    <a:moveTo>
                      <a:pt x="141" y="66"/>
                    </a:moveTo>
                    <a:cubicBezTo>
                      <a:pt x="138" y="66"/>
                      <a:pt x="136" y="64"/>
                      <a:pt x="136" y="62"/>
                    </a:cubicBezTo>
                    <a:cubicBezTo>
                      <a:pt x="136" y="59"/>
                      <a:pt x="138" y="57"/>
                      <a:pt x="141" y="57"/>
                    </a:cubicBezTo>
                    <a:cubicBezTo>
                      <a:pt x="141" y="57"/>
                      <a:pt x="171" y="51"/>
                      <a:pt x="167" y="83"/>
                    </a:cubicBezTo>
                    <a:cubicBezTo>
                      <a:pt x="167" y="84"/>
                      <a:pt x="167" y="84"/>
                      <a:pt x="167" y="84"/>
                    </a:cubicBezTo>
                    <a:cubicBezTo>
                      <a:pt x="167" y="86"/>
                      <a:pt x="165" y="88"/>
                      <a:pt x="162" y="88"/>
                    </a:cubicBezTo>
                    <a:cubicBezTo>
                      <a:pt x="160" y="88"/>
                      <a:pt x="158" y="86"/>
                      <a:pt x="158" y="83"/>
                    </a:cubicBezTo>
                    <a:cubicBezTo>
                      <a:pt x="158" y="83"/>
                      <a:pt x="162" y="62"/>
                      <a:pt x="141" y="66"/>
                    </a:cubicBezTo>
                    <a:close/>
                    <a:moveTo>
                      <a:pt x="191" y="92"/>
                    </a:moveTo>
                    <a:cubicBezTo>
                      <a:pt x="191" y="92"/>
                      <a:pt x="191" y="92"/>
                      <a:pt x="191" y="92"/>
                    </a:cubicBezTo>
                    <a:cubicBezTo>
                      <a:pt x="191" y="98"/>
                      <a:pt x="188" y="98"/>
                      <a:pt x="185" y="98"/>
                    </a:cubicBezTo>
                    <a:cubicBezTo>
                      <a:pt x="181" y="98"/>
                      <a:pt x="178" y="96"/>
                      <a:pt x="178" y="92"/>
                    </a:cubicBezTo>
                    <a:cubicBezTo>
                      <a:pt x="178" y="88"/>
                      <a:pt x="179" y="85"/>
                      <a:pt x="179" y="85"/>
                    </a:cubicBezTo>
                    <a:cubicBezTo>
                      <a:pt x="180" y="84"/>
                      <a:pt x="183" y="75"/>
                      <a:pt x="177" y="62"/>
                    </a:cubicBezTo>
                    <a:cubicBezTo>
                      <a:pt x="166" y="44"/>
                      <a:pt x="145" y="44"/>
                      <a:pt x="142" y="45"/>
                    </a:cubicBezTo>
                    <a:cubicBezTo>
                      <a:pt x="140" y="46"/>
                      <a:pt x="136" y="46"/>
                      <a:pt x="136" y="46"/>
                    </a:cubicBezTo>
                    <a:cubicBezTo>
                      <a:pt x="132" y="46"/>
                      <a:pt x="129" y="43"/>
                      <a:pt x="129" y="39"/>
                    </a:cubicBezTo>
                    <a:cubicBezTo>
                      <a:pt x="129" y="36"/>
                      <a:pt x="131" y="33"/>
                      <a:pt x="134" y="32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35" y="32"/>
                      <a:pt x="135" y="32"/>
                      <a:pt x="135" y="32"/>
                    </a:cubicBezTo>
                    <a:cubicBezTo>
                      <a:pt x="138" y="31"/>
                      <a:pt x="149" y="29"/>
                      <a:pt x="159" y="32"/>
                    </a:cubicBezTo>
                    <a:cubicBezTo>
                      <a:pt x="177" y="36"/>
                      <a:pt x="203" y="54"/>
                      <a:pt x="191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0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71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1438599"/>
      </p:ext>
    </p:extLst>
  </p:cSld>
  <p:clrMapOvr>
    <a:masterClrMapping/>
  </p:clrMapOvr>
  <p:transition spd="slow" advTm="136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2" descr="F:\鹏\PPT总结内页\色彩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175" name="组合 167"/>
          <p:cNvGrpSpPr>
            <a:grpSpLocks/>
          </p:cNvGrpSpPr>
          <p:nvPr/>
        </p:nvGrpSpPr>
        <p:grpSpPr bwMode="auto">
          <a:xfrm>
            <a:off x="922448" y="1720852"/>
            <a:ext cx="4845873" cy="4255615"/>
            <a:chOff x="0" y="0"/>
            <a:chExt cx="5857875" cy="5143500"/>
          </a:xfrm>
        </p:grpSpPr>
        <p:grpSp>
          <p:nvGrpSpPr>
            <p:cNvPr id="7176" name="Group 91"/>
            <p:cNvGrpSpPr>
              <a:grpSpLocks/>
            </p:cNvGrpSpPr>
            <p:nvPr/>
          </p:nvGrpSpPr>
          <p:grpSpPr bwMode="auto">
            <a:xfrm>
              <a:off x="0" y="0"/>
              <a:ext cx="5857875" cy="5143500"/>
              <a:chOff x="0" y="0"/>
              <a:chExt cx="2507" cy="1860"/>
            </a:xfrm>
          </p:grpSpPr>
          <p:sp>
            <p:nvSpPr>
              <p:cNvPr id="7177" name="Freeform 3"/>
              <p:cNvSpPr>
                <a:spLocks noChangeArrowheads="1"/>
              </p:cNvSpPr>
              <p:nvPr/>
            </p:nvSpPr>
            <p:spPr bwMode="auto">
              <a:xfrm>
                <a:off x="1834" y="811"/>
                <a:ext cx="322" cy="195"/>
              </a:xfrm>
              <a:custGeom>
                <a:avLst/>
                <a:gdLst>
                  <a:gd name="T0" fmla="*/ 121 w 549"/>
                  <a:gd name="T1" fmla="*/ 365 h 378"/>
                  <a:gd name="T2" fmla="*/ 125 w 549"/>
                  <a:gd name="T3" fmla="*/ 343 h 378"/>
                  <a:gd name="T4" fmla="*/ 145 w 549"/>
                  <a:gd name="T5" fmla="*/ 334 h 378"/>
                  <a:gd name="T6" fmla="*/ 180 w 549"/>
                  <a:gd name="T7" fmla="*/ 365 h 378"/>
                  <a:gd name="T8" fmla="*/ 191 w 549"/>
                  <a:gd name="T9" fmla="*/ 365 h 378"/>
                  <a:gd name="T10" fmla="*/ 224 w 549"/>
                  <a:gd name="T11" fmla="*/ 360 h 378"/>
                  <a:gd name="T12" fmla="*/ 243 w 549"/>
                  <a:gd name="T13" fmla="*/ 345 h 378"/>
                  <a:gd name="T14" fmla="*/ 269 w 549"/>
                  <a:gd name="T15" fmla="*/ 367 h 378"/>
                  <a:gd name="T16" fmla="*/ 281 w 549"/>
                  <a:gd name="T17" fmla="*/ 348 h 378"/>
                  <a:gd name="T18" fmla="*/ 283 w 549"/>
                  <a:gd name="T19" fmla="*/ 336 h 378"/>
                  <a:gd name="T20" fmla="*/ 305 w 549"/>
                  <a:gd name="T21" fmla="*/ 324 h 378"/>
                  <a:gd name="T22" fmla="*/ 311 w 549"/>
                  <a:gd name="T23" fmla="*/ 297 h 378"/>
                  <a:gd name="T24" fmla="*/ 334 w 549"/>
                  <a:gd name="T25" fmla="*/ 293 h 378"/>
                  <a:gd name="T26" fmla="*/ 394 w 549"/>
                  <a:gd name="T27" fmla="*/ 189 h 378"/>
                  <a:gd name="T28" fmla="*/ 384 w 549"/>
                  <a:gd name="T29" fmla="*/ 172 h 378"/>
                  <a:gd name="T30" fmla="*/ 394 w 549"/>
                  <a:gd name="T31" fmla="*/ 160 h 378"/>
                  <a:gd name="T32" fmla="*/ 408 w 549"/>
                  <a:gd name="T33" fmla="*/ 165 h 378"/>
                  <a:gd name="T34" fmla="*/ 427 w 549"/>
                  <a:gd name="T35" fmla="*/ 154 h 378"/>
                  <a:gd name="T36" fmla="*/ 439 w 549"/>
                  <a:gd name="T37" fmla="*/ 129 h 378"/>
                  <a:gd name="T38" fmla="*/ 489 w 549"/>
                  <a:gd name="T39" fmla="*/ 83 h 378"/>
                  <a:gd name="T40" fmla="*/ 528 w 549"/>
                  <a:gd name="T41" fmla="*/ 70 h 378"/>
                  <a:gd name="T42" fmla="*/ 548 w 549"/>
                  <a:gd name="T43" fmla="*/ 52 h 378"/>
                  <a:gd name="T44" fmla="*/ 542 w 549"/>
                  <a:gd name="T45" fmla="*/ 16 h 378"/>
                  <a:gd name="T46" fmla="*/ 515 w 549"/>
                  <a:gd name="T47" fmla="*/ 13 h 378"/>
                  <a:gd name="T48" fmla="*/ 456 w 549"/>
                  <a:gd name="T49" fmla="*/ 19 h 378"/>
                  <a:gd name="T50" fmla="*/ 415 w 549"/>
                  <a:gd name="T51" fmla="*/ 0 h 378"/>
                  <a:gd name="T52" fmla="*/ 390 w 549"/>
                  <a:gd name="T53" fmla="*/ 4 h 378"/>
                  <a:gd name="T54" fmla="*/ 329 w 549"/>
                  <a:gd name="T55" fmla="*/ 83 h 378"/>
                  <a:gd name="T56" fmla="*/ 311 w 549"/>
                  <a:gd name="T57" fmla="*/ 95 h 378"/>
                  <a:gd name="T58" fmla="*/ 272 w 549"/>
                  <a:gd name="T59" fmla="*/ 77 h 378"/>
                  <a:gd name="T60" fmla="*/ 269 w 549"/>
                  <a:gd name="T61" fmla="*/ 57 h 378"/>
                  <a:gd name="T62" fmla="*/ 260 w 549"/>
                  <a:gd name="T63" fmla="*/ 21 h 378"/>
                  <a:gd name="T64" fmla="*/ 239 w 549"/>
                  <a:gd name="T65" fmla="*/ 9 h 378"/>
                  <a:gd name="T66" fmla="*/ 204 w 549"/>
                  <a:gd name="T67" fmla="*/ 17 h 378"/>
                  <a:gd name="T68" fmla="*/ 181 w 549"/>
                  <a:gd name="T69" fmla="*/ 2 h 378"/>
                  <a:gd name="T70" fmla="*/ 149 w 549"/>
                  <a:gd name="T71" fmla="*/ 43 h 378"/>
                  <a:gd name="T72" fmla="*/ 114 w 549"/>
                  <a:gd name="T73" fmla="*/ 52 h 378"/>
                  <a:gd name="T74" fmla="*/ 66 w 549"/>
                  <a:gd name="T75" fmla="*/ 96 h 378"/>
                  <a:gd name="T76" fmla="*/ 13 w 549"/>
                  <a:gd name="T77" fmla="*/ 194 h 378"/>
                  <a:gd name="T78" fmla="*/ 26 w 549"/>
                  <a:gd name="T79" fmla="*/ 220 h 378"/>
                  <a:gd name="T80" fmla="*/ 25 w 549"/>
                  <a:gd name="T81" fmla="*/ 231 h 378"/>
                  <a:gd name="T82" fmla="*/ 25 w 549"/>
                  <a:gd name="T83" fmla="*/ 244 h 378"/>
                  <a:gd name="T84" fmla="*/ 30 w 549"/>
                  <a:gd name="T85" fmla="*/ 255 h 378"/>
                  <a:gd name="T86" fmla="*/ 49 w 549"/>
                  <a:gd name="T87" fmla="*/ 242 h 378"/>
                  <a:gd name="T88" fmla="*/ 76 w 549"/>
                  <a:gd name="T89" fmla="*/ 235 h 378"/>
                  <a:gd name="T90" fmla="*/ 0 w 549"/>
                  <a:gd name="T91" fmla="*/ 321 h 378"/>
                  <a:gd name="T92" fmla="*/ 0 w 549"/>
                  <a:gd name="T93" fmla="*/ 341 h 378"/>
                  <a:gd name="T94" fmla="*/ 16 w 549"/>
                  <a:gd name="T95" fmla="*/ 345 h 378"/>
                  <a:gd name="T96" fmla="*/ 50 w 549"/>
                  <a:gd name="T97" fmla="*/ 377 h 378"/>
                  <a:gd name="T98" fmla="*/ 105 w 549"/>
                  <a:gd name="T99" fmla="*/ 370 h 378"/>
                  <a:gd name="T100" fmla="*/ 121 w 549"/>
                  <a:gd name="T101" fmla="*/ 365 h 378"/>
                  <a:gd name="T102" fmla="*/ 121 w 549"/>
                  <a:gd name="T103" fmla="*/ 365 h 378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549"/>
                  <a:gd name="T157" fmla="*/ 0 h 378"/>
                  <a:gd name="T158" fmla="*/ 549 w 549"/>
                  <a:gd name="T159" fmla="*/ 378 h 378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549" h="378">
                    <a:moveTo>
                      <a:pt x="121" y="365"/>
                    </a:moveTo>
                    <a:lnTo>
                      <a:pt x="125" y="343"/>
                    </a:lnTo>
                    <a:lnTo>
                      <a:pt x="145" y="334"/>
                    </a:lnTo>
                    <a:lnTo>
                      <a:pt x="180" y="365"/>
                    </a:lnTo>
                    <a:lnTo>
                      <a:pt x="191" y="365"/>
                    </a:lnTo>
                    <a:lnTo>
                      <a:pt x="224" y="360"/>
                    </a:lnTo>
                    <a:lnTo>
                      <a:pt x="243" y="345"/>
                    </a:lnTo>
                    <a:lnTo>
                      <a:pt x="269" y="367"/>
                    </a:lnTo>
                    <a:lnTo>
                      <a:pt x="281" y="348"/>
                    </a:lnTo>
                    <a:lnTo>
                      <a:pt x="283" y="336"/>
                    </a:lnTo>
                    <a:lnTo>
                      <a:pt x="305" y="324"/>
                    </a:lnTo>
                    <a:lnTo>
                      <a:pt x="311" y="297"/>
                    </a:lnTo>
                    <a:lnTo>
                      <a:pt x="334" y="293"/>
                    </a:lnTo>
                    <a:lnTo>
                      <a:pt x="394" y="189"/>
                    </a:lnTo>
                    <a:lnTo>
                      <a:pt x="384" y="172"/>
                    </a:lnTo>
                    <a:lnTo>
                      <a:pt x="394" y="160"/>
                    </a:lnTo>
                    <a:lnTo>
                      <a:pt x="408" y="165"/>
                    </a:lnTo>
                    <a:lnTo>
                      <a:pt x="427" y="154"/>
                    </a:lnTo>
                    <a:lnTo>
                      <a:pt x="439" y="129"/>
                    </a:lnTo>
                    <a:lnTo>
                      <a:pt x="489" y="83"/>
                    </a:lnTo>
                    <a:lnTo>
                      <a:pt x="528" y="70"/>
                    </a:lnTo>
                    <a:lnTo>
                      <a:pt x="548" y="52"/>
                    </a:lnTo>
                    <a:lnTo>
                      <a:pt x="542" y="16"/>
                    </a:lnTo>
                    <a:lnTo>
                      <a:pt x="515" y="13"/>
                    </a:lnTo>
                    <a:lnTo>
                      <a:pt x="456" y="19"/>
                    </a:lnTo>
                    <a:lnTo>
                      <a:pt x="415" y="0"/>
                    </a:lnTo>
                    <a:lnTo>
                      <a:pt x="390" y="4"/>
                    </a:lnTo>
                    <a:lnTo>
                      <a:pt x="329" y="83"/>
                    </a:lnTo>
                    <a:lnTo>
                      <a:pt x="311" y="95"/>
                    </a:lnTo>
                    <a:lnTo>
                      <a:pt x="272" y="77"/>
                    </a:lnTo>
                    <a:lnTo>
                      <a:pt x="269" y="57"/>
                    </a:lnTo>
                    <a:lnTo>
                      <a:pt x="260" y="21"/>
                    </a:lnTo>
                    <a:lnTo>
                      <a:pt x="239" y="9"/>
                    </a:lnTo>
                    <a:lnTo>
                      <a:pt x="204" y="17"/>
                    </a:lnTo>
                    <a:lnTo>
                      <a:pt x="181" y="2"/>
                    </a:lnTo>
                    <a:lnTo>
                      <a:pt x="149" y="43"/>
                    </a:lnTo>
                    <a:lnTo>
                      <a:pt x="114" y="52"/>
                    </a:lnTo>
                    <a:lnTo>
                      <a:pt x="66" y="96"/>
                    </a:lnTo>
                    <a:lnTo>
                      <a:pt x="13" y="194"/>
                    </a:lnTo>
                    <a:lnTo>
                      <a:pt x="26" y="220"/>
                    </a:lnTo>
                    <a:lnTo>
                      <a:pt x="25" y="231"/>
                    </a:lnTo>
                    <a:lnTo>
                      <a:pt x="25" y="244"/>
                    </a:lnTo>
                    <a:lnTo>
                      <a:pt x="30" y="255"/>
                    </a:lnTo>
                    <a:lnTo>
                      <a:pt x="49" y="242"/>
                    </a:lnTo>
                    <a:lnTo>
                      <a:pt x="76" y="235"/>
                    </a:lnTo>
                    <a:lnTo>
                      <a:pt x="0" y="321"/>
                    </a:lnTo>
                    <a:lnTo>
                      <a:pt x="0" y="341"/>
                    </a:lnTo>
                    <a:lnTo>
                      <a:pt x="16" y="345"/>
                    </a:lnTo>
                    <a:lnTo>
                      <a:pt x="50" y="377"/>
                    </a:lnTo>
                    <a:lnTo>
                      <a:pt x="105" y="370"/>
                    </a:lnTo>
                    <a:lnTo>
                      <a:pt x="121" y="365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78" name="Freeform 4"/>
              <p:cNvSpPr>
                <a:spLocks noChangeArrowheads="1"/>
              </p:cNvSpPr>
              <p:nvPr/>
            </p:nvSpPr>
            <p:spPr bwMode="auto">
              <a:xfrm>
                <a:off x="1951" y="1302"/>
                <a:ext cx="216" cy="241"/>
              </a:xfrm>
              <a:custGeom>
                <a:avLst/>
                <a:gdLst>
                  <a:gd name="T0" fmla="*/ 0 w 369"/>
                  <a:gd name="T1" fmla="*/ 357 h 465"/>
                  <a:gd name="T2" fmla="*/ 12 w 369"/>
                  <a:gd name="T3" fmla="*/ 275 h 465"/>
                  <a:gd name="T4" fmla="*/ 26 w 369"/>
                  <a:gd name="T5" fmla="*/ 256 h 465"/>
                  <a:gd name="T6" fmla="*/ 33 w 369"/>
                  <a:gd name="T7" fmla="*/ 234 h 465"/>
                  <a:gd name="T8" fmla="*/ 48 w 369"/>
                  <a:gd name="T9" fmla="*/ 200 h 465"/>
                  <a:gd name="T10" fmla="*/ 38 w 369"/>
                  <a:gd name="T11" fmla="*/ 186 h 465"/>
                  <a:gd name="T12" fmla="*/ 41 w 369"/>
                  <a:gd name="T13" fmla="*/ 159 h 465"/>
                  <a:gd name="T14" fmla="*/ 78 w 369"/>
                  <a:gd name="T15" fmla="*/ 116 h 465"/>
                  <a:gd name="T16" fmla="*/ 76 w 369"/>
                  <a:gd name="T17" fmla="*/ 87 h 465"/>
                  <a:gd name="T18" fmla="*/ 100 w 369"/>
                  <a:gd name="T19" fmla="*/ 46 h 465"/>
                  <a:gd name="T20" fmla="*/ 124 w 369"/>
                  <a:gd name="T21" fmla="*/ 53 h 465"/>
                  <a:gd name="T22" fmla="*/ 172 w 369"/>
                  <a:gd name="T23" fmla="*/ 17 h 465"/>
                  <a:gd name="T24" fmla="*/ 181 w 369"/>
                  <a:gd name="T25" fmla="*/ 0 h 465"/>
                  <a:gd name="T26" fmla="*/ 210 w 369"/>
                  <a:gd name="T27" fmla="*/ 3 h 465"/>
                  <a:gd name="T28" fmla="*/ 225 w 369"/>
                  <a:gd name="T29" fmla="*/ 43 h 465"/>
                  <a:gd name="T30" fmla="*/ 238 w 369"/>
                  <a:gd name="T31" fmla="*/ 70 h 465"/>
                  <a:gd name="T32" fmla="*/ 270 w 369"/>
                  <a:gd name="T33" fmla="*/ 70 h 465"/>
                  <a:gd name="T34" fmla="*/ 289 w 369"/>
                  <a:gd name="T35" fmla="*/ 46 h 465"/>
                  <a:gd name="T36" fmla="*/ 317 w 369"/>
                  <a:gd name="T37" fmla="*/ 75 h 465"/>
                  <a:gd name="T38" fmla="*/ 368 w 369"/>
                  <a:gd name="T39" fmla="*/ 56 h 465"/>
                  <a:gd name="T40" fmla="*/ 337 w 369"/>
                  <a:gd name="T41" fmla="*/ 132 h 465"/>
                  <a:gd name="T42" fmla="*/ 317 w 369"/>
                  <a:gd name="T43" fmla="*/ 123 h 465"/>
                  <a:gd name="T44" fmla="*/ 304 w 369"/>
                  <a:gd name="T45" fmla="*/ 130 h 465"/>
                  <a:gd name="T46" fmla="*/ 304 w 369"/>
                  <a:gd name="T47" fmla="*/ 136 h 465"/>
                  <a:gd name="T48" fmla="*/ 318 w 369"/>
                  <a:gd name="T49" fmla="*/ 156 h 465"/>
                  <a:gd name="T50" fmla="*/ 315 w 369"/>
                  <a:gd name="T51" fmla="*/ 225 h 465"/>
                  <a:gd name="T52" fmla="*/ 318 w 369"/>
                  <a:gd name="T53" fmla="*/ 247 h 465"/>
                  <a:gd name="T54" fmla="*/ 315 w 369"/>
                  <a:gd name="T55" fmla="*/ 253 h 465"/>
                  <a:gd name="T56" fmla="*/ 294 w 369"/>
                  <a:gd name="T57" fmla="*/ 249 h 465"/>
                  <a:gd name="T58" fmla="*/ 282 w 369"/>
                  <a:gd name="T59" fmla="*/ 263 h 465"/>
                  <a:gd name="T60" fmla="*/ 292 w 369"/>
                  <a:gd name="T61" fmla="*/ 280 h 465"/>
                  <a:gd name="T62" fmla="*/ 267 w 369"/>
                  <a:gd name="T63" fmla="*/ 304 h 465"/>
                  <a:gd name="T64" fmla="*/ 270 w 369"/>
                  <a:gd name="T65" fmla="*/ 313 h 465"/>
                  <a:gd name="T66" fmla="*/ 246 w 369"/>
                  <a:gd name="T67" fmla="*/ 326 h 465"/>
                  <a:gd name="T68" fmla="*/ 251 w 369"/>
                  <a:gd name="T69" fmla="*/ 343 h 465"/>
                  <a:gd name="T70" fmla="*/ 242 w 369"/>
                  <a:gd name="T71" fmla="*/ 353 h 465"/>
                  <a:gd name="T72" fmla="*/ 210 w 369"/>
                  <a:gd name="T73" fmla="*/ 353 h 465"/>
                  <a:gd name="T74" fmla="*/ 192 w 369"/>
                  <a:gd name="T75" fmla="*/ 368 h 465"/>
                  <a:gd name="T76" fmla="*/ 189 w 369"/>
                  <a:gd name="T77" fmla="*/ 375 h 465"/>
                  <a:gd name="T78" fmla="*/ 205 w 369"/>
                  <a:gd name="T79" fmla="*/ 386 h 465"/>
                  <a:gd name="T80" fmla="*/ 188 w 369"/>
                  <a:gd name="T81" fmla="*/ 413 h 465"/>
                  <a:gd name="T82" fmla="*/ 165 w 369"/>
                  <a:gd name="T83" fmla="*/ 442 h 465"/>
                  <a:gd name="T84" fmla="*/ 157 w 369"/>
                  <a:gd name="T85" fmla="*/ 439 h 465"/>
                  <a:gd name="T86" fmla="*/ 133 w 369"/>
                  <a:gd name="T87" fmla="*/ 464 h 465"/>
                  <a:gd name="T88" fmla="*/ 107 w 369"/>
                  <a:gd name="T89" fmla="*/ 406 h 465"/>
                  <a:gd name="T90" fmla="*/ 83 w 369"/>
                  <a:gd name="T91" fmla="*/ 375 h 465"/>
                  <a:gd name="T92" fmla="*/ 67 w 369"/>
                  <a:gd name="T93" fmla="*/ 377 h 465"/>
                  <a:gd name="T94" fmla="*/ 57 w 369"/>
                  <a:gd name="T95" fmla="*/ 368 h 465"/>
                  <a:gd name="T96" fmla="*/ 0 w 369"/>
                  <a:gd name="T97" fmla="*/ 357 h 465"/>
                  <a:gd name="T98" fmla="*/ 0 w 369"/>
                  <a:gd name="T99" fmla="*/ 357 h 465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369"/>
                  <a:gd name="T151" fmla="*/ 0 h 465"/>
                  <a:gd name="T152" fmla="*/ 369 w 369"/>
                  <a:gd name="T153" fmla="*/ 465 h 465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369" h="465">
                    <a:moveTo>
                      <a:pt x="0" y="357"/>
                    </a:moveTo>
                    <a:lnTo>
                      <a:pt x="12" y="275"/>
                    </a:lnTo>
                    <a:lnTo>
                      <a:pt x="26" y="256"/>
                    </a:lnTo>
                    <a:lnTo>
                      <a:pt x="33" y="234"/>
                    </a:lnTo>
                    <a:lnTo>
                      <a:pt x="48" y="200"/>
                    </a:lnTo>
                    <a:lnTo>
                      <a:pt x="38" y="186"/>
                    </a:lnTo>
                    <a:lnTo>
                      <a:pt x="41" y="159"/>
                    </a:lnTo>
                    <a:lnTo>
                      <a:pt x="78" y="116"/>
                    </a:lnTo>
                    <a:lnTo>
                      <a:pt x="76" y="87"/>
                    </a:lnTo>
                    <a:lnTo>
                      <a:pt x="100" y="46"/>
                    </a:lnTo>
                    <a:lnTo>
                      <a:pt x="124" y="53"/>
                    </a:lnTo>
                    <a:lnTo>
                      <a:pt x="172" y="17"/>
                    </a:lnTo>
                    <a:lnTo>
                      <a:pt x="181" y="0"/>
                    </a:lnTo>
                    <a:lnTo>
                      <a:pt x="210" y="3"/>
                    </a:lnTo>
                    <a:lnTo>
                      <a:pt x="225" y="43"/>
                    </a:lnTo>
                    <a:lnTo>
                      <a:pt x="238" y="70"/>
                    </a:lnTo>
                    <a:lnTo>
                      <a:pt x="270" y="70"/>
                    </a:lnTo>
                    <a:lnTo>
                      <a:pt x="289" y="46"/>
                    </a:lnTo>
                    <a:lnTo>
                      <a:pt x="317" y="75"/>
                    </a:lnTo>
                    <a:lnTo>
                      <a:pt x="368" y="56"/>
                    </a:lnTo>
                    <a:lnTo>
                      <a:pt x="337" y="132"/>
                    </a:lnTo>
                    <a:lnTo>
                      <a:pt x="317" y="123"/>
                    </a:lnTo>
                    <a:lnTo>
                      <a:pt x="304" y="130"/>
                    </a:lnTo>
                    <a:lnTo>
                      <a:pt x="304" y="136"/>
                    </a:lnTo>
                    <a:lnTo>
                      <a:pt x="318" y="156"/>
                    </a:lnTo>
                    <a:lnTo>
                      <a:pt x="315" y="225"/>
                    </a:lnTo>
                    <a:lnTo>
                      <a:pt x="318" y="247"/>
                    </a:lnTo>
                    <a:lnTo>
                      <a:pt x="315" y="253"/>
                    </a:lnTo>
                    <a:lnTo>
                      <a:pt x="294" y="249"/>
                    </a:lnTo>
                    <a:lnTo>
                      <a:pt x="282" y="263"/>
                    </a:lnTo>
                    <a:lnTo>
                      <a:pt x="292" y="280"/>
                    </a:lnTo>
                    <a:lnTo>
                      <a:pt x="267" y="304"/>
                    </a:lnTo>
                    <a:lnTo>
                      <a:pt x="270" y="313"/>
                    </a:lnTo>
                    <a:lnTo>
                      <a:pt x="246" y="326"/>
                    </a:lnTo>
                    <a:lnTo>
                      <a:pt x="251" y="343"/>
                    </a:lnTo>
                    <a:lnTo>
                      <a:pt x="242" y="353"/>
                    </a:lnTo>
                    <a:lnTo>
                      <a:pt x="210" y="353"/>
                    </a:lnTo>
                    <a:lnTo>
                      <a:pt x="192" y="368"/>
                    </a:lnTo>
                    <a:lnTo>
                      <a:pt x="189" y="375"/>
                    </a:lnTo>
                    <a:lnTo>
                      <a:pt x="205" y="386"/>
                    </a:lnTo>
                    <a:lnTo>
                      <a:pt x="188" y="413"/>
                    </a:lnTo>
                    <a:lnTo>
                      <a:pt x="165" y="442"/>
                    </a:lnTo>
                    <a:lnTo>
                      <a:pt x="157" y="439"/>
                    </a:lnTo>
                    <a:lnTo>
                      <a:pt x="133" y="464"/>
                    </a:lnTo>
                    <a:lnTo>
                      <a:pt x="107" y="406"/>
                    </a:lnTo>
                    <a:lnTo>
                      <a:pt x="83" y="375"/>
                    </a:lnTo>
                    <a:lnTo>
                      <a:pt x="67" y="377"/>
                    </a:lnTo>
                    <a:lnTo>
                      <a:pt x="57" y="368"/>
                    </a:lnTo>
                    <a:lnTo>
                      <a:pt x="0" y="357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79" name="Freeform 5"/>
              <p:cNvSpPr>
                <a:spLocks noChangeArrowheads="1"/>
              </p:cNvSpPr>
              <p:nvPr/>
            </p:nvSpPr>
            <p:spPr bwMode="auto">
              <a:xfrm>
                <a:off x="1867" y="1615"/>
                <a:ext cx="42" cy="25"/>
              </a:xfrm>
              <a:custGeom>
                <a:avLst/>
                <a:gdLst>
                  <a:gd name="T0" fmla="*/ 6 w 72"/>
                  <a:gd name="T1" fmla="*/ 14 h 50"/>
                  <a:gd name="T2" fmla="*/ 30 w 72"/>
                  <a:gd name="T3" fmla="*/ 21 h 50"/>
                  <a:gd name="T4" fmla="*/ 59 w 72"/>
                  <a:gd name="T5" fmla="*/ 0 h 50"/>
                  <a:gd name="T6" fmla="*/ 71 w 72"/>
                  <a:gd name="T7" fmla="*/ 36 h 50"/>
                  <a:gd name="T8" fmla="*/ 42 w 72"/>
                  <a:gd name="T9" fmla="*/ 49 h 50"/>
                  <a:gd name="T10" fmla="*/ 6 w 72"/>
                  <a:gd name="T11" fmla="*/ 47 h 50"/>
                  <a:gd name="T12" fmla="*/ 0 w 72"/>
                  <a:gd name="T13" fmla="*/ 21 h 50"/>
                  <a:gd name="T14" fmla="*/ 6 w 72"/>
                  <a:gd name="T15" fmla="*/ 14 h 50"/>
                  <a:gd name="T16" fmla="*/ 6 w 72"/>
                  <a:gd name="T17" fmla="*/ 14 h 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2"/>
                  <a:gd name="T28" fmla="*/ 0 h 50"/>
                  <a:gd name="T29" fmla="*/ 72 w 72"/>
                  <a:gd name="T30" fmla="*/ 50 h 5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2" h="50">
                    <a:moveTo>
                      <a:pt x="6" y="14"/>
                    </a:moveTo>
                    <a:lnTo>
                      <a:pt x="30" y="21"/>
                    </a:lnTo>
                    <a:lnTo>
                      <a:pt x="59" y="0"/>
                    </a:lnTo>
                    <a:lnTo>
                      <a:pt x="71" y="36"/>
                    </a:lnTo>
                    <a:lnTo>
                      <a:pt x="42" y="49"/>
                    </a:lnTo>
                    <a:lnTo>
                      <a:pt x="6" y="47"/>
                    </a:lnTo>
                    <a:lnTo>
                      <a:pt x="0" y="21"/>
                    </a:lnTo>
                    <a:lnTo>
                      <a:pt x="6" y="14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0" name="Freeform 6"/>
              <p:cNvSpPr>
                <a:spLocks noChangeArrowheads="1"/>
              </p:cNvSpPr>
              <p:nvPr/>
            </p:nvSpPr>
            <p:spPr bwMode="auto">
              <a:xfrm>
                <a:off x="2189" y="1424"/>
                <a:ext cx="76" cy="174"/>
              </a:xfrm>
              <a:custGeom>
                <a:avLst/>
                <a:gdLst>
                  <a:gd name="T0" fmla="*/ 128 w 129"/>
                  <a:gd name="T1" fmla="*/ 92 h 338"/>
                  <a:gd name="T2" fmla="*/ 101 w 129"/>
                  <a:gd name="T3" fmla="*/ 239 h 338"/>
                  <a:gd name="T4" fmla="*/ 89 w 129"/>
                  <a:gd name="T5" fmla="*/ 286 h 338"/>
                  <a:gd name="T6" fmla="*/ 89 w 129"/>
                  <a:gd name="T7" fmla="*/ 325 h 338"/>
                  <a:gd name="T8" fmla="*/ 78 w 129"/>
                  <a:gd name="T9" fmla="*/ 337 h 338"/>
                  <a:gd name="T10" fmla="*/ 52 w 129"/>
                  <a:gd name="T11" fmla="*/ 296 h 338"/>
                  <a:gd name="T12" fmla="*/ 23 w 129"/>
                  <a:gd name="T13" fmla="*/ 274 h 338"/>
                  <a:gd name="T14" fmla="*/ 0 w 129"/>
                  <a:gd name="T15" fmla="*/ 209 h 338"/>
                  <a:gd name="T16" fmla="*/ 2 w 129"/>
                  <a:gd name="T17" fmla="*/ 149 h 338"/>
                  <a:gd name="T18" fmla="*/ 44 w 129"/>
                  <a:gd name="T19" fmla="*/ 41 h 338"/>
                  <a:gd name="T20" fmla="*/ 91 w 129"/>
                  <a:gd name="T21" fmla="*/ 0 h 338"/>
                  <a:gd name="T22" fmla="*/ 121 w 129"/>
                  <a:gd name="T23" fmla="*/ 14 h 338"/>
                  <a:gd name="T24" fmla="*/ 128 w 129"/>
                  <a:gd name="T25" fmla="*/ 92 h 338"/>
                  <a:gd name="T26" fmla="*/ 128 w 129"/>
                  <a:gd name="T27" fmla="*/ 92 h 33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9"/>
                  <a:gd name="T43" fmla="*/ 0 h 338"/>
                  <a:gd name="T44" fmla="*/ 129 w 129"/>
                  <a:gd name="T45" fmla="*/ 338 h 33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9" h="338">
                    <a:moveTo>
                      <a:pt x="128" y="92"/>
                    </a:moveTo>
                    <a:lnTo>
                      <a:pt x="101" y="239"/>
                    </a:lnTo>
                    <a:lnTo>
                      <a:pt x="89" y="286"/>
                    </a:lnTo>
                    <a:lnTo>
                      <a:pt x="89" y="325"/>
                    </a:lnTo>
                    <a:lnTo>
                      <a:pt x="78" y="337"/>
                    </a:lnTo>
                    <a:lnTo>
                      <a:pt x="52" y="296"/>
                    </a:lnTo>
                    <a:lnTo>
                      <a:pt x="23" y="274"/>
                    </a:lnTo>
                    <a:lnTo>
                      <a:pt x="0" y="209"/>
                    </a:lnTo>
                    <a:lnTo>
                      <a:pt x="2" y="149"/>
                    </a:lnTo>
                    <a:lnTo>
                      <a:pt x="44" y="41"/>
                    </a:lnTo>
                    <a:lnTo>
                      <a:pt x="91" y="0"/>
                    </a:lnTo>
                    <a:lnTo>
                      <a:pt x="121" y="14"/>
                    </a:lnTo>
                    <a:lnTo>
                      <a:pt x="128" y="92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1" name="Freeform 7"/>
              <p:cNvSpPr>
                <a:spLocks noChangeArrowheads="1"/>
              </p:cNvSpPr>
              <p:nvPr/>
            </p:nvSpPr>
            <p:spPr bwMode="auto">
              <a:xfrm>
                <a:off x="1651" y="1469"/>
                <a:ext cx="379" cy="282"/>
              </a:xfrm>
              <a:custGeom>
                <a:avLst/>
                <a:gdLst>
                  <a:gd name="T0" fmla="*/ 189 w 648"/>
                  <a:gd name="T1" fmla="*/ 79 h 546"/>
                  <a:gd name="T2" fmla="*/ 198 w 648"/>
                  <a:gd name="T3" fmla="*/ 43 h 546"/>
                  <a:gd name="T4" fmla="*/ 257 w 648"/>
                  <a:gd name="T5" fmla="*/ 64 h 546"/>
                  <a:gd name="T6" fmla="*/ 255 w 648"/>
                  <a:gd name="T7" fmla="*/ 35 h 546"/>
                  <a:gd name="T8" fmla="*/ 281 w 648"/>
                  <a:gd name="T9" fmla="*/ 4 h 546"/>
                  <a:gd name="T10" fmla="*/ 346 w 648"/>
                  <a:gd name="T11" fmla="*/ 0 h 546"/>
                  <a:gd name="T12" fmla="*/ 406 w 648"/>
                  <a:gd name="T13" fmla="*/ 6 h 546"/>
                  <a:gd name="T14" fmla="*/ 401 w 648"/>
                  <a:gd name="T15" fmla="*/ 40 h 546"/>
                  <a:gd name="T16" fmla="*/ 379 w 648"/>
                  <a:gd name="T17" fmla="*/ 81 h 546"/>
                  <a:gd name="T18" fmla="*/ 480 w 648"/>
                  <a:gd name="T19" fmla="*/ 55 h 546"/>
                  <a:gd name="T20" fmla="*/ 520 w 648"/>
                  <a:gd name="T21" fmla="*/ 64 h 546"/>
                  <a:gd name="T22" fmla="*/ 513 w 648"/>
                  <a:gd name="T23" fmla="*/ 33 h 546"/>
                  <a:gd name="T24" fmla="*/ 580 w 648"/>
                  <a:gd name="T25" fmla="*/ 53 h 546"/>
                  <a:gd name="T26" fmla="*/ 620 w 648"/>
                  <a:gd name="T27" fmla="*/ 81 h 546"/>
                  <a:gd name="T28" fmla="*/ 628 w 648"/>
                  <a:gd name="T29" fmla="*/ 152 h 546"/>
                  <a:gd name="T30" fmla="*/ 600 w 648"/>
                  <a:gd name="T31" fmla="*/ 185 h 546"/>
                  <a:gd name="T32" fmla="*/ 544 w 648"/>
                  <a:gd name="T33" fmla="*/ 233 h 546"/>
                  <a:gd name="T34" fmla="*/ 515 w 648"/>
                  <a:gd name="T35" fmla="*/ 243 h 546"/>
                  <a:gd name="T36" fmla="*/ 502 w 648"/>
                  <a:gd name="T37" fmla="*/ 250 h 546"/>
                  <a:gd name="T38" fmla="*/ 456 w 648"/>
                  <a:gd name="T39" fmla="*/ 265 h 546"/>
                  <a:gd name="T40" fmla="*/ 421 w 648"/>
                  <a:gd name="T41" fmla="*/ 269 h 546"/>
                  <a:gd name="T42" fmla="*/ 334 w 648"/>
                  <a:gd name="T43" fmla="*/ 258 h 546"/>
                  <a:gd name="T44" fmla="*/ 344 w 648"/>
                  <a:gd name="T45" fmla="*/ 320 h 546"/>
                  <a:gd name="T46" fmla="*/ 289 w 648"/>
                  <a:gd name="T47" fmla="*/ 361 h 546"/>
                  <a:gd name="T48" fmla="*/ 233 w 648"/>
                  <a:gd name="T49" fmla="*/ 380 h 546"/>
                  <a:gd name="T50" fmla="*/ 167 w 648"/>
                  <a:gd name="T51" fmla="*/ 406 h 546"/>
                  <a:gd name="T52" fmla="*/ 62 w 648"/>
                  <a:gd name="T53" fmla="*/ 455 h 546"/>
                  <a:gd name="T54" fmla="*/ 78 w 648"/>
                  <a:gd name="T55" fmla="*/ 525 h 546"/>
                  <a:gd name="T56" fmla="*/ 29 w 648"/>
                  <a:gd name="T57" fmla="*/ 542 h 546"/>
                  <a:gd name="T58" fmla="*/ 5 w 648"/>
                  <a:gd name="T59" fmla="*/ 445 h 546"/>
                  <a:gd name="T60" fmla="*/ 27 w 648"/>
                  <a:gd name="T61" fmla="*/ 390 h 546"/>
                  <a:gd name="T62" fmla="*/ 53 w 648"/>
                  <a:gd name="T63" fmla="*/ 364 h 546"/>
                  <a:gd name="T64" fmla="*/ 86 w 648"/>
                  <a:gd name="T65" fmla="*/ 318 h 546"/>
                  <a:gd name="T66" fmla="*/ 134 w 648"/>
                  <a:gd name="T67" fmla="*/ 225 h 546"/>
                  <a:gd name="T68" fmla="*/ 172 w 648"/>
                  <a:gd name="T69" fmla="*/ 154 h 546"/>
                  <a:gd name="T70" fmla="*/ 172 w 648"/>
                  <a:gd name="T71" fmla="*/ 93 h 54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648"/>
                  <a:gd name="T109" fmla="*/ 0 h 546"/>
                  <a:gd name="T110" fmla="*/ 648 w 648"/>
                  <a:gd name="T111" fmla="*/ 546 h 54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648" h="546">
                    <a:moveTo>
                      <a:pt x="172" y="93"/>
                    </a:moveTo>
                    <a:lnTo>
                      <a:pt x="189" y="79"/>
                    </a:lnTo>
                    <a:lnTo>
                      <a:pt x="189" y="53"/>
                    </a:lnTo>
                    <a:lnTo>
                      <a:pt x="198" y="43"/>
                    </a:lnTo>
                    <a:lnTo>
                      <a:pt x="220" y="46"/>
                    </a:lnTo>
                    <a:lnTo>
                      <a:pt x="257" y="64"/>
                    </a:lnTo>
                    <a:lnTo>
                      <a:pt x="263" y="50"/>
                    </a:lnTo>
                    <a:lnTo>
                      <a:pt x="255" y="35"/>
                    </a:lnTo>
                    <a:lnTo>
                      <a:pt x="257" y="24"/>
                    </a:lnTo>
                    <a:lnTo>
                      <a:pt x="281" y="4"/>
                    </a:lnTo>
                    <a:lnTo>
                      <a:pt x="322" y="16"/>
                    </a:lnTo>
                    <a:lnTo>
                      <a:pt x="346" y="0"/>
                    </a:lnTo>
                    <a:lnTo>
                      <a:pt x="364" y="17"/>
                    </a:lnTo>
                    <a:lnTo>
                      <a:pt x="406" y="6"/>
                    </a:lnTo>
                    <a:lnTo>
                      <a:pt x="415" y="21"/>
                    </a:lnTo>
                    <a:lnTo>
                      <a:pt x="401" y="40"/>
                    </a:lnTo>
                    <a:lnTo>
                      <a:pt x="379" y="72"/>
                    </a:lnTo>
                    <a:lnTo>
                      <a:pt x="379" y="81"/>
                    </a:lnTo>
                    <a:lnTo>
                      <a:pt x="392" y="91"/>
                    </a:lnTo>
                    <a:lnTo>
                      <a:pt x="480" y="55"/>
                    </a:lnTo>
                    <a:lnTo>
                      <a:pt x="511" y="72"/>
                    </a:lnTo>
                    <a:lnTo>
                      <a:pt x="520" y="64"/>
                    </a:lnTo>
                    <a:lnTo>
                      <a:pt x="511" y="43"/>
                    </a:lnTo>
                    <a:lnTo>
                      <a:pt x="513" y="33"/>
                    </a:lnTo>
                    <a:lnTo>
                      <a:pt x="570" y="43"/>
                    </a:lnTo>
                    <a:lnTo>
                      <a:pt x="580" y="53"/>
                    </a:lnTo>
                    <a:lnTo>
                      <a:pt x="596" y="50"/>
                    </a:lnTo>
                    <a:lnTo>
                      <a:pt x="620" y="81"/>
                    </a:lnTo>
                    <a:lnTo>
                      <a:pt x="647" y="139"/>
                    </a:lnTo>
                    <a:lnTo>
                      <a:pt x="628" y="152"/>
                    </a:lnTo>
                    <a:lnTo>
                      <a:pt x="613" y="180"/>
                    </a:lnTo>
                    <a:lnTo>
                      <a:pt x="600" y="185"/>
                    </a:lnTo>
                    <a:lnTo>
                      <a:pt x="587" y="212"/>
                    </a:lnTo>
                    <a:lnTo>
                      <a:pt x="544" y="233"/>
                    </a:lnTo>
                    <a:lnTo>
                      <a:pt x="526" y="225"/>
                    </a:lnTo>
                    <a:lnTo>
                      <a:pt x="515" y="243"/>
                    </a:lnTo>
                    <a:lnTo>
                      <a:pt x="515" y="250"/>
                    </a:lnTo>
                    <a:lnTo>
                      <a:pt x="502" y="250"/>
                    </a:lnTo>
                    <a:lnTo>
                      <a:pt x="478" y="250"/>
                    </a:lnTo>
                    <a:lnTo>
                      <a:pt x="456" y="265"/>
                    </a:lnTo>
                    <a:lnTo>
                      <a:pt x="441" y="255"/>
                    </a:lnTo>
                    <a:lnTo>
                      <a:pt x="421" y="269"/>
                    </a:lnTo>
                    <a:lnTo>
                      <a:pt x="373" y="289"/>
                    </a:lnTo>
                    <a:lnTo>
                      <a:pt x="334" y="258"/>
                    </a:lnTo>
                    <a:lnTo>
                      <a:pt x="332" y="282"/>
                    </a:lnTo>
                    <a:lnTo>
                      <a:pt x="344" y="320"/>
                    </a:lnTo>
                    <a:lnTo>
                      <a:pt x="310" y="335"/>
                    </a:lnTo>
                    <a:lnTo>
                      <a:pt x="289" y="361"/>
                    </a:lnTo>
                    <a:lnTo>
                      <a:pt x="253" y="371"/>
                    </a:lnTo>
                    <a:lnTo>
                      <a:pt x="233" y="380"/>
                    </a:lnTo>
                    <a:lnTo>
                      <a:pt x="193" y="380"/>
                    </a:lnTo>
                    <a:lnTo>
                      <a:pt x="167" y="406"/>
                    </a:lnTo>
                    <a:lnTo>
                      <a:pt x="98" y="430"/>
                    </a:lnTo>
                    <a:lnTo>
                      <a:pt x="62" y="455"/>
                    </a:lnTo>
                    <a:lnTo>
                      <a:pt x="45" y="472"/>
                    </a:lnTo>
                    <a:lnTo>
                      <a:pt x="78" y="525"/>
                    </a:lnTo>
                    <a:lnTo>
                      <a:pt x="55" y="545"/>
                    </a:lnTo>
                    <a:lnTo>
                      <a:pt x="29" y="542"/>
                    </a:lnTo>
                    <a:lnTo>
                      <a:pt x="0" y="486"/>
                    </a:lnTo>
                    <a:lnTo>
                      <a:pt x="5" y="445"/>
                    </a:lnTo>
                    <a:lnTo>
                      <a:pt x="5" y="426"/>
                    </a:lnTo>
                    <a:lnTo>
                      <a:pt x="27" y="390"/>
                    </a:lnTo>
                    <a:lnTo>
                      <a:pt x="55" y="383"/>
                    </a:lnTo>
                    <a:lnTo>
                      <a:pt x="53" y="364"/>
                    </a:lnTo>
                    <a:lnTo>
                      <a:pt x="82" y="351"/>
                    </a:lnTo>
                    <a:lnTo>
                      <a:pt x="86" y="318"/>
                    </a:lnTo>
                    <a:lnTo>
                      <a:pt x="136" y="277"/>
                    </a:lnTo>
                    <a:lnTo>
                      <a:pt x="134" y="225"/>
                    </a:lnTo>
                    <a:lnTo>
                      <a:pt x="174" y="173"/>
                    </a:lnTo>
                    <a:lnTo>
                      <a:pt x="172" y="154"/>
                    </a:lnTo>
                    <a:lnTo>
                      <a:pt x="184" y="137"/>
                    </a:lnTo>
                    <a:lnTo>
                      <a:pt x="172" y="93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2" name="Freeform 8"/>
              <p:cNvSpPr>
                <a:spLocks noChangeArrowheads="1"/>
              </p:cNvSpPr>
              <p:nvPr/>
            </p:nvSpPr>
            <p:spPr bwMode="auto">
              <a:xfrm>
                <a:off x="1364" y="1442"/>
                <a:ext cx="395" cy="251"/>
              </a:xfrm>
              <a:custGeom>
                <a:avLst/>
                <a:gdLst>
                  <a:gd name="T0" fmla="*/ 30 w 673"/>
                  <a:gd name="T1" fmla="*/ 189 h 490"/>
                  <a:gd name="T2" fmla="*/ 74 w 673"/>
                  <a:gd name="T3" fmla="*/ 170 h 490"/>
                  <a:gd name="T4" fmla="*/ 145 w 673"/>
                  <a:gd name="T5" fmla="*/ 187 h 490"/>
                  <a:gd name="T6" fmla="*/ 157 w 673"/>
                  <a:gd name="T7" fmla="*/ 156 h 490"/>
                  <a:gd name="T8" fmla="*/ 256 w 673"/>
                  <a:gd name="T9" fmla="*/ 119 h 490"/>
                  <a:gd name="T10" fmla="*/ 334 w 673"/>
                  <a:gd name="T11" fmla="*/ 97 h 490"/>
                  <a:gd name="T12" fmla="*/ 368 w 673"/>
                  <a:gd name="T13" fmla="*/ 105 h 490"/>
                  <a:gd name="T14" fmla="*/ 394 w 673"/>
                  <a:gd name="T15" fmla="*/ 86 h 490"/>
                  <a:gd name="T16" fmla="*/ 405 w 673"/>
                  <a:gd name="T17" fmla="*/ 66 h 490"/>
                  <a:gd name="T18" fmla="*/ 437 w 673"/>
                  <a:gd name="T19" fmla="*/ 42 h 490"/>
                  <a:gd name="T20" fmla="*/ 482 w 673"/>
                  <a:gd name="T21" fmla="*/ 18 h 490"/>
                  <a:gd name="T22" fmla="*/ 499 w 673"/>
                  <a:gd name="T23" fmla="*/ 40 h 490"/>
                  <a:gd name="T24" fmla="*/ 542 w 673"/>
                  <a:gd name="T25" fmla="*/ 9 h 490"/>
                  <a:gd name="T26" fmla="*/ 587 w 673"/>
                  <a:gd name="T27" fmla="*/ 9 h 490"/>
                  <a:gd name="T28" fmla="*/ 609 w 673"/>
                  <a:gd name="T29" fmla="*/ 44 h 490"/>
                  <a:gd name="T30" fmla="*/ 582 w 673"/>
                  <a:gd name="T31" fmla="*/ 108 h 490"/>
                  <a:gd name="T32" fmla="*/ 582 w 673"/>
                  <a:gd name="T33" fmla="*/ 136 h 490"/>
                  <a:gd name="T34" fmla="*/ 626 w 673"/>
                  <a:gd name="T35" fmla="*/ 158 h 490"/>
                  <a:gd name="T36" fmla="*/ 659 w 673"/>
                  <a:gd name="T37" fmla="*/ 148 h 490"/>
                  <a:gd name="T38" fmla="*/ 659 w 673"/>
                  <a:gd name="T39" fmla="*/ 209 h 490"/>
                  <a:gd name="T40" fmla="*/ 621 w 673"/>
                  <a:gd name="T41" fmla="*/ 280 h 490"/>
                  <a:gd name="T42" fmla="*/ 573 w 673"/>
                  <a:gd name="T43" fmla="*/ 372 h 490"/>
                  <a:gd name="T44" fmla="*/ 540 w 673"/>
                  <a:gd name="T45" fmla="*/ 418 h 490"/>
                  <a:gd name="T46" fmla="*/ 514 w 673"/>
                  <a:gd name="T47" fmla="*/ 445 h 490"/>
                  <a:gd name="T48" fmla="*/ 435 w 673"/>
                  <a:gd name="T49" fmla="*/ 489 h 490"/>
                  <a:gd name="T50" fmla="*/ 374 w 673"/>
                  <a:gd name="T51" fmla="*/ 454 h 490"/>
                  <a:gd name="T52" fmla="*/ 310 w 673"/>
                  <a:gd name="T53" fmla="*/ 487 h 490"/>
                  <a:gd name="T54" fmla="*/ 210 w 673"/>
                  <a:gd name="T55" fmla="*/ 449 h 490"/>
                  <a:gd name="T56" fmla="*/ 214 w 673"/>
                  <a:gd name="T57" fmla="*/ 379 h 490"/>
                  <a:gd name="T58" fmla="*/ 169 w 673"/>
                  <a:gd name="T59" fmla="*/ 363 h 490"/>
                  <a:gd name="T60" fmla="*/ 133 w 673"/>
                  <a:gd name="T61" fmla="*/ 363 h 490"/>
                  <a:gd name="T62" fmla="*/ 116 w 673"/>
                  <a:gd name="T63" fmla="*/ 312 h 490"/>
                  <a:gd name="T64" fmla="*/ 147 w 673"/>
                  <a:gd name="T65" fmla="*/ 304 h 490"/>
                  <a:gd name="T66" fmla="*/ 145 w 673"/>
                  <a:gd name="T67" fmla="*/ 260 h 490"/>
                  <a:gd name="T68" fmla="*/ 57 w 673"/>
                  <a:gd name="T69" fmla="*/ 225 h 490"/>
                  <a:gd name="T70" fmla="*/ 16 w 673"/>
                  <a:gd name="T71" fmla="*/ 225 h 490"/>
                  <a:gd name="T72" fmla="*/ 2 w 673"/>
                  <a:gd name="T73" fmla="*/ 187 h 49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673"/>
                  <a:gd name="T112" fmla="*/ 0 h 490"/>
                  <a:gd name="T113" fmla="*/ 673 w 673"/>
                  <a:gd name="T114" fmla="*/ 490 h 49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673" h="490">
                    <a:moveTo>
                      <a:pt x="2" y="187"/>
                    </a:moveTo>
                    <a:lnTo>
                      <a:pt x="30" y="189"/>
                    </a:lnTo>
                    <a:lnTo>
                      <a:pt x="61" y="161"/>
                    </a:lnTo>
                    <a:lnTo>
                      <a:pt x="74" y="170"/>
                    </a:lnTo>
                    <a:lnTo>
                      <a:pt x="133" y="194"/>
                    </a:lnTo>
                    <a:lnTo>
                      <a:pt x="145" y="187"/>
                    </a:lnTo>
                    <a:lnTo>
                      <a:pt x="147" y="167"/>
                    </a:lnTo>
                    <a:lnTo>
                      <a:pt x="157" y="156"/>
                    </a:lnTo>
                    <a:lnTo>
                      <a:pt x="241" y="101"/>
                    </a:lnTo>
                    <a:lnTo>
                      <a:pt x="256" y="119"/>
                    </a:lnTo>
                    <a:lnTo>
                      <a:pt x="306" y="134"/>
                    </a:lnTo>
                    <a:lnTo>
                      <a:pt x="334" y="97"/>
                    </a:lnTo>
                    <a:lnTo>
                      <a:pt x="348" y="105"/>
                    </a:lnTo>
                    <a:lnTo>
                      <a:pt x="368" y="105"/>
                    </a:lnTo>
                    <a:lnTo>
                      <a:pt x="368" y="95"/>
                    </a:lnTo>
                    <a:lnTo>
                      <a:pt x="394" y="86"/>
                    </a:lnTo>
                    <a:lnTo>
                      <a:pt x="394" y="77"/>
                    </a:lnTo>
                    <a:lnTo>
                      <a:pt x="405" y="66"/>
                    </a:lnTo>
                    <a:lnTo>
                      <a:pt x="411" y="69"/>
                    </a:lnTo>
                    <a:lnTo>
                      <a:pt x="437" y="42"/>
                    </a:lnTo>
                    <a:lnTo>
                      <a:pt x="460" y="48"/>
                    </a:lnTo>
                    <a:lnTo>
                      <a:pt x="482" y="18"/>
                    </a:lnTo>
                    <a:lnTo>
                      <a:pt x="492" y="42"/>
                    </a:lnTo>
                    <a:lnTo>
                      <a:pt x="499" y="40"/>
                    </a:lnTo>
                    <a:lnTo>
                      <a:pt x="534" y="6"/>
                    </a:lnTo>
                    <a:lnTo>
                      <a:pt x="542" y="9"/>
                    </a:lnTo>
                    <a:lnTo>
                      <a:pt x="558" y="0"/>
                    </a:lnTo>
                    <a:lnTo>
                      <a:pt x="587" y="9"/>
                    </a:lnTo>
                    <a:lnTo>
                      <a:pt x="587" y="40"/>
                    </a:lnTo>
                    <a:lnTo>
                      <a:pt x="609" y="44"/>
                    </a:lnTo>
                    <a:lnTo>
                      <a:pt x="602" y="74"/>
                    </a:lnTo>
                    <a:lnTo>
                      <a:pt x="582" y="108"/>
                    </a:lnTo>
                    <a:lnTo>
                      <a:pt x="573" y="136"/>
                    </a:lnTo>
                    <a:lnTo>
                      <a:pt x="582" y="136"/>
                    </a:lnTo>
                    <a:lnTo>
                      <a:pt x="606" y="115"/>
                    </a:lnTo>
                    <a:lnTo>
                      <a:pt x="626" y="158"/>
                    </a:lnTo>
                    <a:lnTo>
                      <a:pt x="642" y="148"/>
                    </a:lnTo>
                    <a:lnTo>
                      <a:pt x="659" y="148"/>
                    </a:lnTo>
                    <a:lnTo>
                      <a:pt x="672" y="192"/>
                    </a:lnTo>
                    <a:lnTo>
                      <a:pt x="659" y="209"/>
                    </a:lnTo>
                    <a:lnTo>
                      <a:pt x="661" y="228"/>
                    </a:lnTo>
                    <a:lnTo>
                      <a:pt x="621" y="280"/>
                    </a:lnTo>
                    <a:lnTo>
                      <a:pt x="624" y="332"/>
                    </a:lnTo>
                    <a:lnTo>
                      <a:pt x="573" y="372"/>
                    </a:lnTo>
                    <a:lnTo>
                      <a:pt x="569" y="406"/>
                    </a:lnTo>
                    <a:lnTo>
                      <a:pt x="540" y="418"/>
                    </a:lnTo>
                    <a:lnTo>
                      <a:pt x="542" y="438"/>
                    </a:lnTo>
                    <a:lnTo>
                      <a:pt x="514" y="445"/>
                    </a:lnTo>
                    <a:lnTo>
                      <a:pt x="492" y="480"/>
                    </a:lnTo>
                    <a:lnTo>
                      <a:pt x="435" y="489"/>
                    </a:lnTo>
                    <a:lnTo>
                      <a:pt x="405" y="467"/>
                    </a:lnTo>
                    <a:lnTo>
                      <a:pt x="374" y="454"/>
                    </a:lnTo>
                    <a:lnTo>
                      <a:pt x="344" y="485"/>
                    </a:lnTo>
                    <a:lnTo>
                      <a:pt x="310" y="487"/>
                    </a:lnTo>
                    <a:lnTo>
                      <a:pt x="280" y="489"/>
                    </a:lnTo>
                    <a:lnTo>
                      <a:pt x="210" y="449"/>
                    </a:lnTo>
                    <a:lnTo>
                      <a:pt x="197" y="414"/>
                    </a:lnTo>
                    <a:lnTo>
                      <a:pt x="214" y="379"/>
                    </a:lnTo>
                    <a:lnTo>
                      <a:pt x="195" y="363"/>
                    </a:lnTo>
                    <a:lnTo>
                      <a:pt x="169" y="363"/>
                    </a:lnTo>
                    <a:lnTo>
                      <a:pt x="162" y="357"/>
                    </a:lnTo>
                    <a:lnTo>
                      <a:pt x="133" y="363"/>
                    </a:lnTo>
                    <a:lnTo>
                      <a:pt x="105" y="344"/>
                    </a:lnTo>
                    <a:lnTo>
                      <a:pt x="116" y="312"/>
                    </a:lnTo>
                    <a:lnTo>
                      <a:pt x="138" y="310"/>
                    </a:lnTo>
                    <a:lnTo>
                      <a:pt x="147" y="304"/>
                    </a:lnTo>
                    <a:lnTo>
                      <a:pt x="153" y="276"/>
                    </a:lnTo>
                    <a:lnTo>
                      <a:pt x="145" y="260"/>
                    </a:lnTo>
                    <a:lnTo>
                      <a:pt x="70" y="247"/>
                    </a:lnTo>
                    <a:lnTo>
                      <a:pt x="57" y="225"/>
                    </a:lnTo>
                    <a:lnTo>
                      <a:pt x="35" y="225"/>
                    </a:lnTo>
                    <a:lnTo>
                      <a:pt x="16" y="225"/>
                    </a:lnTo>
                    <a:lnTo>
                      <a:pt x="0" y="201"/>
                    </a:lnTo>
                    <a:lnTo>
                      <a:pt x="2" y="187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3" name="Freeform 9"/>
              <p:cNvSpPr>
                <a:spLocks noChangeArrowheads="1"/>
              </p:cNvSpPr>
              <p:nvPr/>
            </p:nvSpPr>
            <p:spPr bwMode="auto">
              <a:xfrm>
                <a:off x="1601" y="1758"/>
                <a:ext cx="126" cy="102"/>
              </a:xfrm>
              <a:custGeom>
                <a:avLst/>
                <a:gdLst>
                  <a:gd name="T0" fmla="*/ 213 w 214"/>
                  <a:gd name="T1" fmla="*/ 34 h 199"/>
                  <a:gd name="T2" fmla="*/ 174 w 214"/>
                  <a:gd name="T3" fmla="*/ 105 h 199"/>
                  <a:gd name="T4" fmla="*/ 174 w 214"/>
                  <a:gd name="T5" fmla="*/ 134 h 199"/>
                  <a:gd name="T6" fmla="*/ 95 w 214"/>
                  <a:gd name="T7" fmla="*/ 198 h 199"/>
                  <a:gd name="T8" fmla="*/ 14 w 214"/>
                  <a:gd name="T9" fmla="*/ 171 h 199"/>
                  <a:gd name="T10" fmla="*/ 0 w 214"/>
                  <a:gd name="T11" fmla="*/ 111 h 199"/>
                  <a:gd name="T12" fmla="*/ 4 w 214"/>
                  <a:gd name="T13" fmla="*/ 85 h 199"/>
                  <a:gd name="T14" fmla="*/ 47 w 214"/>
                  <a:gd name="T15" fmla="*/ 41 h 199"/>
                  <a:gd name="T16" fmla="*/ 62 w 214"/>
                  <a:gd name="T17" fmla="*/ 28 h 199"/>
                  <a:gd name="T18" fmla="*/ 135 w 214"/>
                  <a:gd name="T19" fmla="*/ 14 h 199"/>
                  <a:gd name="T20" fmla="*/ 167 w 214"/>
                  <a:gd name="T21" fmla="*/ 12 h 199"/>
                  <a:gd name="T22" fmla="*/ 178 w 214"/>
                  <a:gd name="T23" fmla="*/ 0 h 199"/>
                  <a:gd name="T24" fmla="*/ 202 w 214"/>
                  <a:gd name="T25" fmla="*/ 5 h 199"/>
                  <a:gd name="T26" fmla="*/ 213 w 214"/>
                  <a:gd name="T27" fmla="*/ 34 h 199"/>
                  <a:gd name="T28" fmla="*/ 213 w 214"/>
                  <a:gd name="T29" fmla="*/ 34 h 19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14"/>
                  <a:gd name="T46" fmla="*/ 0 h 199"/>
                  <a:gd name="T47" fmla="*/ 214 w 214"/>
                  <a:gd name="T48" fmla="*/ 199 h 19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14" h="199">
                    <a:moveTo>
                      <a:pt x="213" y="34"/>
                    </a:moveTo>
                    <a:lnTo>
                      <a:pt x="174" y="105"/>
                    </a:lnTo>
                    <a:lnTo>
                      <a:pt x="174" y="134"/>
                    </a:lnTo>
                    <a:lnTo>
                      <a:pt x="95" y="198"/>
                    </a:lnTo>
                    <a:lnTo>
                      <a:pt x="14" y="171"/>
                    </a:lnTo>
                    <a:lnTo>
                      <a:pt x="0" y="111"/>
                    </a:lnTo>
                    <a:lnTo>
                      <a:pt x="4" y="85"/>
                    </a:lnTo>
                    <a:lnTo>
                      <a:pt x="47" y="41"/>
                    </a:lnTo>
                    <a:lnTo>
                      <a:pt x="62" y="28"/>
                    </a:lnTo>
                    <a:lnTo>
                      <a:pt x="135" y="14"/>
                    </a:lnTo>
                    <a:lnTo>
                      <a:pt x="167" y="12"/>
                    </a:lnTo>
                    <a:lnTo>
                      <a:pt x="178" y="0"/>
                    </a:lnTo>
                    <a:lnTo>
                      <a:pt x="202" y="5"/>
                    </a:lnTo>
                    <a:lnTo>
                      <a:pt x="213" y="34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4" name="Freeform 10"/>
              <p:cNvSpPr>
                <a:spLocks noChangeArrowheads="1"/>
              </p:cNvSpPr>
              <p:nvPr/>
            </p:nvSpPr>
            <p:spPr bwMode="auto">
              <a:xfrm>
                <a:off x="1003" y="1308"/>
                <a:ext cx="452" cy="415"/>
              </a:xfrm>
              <a:custGeom>
                <a:avLst/>
                <a:gdLst>
                  <a:gd name="T0" fmla="*/ 675 w 773"/>
                  <a:gd name="T1" fmla="*/ 125 h 806"/>
                  <a:gd name="T2" fmla="*/ 623 w 773"/>
                  <a:gd name="T3" fmla="*/ 139 h 806"/>
                  <a:gd name="T4" fmla="*/ 599 w 773"/>
                  <a:gd name="T5" fmla="*/ 99 h 806"/>
                  <a:gd name="T6" fmla="*/ 587 w 773"/>
                  <a:gd name="T7" fmla="*/ 70 h 806"/>
                  <a:gd name="T8" fmla="*/ 548 w 773"/>
                  <a:gd name="T9" fmla="*/ 72 h 806"/>
                  <a:gd name="T10" fmla="*/ 529 w 773"/>
                  <a:gd name="T11" fmla="*/ 105 h 806"/>
                  <a:gd name="T12" fmla="*/ 529 w 773"/>
                  <a:gd name="T13" fmla="*/ 141 h 806"/>
                  <a:gd name="T14" fmla="*/ 482 w 773"/>
                  <a:gd name="T15" fmla="*/ 279 h 806"/>
                  <a:gd name="T16" fmla="*/ 443 w 773"/>
                  <a:gd name="T17" fmla="*/ 289 h 806"/>
                  <a:gd name="T18" fmla="*/ 371 w 773"/>
                  <a:gd name="T19" fmla="*/ 308 h 806"/>
                  <a:gd name="T20" fmla="*/ 263 w 773"/>
                  <a:gd name="T21" fmla="*/ 139 h 806"/>
                  <a:gd name="T22" fmla="*/ 227 w 773"/>
                  <a:gd name="T23" fmla="*/ 112 h 806"/>
                  <a:gd name="T24" fmla="*/ 219 w 773"/>
                  <a:gd name="T25" fmla="*/ 72 h 806"/>
                  <a:gd name="T26" fmla="*/ 167 w 773"/>
                  <a:gd name="T27" fmla="*/ 99 h 806"/>
                  <a:gd name="T28" fmla="*/ 144 w 773"/>
                  <a:gd name="T29" fmla="*/ 0 h 806"/>
                  <a:gd name="T30" fmla="*/ 107 w 773"/>
                  <a:gd name="T31" fmla="*/ 40 h 806"/>
                  <a:gd name="T32" fmla="*/ 103 w 773"/>
                  <a:gd name="T33" fmla="*/ 101 h 806"/>
                  <a:gd name="T34" fmla="*/ 79 w 773"/>
                  <a:gd name="T35" fmla="*/ 90 h 806"/>
                  <a:gd name="T36" fmla="*/ 79 w 773"/>
                  <a:gd name="T37" fmla="*/ 163 h 806"/>
                  <a:gd name="T38" fmla="*/ 107 w 773"/>
                  <a:gd name="T39" fmla="*/ 172 h 806"/>
                  <a:gd name="T40" fmla="*/ 105 w 773"/>
                  <a:gd name="T41" fmla="*/ 329 h 806"/>
                  <a:gd name="T42" fmla="*/ 17 w 773"/>
                  <a:gd name="T43" fmla="*/ 433 h 806"/>
                  <a:gd name="T44" fmla="*/ 0 w 773"/>
                  <a:gd name="T45" fmla="*/ 460 h 806"/>
                  <a:gd name="T46" fmla="*/ 2 w 773"/>
                  <a:gd name="T47" fmla="*/ 522 h 806"/>
                  <a:gd name="T48" fmla="*/ 50 w 773"/>
                  <a:gd name="T49" fmla="*/ 515 h 806"/>
                  <a:gd name="T50" fmla="*/ 103 w 773"/>
                  <a:gd name="T51" fmla="*/ 536 h 806"/>
                  <a:gd name="T52" fmla="*/ 117 w 773"/>
                  <a:gd name="T53" fmla="*/ 590 h 806"/>
                  <a:gd name="T54" fmla="*/ 160 w 773"/>
                  <a:gd name="T55" fmla="*/ 604 h 806"/>
                  <a:gd name="T56" fmla="*/ 158 w 773"/>
                  <a:gd name="T57" fmla="*/ 638 h 806"/>
                  <a:gd name="T58" fmla="*/ 142 w 773"/>
                  <a:gd name="T59" fmla="*/ 695 h 806"/>
                  <a:gd name="T60" fmla="*/ 172 w 773"/>
                  <a:gd name="T61" fmla="*/ 708 h 806"/>
                  <a:gd name="T62" fmla="*/ 206 w 773"/>
                  <a:gd name="T63" fmla="*/ 734 h 806"/>
                  <a:gd name="T64" fmla="*/ 265 w 773"/>
                  <a:gd name="T65" fmla="*/ 772 h 806"/>
                  <a:gd name="T66" fmla="*/ 323 w 773"/>
                  <a:gd name="T67" fmla="*/ 754 h 806"/>
                  <a:gd name="T68" fmla="*/ 328 w 773"/>
                  <a:gd name="T69" fmla="*/ 792 h 806"/>
                  <a:gd name="T70" fmla="*/ 364 w 773"/>
                  <a:gd name="T71" fmla="*/ 799 h 806"/>
                  <a:gd name="T72" fmla="*/ 381 w 773"/>
                  <a:gd name="T73" fmla="*/ 796 h 806"/>
                  <a:gd name="T74" fmla="*/ 366 w 773"/>
                  <a:gd name="T75" fmla="*/ 696 h 806"/>
                  <a:gd name="T76" fmla="*/ 414 w 773"/>
                  <a:gd name="T77" fmla="*/ 677 h 806"/>
                  <a:gd name="T78" fmla="*/ 443 w 773"/>
                  <a:gd name="T79" fmla="*/ 652 h 806"/>
                  <a:gd name="T80" fmla="*/ 517 w 773"/>
                  <a:gd name="T81" fmla="*/ 650 h 806"/>
                  <a:gd name="T82" fmla="*/ 550 w 773"/>
                  <a:gd name="T83" fmla="*/ 648 h 806"/>
                  <a:gd name="T84" fmla="*/ 579 w 773"/>
                  <a:gd name="T85" fmla="*/ 669 h 806"/>
                  <a:gd name="T86" fmla="*/ 603 w 773"/>
                  <a:gd name="T87" fmla="*/ 640 h 806"/>
                  <a:gd name="T88" fmla="*/ 636 w 773"/>
                  <a:gd name="T89" fmla="*/ 642 h 806"/>
                  <a:gd name="T90" fmla="*/ 680 w 773"/>
                  <a:gd name="T91" fmla="*/ 593 h 806"/>
                  <a:gd name="T92" fmla="*/ 723 w 773"/>
                  <a:gd name="T93" fmla="*/ 602 h 806"/>
                  <a:gd name="T94" fmla="*/ 757 w 773"/>
                  <a:gd name="T95" fmla="*/ 568 h 806"/>
                  <a:gd name="T96" fmla="*/ 772 w 773"/>
                  <a:gd name="T97" fmla="*/ 534 h 806"/>
                  <a:gd name="T98" fmla="*/ 689 w 773"/>
                  <a:gd name="T99" fmla="*/ 505 h 806"/>
                  <a:gd name="T100" fmla="*/ 654 w 773"/>
                  <a:gd name="T101" fmla="*/ 483 h 806"/>
                  <a:gd name="T102" fmla="*/ 618 w 773"/>
                  <a:gd name="T103" fmla="*/ 459 h 806"/>
                  <a:gd name="T104" fmla="*/ 629 w 773"/>
                  <a:gd name="T105" fmla="*/ 392 h 806"/>
                  <a:gd name="T106" fmla="*/ 623 w 773"/>
                  <a:gd name="T107" fmla="*/ 271 h 806"/>
                  <a:gd name="T108" fmla="*/ 558 w 773"/>
                  <a:gd name="T109" fmla="*/ 274 h 806"/>
                  <a:gd name="T110" fmla="*/ 548 w 773"/>
                  <a:gd name="T111" fmla="*/ 231 h 806"/>
                  <a:gd name="T112" fmla="*/ 561 w 773"/>
                  <a:gd name="T113" fmla="*/ 187 h 806"/>
                  <a:gd name="T114" fmla="*/ 599 w 773"/>
                  <a:gd name="T115" fmla="*/ 185 h 806"/>
                  <a:gd name="T116" fmla="*/ 668 w 773"/>
                  <a:gd name="T117" fmla="*/ 185 h 806"/>
                  <a:gd name="T118" fmla="*/ 682 w 773"/>
                  <a:gd name="T119" fmla="*/ 148 h 80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773"/>
                  <a:gd name="T181" fmla="*/ 0 h 806"/>
                  <a:gd name="T182" fmla="*/ 773 w 773"/>
                  <a:gd name="T183" fmla="*/ 806 h 80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773" h="806">
                    <a:moveTo>
                      <a:pt x="682" y="148"/>
                    </a:moveTo>
                    <a:lnTo>
                      <a:pt x="675" y="125"/>
                    </a:lnTo>
                    <a:lnTo>
                      <a:pt x="656" y="119"/>
                    </a:lnTo>
                    <a:lnTo>
                      <a:pt x="623" y="139"/>
                    </a:lnTo>
                    <a:lnTo>
                      <a:pt x="601" y="127"/>
                    </a:lnTo>
                    <a:lnTo>
                      <a:pt x="599" y="99"/>
                    </a:lnTo>
                    <a:lnTo>
                      <a:pt x="587" y="86"/>
                    </a:lnTo>
                    <a:lnTo>
                      <a:pt x="587" y="70"/>
                    </a:lnTo>
                    <a:lnTo>
                      <a:pt x="557" y="64"/>
                    </a:lnTo>
                    <a:lnTo>
                      <a:pt x="548" y="72"/>
                    </a:lnTo>
                    <a:lnTo>
                      <a:pt x="553" y="95"/>
                    </a:lnTo>
                    <a:lnTo>
                      <a:pt x="529" y="105"/>
                    </a:lnTo>
                    <a:lnTo>
                      <a:pt x="522" y="122"/>
                    </a:lnTo>
                    <a:lnTo>
                      <a:pt x="529" y="141"/>
                    </a:lnTo>
                    <a:lnTo>
                      <a:pt x="474" y="204"/>
                    </a:lnTo>
                    <a:lnTo>
                      <a:pt x="482" y="279"/>
                    </a:lnTo>
                    <a:lnTo>
                      <a:pt x="455" y="302"/>
                    </a:lnTo>
                    <a:lnTo>
                      <a:pt x="443" y="289"/>
                    </a:lnTo>
                    <a:lnTo>
                      <a:pt x="390" y="320"/>
                    </a:lnTo>
                    <a:lnTo>
                      <a:pt x="371" y="308"/>
                    </a:lnTo>
                    <a:lnTo>
                      <a:pt x="294" y="161"/>
                    </a:lnTo>
                    <a:lnTo>
                      <a:pt x="263" y="139"/>
                    </a:lnTo>
                    <a:lnTo>
                      <a:pt x="239" y="132"/>
                    </a:lnTo>
                    <a:lnTo>
                      <a:pt x="227" y="112"/>
                    </a:lnTo>
                    <a:lnTo>
                      <a:pt x="241" y="90"/>
                    </a:lnTo>
                    <a:lnTo>
                      <a:pt x="219" y="72"/>
                    </a:lnTo>
                    <a:lnTo>
                      <a:pt x="193" y="95"/>
                    </a:lnTo>
                    <a:lnTo>
                      <a:pt x="167" y="99"/>
                    </a:lnTo>
                    <a:lnTo>
                      <a:pt x="148" y="19"/>
                    </a:lnTo>
                    <a:lnTo>
                      <a:pt x="144" y="0"/>
                    </a:lnTo>
                    <a:lnTo>
                      <a:pt x="117" y="33"/>
                    </a:lnTo>
                    <a:lnTo>
                      <a:pt x="107" y="40"/>
                    </a:lnTo>
                    <a:lnTo>
                      <a:pt x="109" y="90"/>
                    </a:lnTo>
                    <a:lnTo>
                      <a:pt x="103" y="101"/>
                    </a:lnTo>
                    <a:lnTo>
                      <a:pt x="89" y="101"/>
                    </a:lnTo>
                    <a:lnTo>
                      <a:pt x="79" y="90"/>
                    </a:lnTo>
                    <a:lnTo>
                      <a:pt x="65" y="105"/>
                    </a:lnTo>
                    <a:lnTo>
                      <a:pt x="79" y="163"/>
                    </a:lnTo>
                    <a:lnTo>
                      <a:pt x="93" y="163"/>
                    </a:lnTo>
                    <a:lnTo>
                      <a:pt x="107" y="172"/>
                    </a:lnTo>
                    <a:lnTo>
                      <a:pt x="112" y="207"/>
                    </a:lnTo>
                    <a:lnTo>
                      <a:pt x="105" y="329"/>
                    </a:lnTo>
                    <a:lnTo>
                      <a:pt x="21" y="404"/>
                    </a:lnTo>
                    <a:lnTo>
                      <a:pt x="17" y="433"/>
                    </a:lnTo>
                    <a:lnTo>
                      <a:pt x="2" y="445"/>
                    </a:lnTo>
                    <a:lnTo>
                      <a:pt x="0" y="460"/>
                    </a:lnTo>
                    <a:lnTo>
                      <a:pt x="12" y="496"/>
                    </a:lnTo>
                    <a:lnTo>
                      <a:pt x="2" y="522"/>
                    </a:lnTo>
                    <a:lnTo>
                      <a:pt x="9" y="527"/>
                    </a:lnTo>
                    <a:lnTo>
                      <a:pt x="50" y="515"/>
                    </a:lnTo>
                    <a:lnTo>
                      <a:pt x="109" y="512"/>
                    </a:lnTo>
                    <a:lnTo>
                      <a:pt x="103" y="536"/>
                    </a:lnTo>
                    <a:lnTo>
                      <a:pt x="114" y="558"/>
                    </a:lnTo>
                    <a:lnTo>
                      <a:pt x="117" y="590"/>
                    </a:lnTo>
                    <a:lnTo>
                      <a:pt x="124" y="602"/>
                    </a:lnTo>
                    <a:lnTo>
                      <a:pt x="160" y="604"/>
                    </a:lnTo>
                    <a:lnTo>
                      <a:pt x="175" y="616"/>
                    </a:lnTo>
                    <a:lnTo>
                      <a:pt x="158" y="638"/>
                    </a:lnTo>
                    <a:lnTo>
                      <a:pt x="155" y="664"/>
                    </a:lnTo>
                    <a:lnTo>
                      <a:pt x="142" y="695"/>
                    </a:lnTo>
                    <a:lnTo>
                      <a:pt x="151" y="705"/>
                    </a:lnTo>
                    <a:lnTo>
                      <a:pt x="172" y="708"/>
                    </a:lnTo>
                    <a:lnTo>
                      <a:pt x="210" y="722"/>
                    </a:lnTo>
                    <a:lnTo>
                      <a:pt x="206" y="734"/>
                    </a:lnTo>
                    <a:lnTo>
                      <a:pt x="230" y="772"/>
                    </a:lnTo>
                    <a:lnTo>
                      <a:pt x="265" y="772"/>
                    </a:lnTo>
                    <a:lnTo>
                      <a:pt x="309" y="747"/>
                    </a:lnTo>
                    <a:lnTo>
                      <a:pt x="323" y="754"/>
                    </a:lnTo>
                    <a:lnTo>
                      <a:pt x="323" y="770"/>
                    </a:lnTo>
                    <a:lnTo>
                      <a:pt x="328" y="792"/>
                    </a:lnTo>
                    <a:lnTo>
                      <a:pt x="340" y="802"/>
                    </a:lnTo>
                    <a:lnTo>
                      <a:pt x="364" y="799"/>
                    </a:lnTo>
                    <a:lnTo>
                      <a:pt x="373" y="805"/>
                    </a:lnTo>
                    <a:lnTo>
                      <a:pt x="381" y="796"/>
                    </a:lnTo>
                    <a:lnTo>
                      <a:pt x="381" y="761"/>
                    </a:lnTo>
                    <a:lnTo>
                      <a:pt x="366" y="696"/>
                    </a:lnTo>
                    <a:lnTo>
                      <a:pt x="376" y="677"/>
                    </a:lnTo>
                    <a:lnTo>
                      <a:pt x="414" y="677"/>
                    </a:lnTo>
                    <a:lnTo>
                      <a:pt x="423" y="677"/>
                    </a:lnTo>
                    <a:lnTo>
                      <a:pt x="443" y="652"/>
                    </a:lnTo>
                    <a:lnTo>
                      <a:pt x="495" y="670"/>
                    </a:lnTo>
                    <a:lnTo>
                      <a:pt x="517" y="650"/>
                    </a:lnTo>
                    <a:lnTo>
                      <a:pt x="529" y="662"/>
                    </a:lnTo>
                    <a:lnTo>
                      <a:pt x="550" y="648"/>
                    </a:lnTo>
                    <a:lnTo>
                      <a:pt x="570" y="669"/>
                    </a:lnTo>
                    <a:lnTo>
                      <a:pt x="579" y="669"/>
                    </a:lnTo>
                    <a:lnTo>
                      <a:pt x="585" y="657"/>
                    </a:lnTo>
                    <a:lnTo>
                      <a:pt x="603" y="640"/>
                    </a:lnTo>
                    <a:lnTo>
                      <a:pt x="611" y="646"/>
                    </a:lnTo>
                    <a:lnTo>
                      <a:pt x="636" y="642"/>
                    </a:lnTo>
                    <a:lnTo>
                      <a:pt x="660" y="621"/>
                    </a:lnTo>
                    <a:lnTo>
                      <a:pt x="680" y="593"/>
                    </a:lnTo>
                    <a:lnTo>
                      <a:pt x="709" y="587"/>
                    </a:lnTo>
                    <a:lnTo>
                      <a:pt x="723" y="602"/>
                    </a:lnTo>
                    <a:lnTo>
                      <a:pt x="735" y="571"/>
                    </a:lnTo>
                    <a:lnTo>
                      <a:pt x="757" y="568"/>
                    </a:lnTo>
                    <a:lnTo>
                      <a:pt x="766" y="563"/>
                    </a:lnTo>
                    <a:lnTo>
                      <a:pt x="772" y="534"/>
                    </a:lnTo>
                    <a:lnTo>
                      <a:pt x="763" y="518"/>
                    </a:lnTo>
                    <a:lnTo>
                      <a:pt x="689" y="505"/>
                    </a:lnTo>
                    <a:lnTo>
                      <a:pt x="675" y="483"/>
                    </a:lnTo>
                    <a:lnTo>
                      <a:pt x="654" y="483"/>
                    </a:lnTo>
                    <a:lnTo>
                      <a:pt x="634" y="483"/>
                    </a:lnTo>
                    <a:lnTo>
                      <a:pt x="618" y="459"/>
                    </a:lnTo>
                    <a:lnTo>
                      <a:pt x="620" y="445"/>
                    </a:lnTo>
                    <a:lnTo>
                      <a:pt x="629" y="392"/>
                    </a:lnTo>
                    <a:lnTo>
                      <a:pt x="601" y="363"/>
                    </a:lnTo>
                    <a:lnTo>
                      <a:pt x="623" y="271"/>
                    </a:lnTo>
                    <a:lnTo>
                      <a:pt x="608" y="257"/>
                    </a:lnTo>
                    <a:lnTo>
                      <a:pt x="558" y="274"/>
                    </a:lnTo>
                    <a:lnTo>
                      <a:pt x="548" y="253"/>
                    </a:lnTo>
                    <a:lnTo>
                      <a:pt x="548" y="231"/>
                    </a:lnTo>
                    <a:lnTo>
                      <a:pt x="537" y="221"/>
                    </a:lnTo>
                    <a:lnTo>
                      <a:pt x="561" y="187"/>
                    </a:lnTo>
                    <a:lnTo>
                      <a:pt x="587" y="196"/>
                    </a:lnTo>
                    <a:lnTo>
                      <a:pt x="599" y="185"/>
                    </a:lnTo>
                    <a:lnTo>
                      <a:pt x="647" y="192"/>
                    </a:lnTo>
                    <a:lnTo>
                      <a:pt x="668" y="185"/>
                    </a:lnTo>
                    <a:lnTo>
                      <a:pt x="682" y="148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5" name="Freeform 11"/>
              <p:cNvSpPr>
                <a:spLocks noChangeArrowheads="1"/>
              </p:cNvSpPr>
              <p:nvPr/>
            </p:nvSpPr>
            <p:spPr bwMode="auto">
              <a:xfrm>
                <a:off x="1820" y="1225"/>
                <a:ext cx="238" cy="292"/>
              </a:xfrm>
              <a:custGeom>
                <a:avLst/>
                <a:gdLst>
                  <a:gd name="T0" fmla="*/ 9 w 404"/>
                  <a:gd name="T1" fmla="*/ 124 h 566"/>
                  <a:gd name="T2" fmla="*/ 35 w 404"/>
                  <a:gd name="T3" fmla="*/ 174 h 566"/>
                  <a:gd name="T4" fmla="*/ 37 w 404"/>
                  <a:gd name="T5" fmla="*/ 201 h 566"/>
                  <a:gd name="T6" fmla="*/ 23 w 404"/>
                  <a:gd name="T7" fmla="*/ 227 h 566"/>
                  <a:gd name="T8" fmla="*/ 4 w 404"/>
                  <a:gd name="T9" fmla="*/ 242 h 566"/>
                  <a:gd name="T10" fmla="*/ 0 w 404"/>
                  <a:gd name="T11" fmla="*/ 291 h 566"/>
                  <a:gd name="T12" fmla="*/ 6 w 404"/>
                  <a:gd name="T13" fmla="*/ 298 h 566"/>
                  <a:gd name="T14" fmla="*/ 18 w 404"/>
                  <a:gd name="T15" fmla="*/ 293 h 566"/>
                  <a:gd name="T16" fmla="*/ 23 w 404"/>
                  <a:gd name="T17" fmla="*/ 298 h 566"/>
                  <a:gd name="T18" fmla="*/ 23 w 404"/>
                  <a:gd name="T19" fmla="*/ 329 h 566"/>
                  <a:gd name="T20" fmla="*/ 37 w 404"/>
                  <a:gd name="T21" fmla="*/ 363 h 566"/>
                  <a:gd name="T22" fmla="*/ 52 w 404"/>
                  <a:gd name="T23" fmla="*/ 370 h 566"/>
                  <a:gd name="T24" fmla="*/ 54 w 404"/>
                  <a:gd name="T25" fmla="*/ 423 h 566"/>
                  <a:gd name="T26" fmla="*/ 46 w 404"/>
                  <a:gd name="T27" fmla="*/ 459 h 566"/>
                  <a:gd name="T28" fmla="*/ 54 w 404"/>
                  <a:gd name="T29" fmla="*/ 474 h 566"/>
                  <a:gd name="T30" fmla="*/ 71 w 404"/>
                  <a:gd name="T31" fmla="*/ 491 h 566"/>
                  <a:gd name="T32" fmla="*/ 114 w 404"/>
                  <a:gd name="T33" fmla="*/ 480 h 566"/>
                  <a:gd name="T34" fmla="*/ 123 w 404"/>
                  <a:gd name="T35" fmla="*/ 495 h 566"/>
                  <a:gd name="T36" fmla="*/ 109 w 404"/>
                  <a:gd name="T37" fmla="*/ 514 h 566"/>
                  <a:gd name="T38" fmla="*/ 87 w 404"/>
                  <a:gd name="T39" fmla="*/ 546 h 566"/>
                  <a:gd name="T40" fmla="*/ 87 w 404"/>
                  <a:gd name="T41" fmla="*/ 555 h 566"/>
                  <a:gd name="T42" fmla="*/ 100 w 404"/>
                  <a:gd name="T43" fmla="*/ 565 h 566"/>
                  <a:gd name="T44" fmla="*/ 188 w 404"/>
                  <a:gd name="T45" fmla="*/ 529 h 566"/>
                  <a:gd name="T46" fmla="*/ 219 w 404"/>
                  <a:gd name="T47" fmla="*/ 546 h 566"/>
                  <a:gd name="T48" fmla="*/ 228 w 404"/>
                  <a:gd name="T49" fmla="*/ 538 h 566"/>
                  <a:gd name="T50" fmla="*/ 219 w 404"/>
                  <a:gd name="T51" fmla="*/ 517 h 566"/>
                  <a:gd name="T52" fmla="*/ 221 w 404"/>
                  <a:gd name="T53" fmla="*/ 507 h 566"/>
                  <a:gd name="T54" fmla="*/ 234 w 404"/>
                  <a:gd name="T55" fmla="*/ 425 h 566"/>
                  <a:gd name="T56" fmla="*/ 247 w 404"/>
                  <a:gd name="T57" fmla="*/ 406 h 566"/>
                  <a:gd name="T58" fmla="*/ 254 w 404"/>
                  <a:gd name="T59" fmla="*/ 384 h 566"/>
                  <a:gd name="T60" fmla="*/ 269 w 404"/>
                  <a:gd name="T61" fmla="*/ 350 h 566"/>
                  <a:gd name="T62" fmla="*/ 260 w 404"/>
                  <a:gd name="T63" fmla="*/ 337 h 566"/>
                  <a:gd name="T64" fmla="*/ 262 w 404"/>
                  <a:gd name="T65" fmla="*/ 309 h 566"/>
                  <a:gd name="T66" fmla="*/ 300 w 404"/>
                  <a:gd name="T67" fmla="*/ 266 h 566"/>
                  <a:gd name="T68" fmla="*/ 297 w 404"/>
                  <a:gd name="T69" fmla="*/ 238 h 566"/>
                  <a:gd name="T70" fmla="*/ 321 w 404"/>
                  <a:gd name="T71" fmla="*/ 196 h 566"/>
                  <a:gd name="T72" fmla="*/ 345 w 404"/>
                  <a:gd name="T73" fmla="*/ 203 h 566"/>
                  <a:gd name="T74" fmla="*/ 393 w 404"/>
                  <a:gd name="T75" fmla="*/ 168 h 566"/>
                  <a:gd name="T76" fmla="*/ 403 w 404"/>
                  <a:gd name="T77" fmla="*/ 150 h 566"/>
                  <a:gd name="T78" fmla="*/ 372 w 404"/>
                  <a:gd name="T79" fmla="*/ 93 h 566"/>
                  <a:gd name="T80" fmla="*/ 352 w 404"/>
                  <a:gd name="T81" fmla="*/ 64 h 566"/>
                  <a:gd name="T82" fmla="*/ 367 w 404"/>
                  <a:gd name="T83" fmla="*/ 50 h 566"/>
                  <a:gd name="T84" fmla="*/ 348 w 404"/>
                  <a:gd name="T85" fmla="*/ 33 h 566"/>
                  <a:gd name="T86" fmla="*/ 302 w 404"/>
                  <a:gd name="T87" fmla="*/ 33 h 566"/>
                  <a:gd name="T88" fmla="*/ 281 w 404"/>
                  <a:gd name="T89" fmla="*/ 11 h 566"/>
                  <a:gd name="T90" fmla="*/ 245 w 404"/>
                  <a:gd name="T91" fmla="*/ 48 h 566"/>
                  <a:gd name="T92" fmla="*/ 231 w 404"/>
                  <a:gd name="T93" fmla="*/ 42 h 566"/>
                  <a:gd name="T94" fmla="*/ 247 w 404"/>
                  <a:gd name="T95" fmla="*/ 13 h 566"/>
                  <a:gd name="T96" fmla="*/ 245 w 404"/>
                  <a:gd name="T97" fmla="*/ 4 h 566"/>
                  <a:gd name="T98" fmla="*/ 231 w 404"/>
                  <a:gd name="T99" fmla="*/ 0 h 566"/>
                  <a:gd name="T100" fmla="*/ 188 w 404"/>
                  <a:gd name="T101" fmla="*/ 24 h 566"/>
                  <a:gd name="T102" fmla="*/ 152 w 404"/>
                  <a:gd name="T103" fmla="*/ 35 h 566"/>
                  <a:gd name="T104" fmla="*/ 124 w 404"/>
                  <a:gd name="T105" fmla="*/ 33 h 566"/>
                  <a:gd name="T106" fmla="*/ 63 w 404"/>
                  <a:gd name="T107" fmla="*/ 90 h 566"/>
                  <a:gd name="T108" fmla="*/ 30 w 404"/>
                  <a:gd name="T109" fmla="*/ 101 h 566"/>
                  <a:gd name="T110" fmla="*/ 9 w 404"/>
                  <a:gd name="T111" fmla="*/ 124 h 566"/>
                  <a:gd name="T112" fmla="*/ 9 w 404"/>
                  <a:gd name="T113" fmla="*/ 124 h 56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404"/>
                  <a:gd name="T172" fmla="*/ 0 h 566"/>
                  <a:gd name="T173" fmla="*/ 404 w 404"/>
                  <a:gd name="T174" fmla="*/ 566 h 56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404" h="566">
                    <a:moveTo>
                      <a:pt x="9" y="124"/>
                    </a:moveTo>
                    <a:lnTo>
                      <a:pt x="35" y="174"/>
                    </a:lnTo>
                    <a:lnTo>
                      <a:pt x="37" y="201"/>
                    </a:lnTo>
                    <a:lnTo>
                      <a:pt x="23" y="227"/>
                    </a:lnTo>
                    <a:lnTo>
                      <a:pt x="4" y="242"/>
                    </a:lnTo>
                    <a:lnTo>
                      <a:pt x="0" y="291"/>
                    </a:lnTo>
                    <a:lnTo>
                      <a:pt x="6" y="298"/>
                    </a:lnTo>
                    <a:lnTo>
                      <a:pt x="18" y="293"/>
                    </a:lnTo>
                    <a:lnTo>
                      <a:pt x="23" y="298"/>
                    </a:lnTo>
                    <a:lnTo>
                      <a:pt x="23" y="329"/>
                    </a:lnTo>
                    <a:lnTo>
                      <a:pt x="37" y="363"/>
                    </a:lnTo>
                    <a:lnTo>
                      <a:pt x="52" y="370"/>
                    </a:lnTo>
                    <a:lnTo>
                      <a:pt x="54" y="423"/>
                    </a:lnTo>
                    <a:lnTo>
                      <a:pt x="46" y="459"/>
                    </a:lnTo>
                    <a:lnTo>
                      <a:pt x="54" y="474"/>
                    </a:lnTo>
                    <a:lnTo>
                      <a:pt x="71" y="491"/>
                    </a:lnTo>
                    <a:lnTo>
                      <a:pt x="114" y="480"/>
                    </a:lnTo>
                    <a:lnTo>
                      <a:pt x="123" y="495"/>
                    </a:lnTo>
                    <a:lnTo>
                      <a:pt x="109" y="514"/>
                    </a:lnTo>
                    <a:lnTo>
                      <a:pt x="87" y="546"/>
                    </a:lnTo>
                    <a:lnTo>
                      <a:pt x="87" y="555"/>
                    </a:lnTo>
                    <a:lnTo>
                      <a:pt x="100" y="565"/>
                    </a:lnTo>
                    <a:lnTo>
                      <a:pt x="188" y="529"/>
                    </a:lnTo>
                    <a:lnTo>
                      <a:pt x="219" y="546"/>
                    </a:lnTo>
                    <a:lnTo>
                      <a:pt x="228" y="538"/>
                    </a:lnTo>
                    <a:lnTo>
                      <a:pt x="219" y="517"/>
                    </a:lnTo>
                    <a:lnTo>
                      <a:pt x="221" y="507"/>
                    </a:lnTo>
                    <a:lnTo>
                      <a:pt x="234" y="425"/>
                    </a:lnTo>
                    <a:lnTo>
                      <a:pt x="247" y="406"/>
                    </a:lnTo>
                    <a:lnTo>
                      <a:pt x="254" y="384"/>
                    </a:lnTo>
                    <a:lnTo>
                      <a:pt x="269" y="350"/>
                    </a:lnTo>
                    <a:lnTo>
                      <a:pt x="260" y="337"/>
                    </a:lnTo>
                    <a:lnTo>
                      <a:pt x="262" y="309"/>
                    </a:lnTo>
                    <a:lnTo>
                      <a:pt x="300" y="266"/>
                    </a:lnTo>
                    <a:lnTo>
                      <a:pt x="297" y="238"/>
                    </a:lnTo>
                    <a:lnTo>
                      <a:pt x="321" y="196"/>
                    </a:lnTo>
                    <a:lnTo>
                      <a:pt x="345" y="203"/>
                    </a:lnTo>
                    <a:lnTo>
                      <a:pt x="393" y="168"/>
                    </a:lnTo>
                    <a:lnTo>
                      <a:pt x="403" y="150"/>
                    </a:lnTo>
                    <a:lnTo>
                      <a:pt x="372" y="93"/>
                    </a:lnTo>
                    <a:lnTo>
                      <a:pt x="352" y="64"/>
                    </a:lnTo>
                    <a:lnTo>
                      <a:pt x="367" y="50"/>
                    </a:lnTo>
                    <a:lnTo>
                      <a:pt x="348" y="33"/>
                    </a:lnTo>
                    <a:lnTo>
                      <a:pt x="302" y="33"/>
                    </a:lnTo>
                    <a:lnTo>
                      <a:pt x="281" y="11"/>
                    </a:lnTo>
                    <a:lnTo>
                      <a:pt x="245" y="48"/>
                    </a:lnTo>
                    <a:lnTo>
                      <a:pt x="231" y="42"/>
                    </a:lnTo>
                    <a:lnTo>
                      <a:pt x="247" y="13"/>
                    </a:lnTo>
                    <a:lnTo>
                      <a:pt x="245" y="4"/>
                    </a:lnTo>
                    <a:lnTo>
                      <a:pt x="231" y="0"/>
                    </a:lnTo>
                    <a:lnTo>
                      <a:pt x="188" y="24"/>
                    </a:lnTo>
                    <a:lnTo>
                      <a:pt x="152" y="35"/>
                    </a:lnTo>
                    <a:lnTo>
                      <a:pt x="124" y="33"/>
                    </a:lnTo>
                    <a:lnTo>
                      <a:pt x="63" y="90"/>
                    </a:lnTo>
                    <a:lnTo>
                      <a:pt x="30" y="101"/>
                    </a:lnTo>
                    <a:lnTo>
                      <a:pt x="9" y="124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6" name="Freeform 12"/>
              <p:cNvSpPr>
                <a:spLocks noChangeArrowheads="1"/>
              </p:cNvSpPr>
              <p:nvPr/>
            </p:nvSpPr>
            <p:spPr bwMode="auto">
              <a:xfrm>
                <a:off x="1581" y="1253"/>
                <a:ext cx="273" cy="271"/>
              </a:xfrm>
              <a:custGeom>
                <a:avLst/>
                <a:gdLst>
                  <a:gd name="T0" fmla="*/ 398 w 465"/>
                  <a:gd name="T1" fmla="*/ 64 h 524"/>
                  <a:gd name="T2" fmla="*/ 389 w 465"/>
                  <a:gd name="T3" fmla="*/ 19 h 524"/>
                  <a:gd name="T4" fmla="*/ 356 w 465"/>
                  <a:gd name="T5" fmla="*/ 26 h 524"/>
                  <a:gd name="T6" fmla="*/ 330 w 465"/>
                  <a:gd name="T7" fmla="*/ 42 h 524"/>
                  <a:gd name="T8" fmla="*/ 306 w 465"/>
                  <a:gd name="T9" fmla="*/ 24 h 524"/>
                  <a:gd name="T10" fmla="*/ 262 w 465"/>
                  <a:gd name="T11" fmla="*/ 31 h 524"/>
                  <a:gd name="T12" fmla="*/ 126 w 465"/>
                  <a:gd name="T13" fmla="*/ 0 h 524"/>
                  <a:gd name="T14" fmla="*/ 136 w 465"/>
                  <a:gd name="T15" fmla="*/ 35 h 524"/>
                  <a:gd name="T16" fmla="*/ 74 w 465"/>
                  <a:gd name="T17" fmla="*/ 35 h 524"/>
                  <a:gd name="T18" fmla="*/ 21 w 465"/>
                  <a:gd name="T19" fmla="*/ 99 h 524"/>
                  <a:gd name="T20" fmla="*/ 43 w 465"/>
                  <a:gd name="T21" fmla="*/ 249 h 524"/>
                  <a:gd name="T22" fmla="*/ 4 w 465"/>
                  <a:gd name="T23" fmla="*/ 305 h 524"/>
                  <a:gd name="T24" fmla="*/ 57 w 465"/>
                  <a:gd name="T25" fmla="*/ 311 h 524"/>
                  <a:gd name="T26" fmla="*/ 67 w 465"/>
                  <a:gd name="T27" fmla="*/ 406 h 524"/>
                  <a:gd name="T28" fmla="*/ 112 w 465"/>
                  <a:gd name="T29" fmla="*/ 382 h 524"/>
                  <a:gd name="T30" fmla="*/ 129 w 465"/>
                  <a:gd name="T31" fmla="*/ 404 h 524"/>
                  <a:gd name="T32" fmla="*/ 172 w 465"/>
                  <a:gd name="T33" fmla="*/ 373 h 524"/>
                  <a:gd name="T34" fmla="*/ 217 w 465"/>
                  <a:gd name="T35" fmla="*/ 373 h 524"/>
                  <a:gd name="T36" fmla="*/ 238 w 465"/>
                  <a:gd name="T37" fmla="*/ 408 h 524"/>
                  <a:gd name="T38" fmla="*/ 212 w 465"/>
                  <a:gd name="T39" fmla="*/ 472 h 524"/>
                  <a:gd name="T40" fmla="*/ 212 w 465"/>
                  <a:gd name="T41" fmla="*/ 501 h 524"/>
                  <a:gd name="T42" fmla="*/ 256 w 465"/>
                  <a:gd name="T43" fmla="*/ 523 h 524"/>
                  <a:gd name="T44" fmla="*/ 289 w 465"/>
                  <a:gd name="T45" fmla="*/ 512 h 524"/>
                  <a:gd name="T46" fmla="*/ 306 w 465"/>
                  <a:gd name="T47" fmla="*/ 472 h 524"/>
                  <a:gd name="T48" fmla="*/ 337 w 465"/>
                  <a:gd name="T49" fmla="*/ 465 h 524"/>
                  <a:gd name="T50" fmla="*/ 380 w 465"/>
                  <a:gd name="T51" fmla="*/ 470 h 524"/>
                  <a:gd name="T52" fmla="*/ 374 w 465"/>
                  <a:gd name="T53" fmla="*/ 443 h 524"/>
                  <a:gd name="T54" fmla="*/ 440 w 465"/>
                  <a:gd name="T55" fmla="*/ 435 h 524"/>
                  <a:gd name="T56" fmla="*/ 456 w 465"/>
                  <a:gd name="T57" fmla="*/ 404 h 524"/>
                  <a:gd name="T58" fmla="*/ 461 w 465"/>
                  <a:gd name="T59" fmla="*/ 315 h 524"/>
                  <a:gd name="T60" fmla="*/ 433 w 465"/>
                  <a:gd name="T61" fmla="*/ 274 h 524"/>
                  <a:gd name="T62" fmla="*/ 427 w 465"/>
                  <a:gd name="T63" fmla="*/ 238 h 524"/>
                  <a:gd name="T64" fmla="*/ 409 w 465"/>
                  <a:gd name="T65" fmla="*/ 236 h 524"/>
                  <a:gd name="T66" fmla="*/ 433 w 465"/>
                  <a:gd name="T67" fmla="*/ 172 h 524"/>
                  <a:gd name="T68" fmla="*/ 444 w 465"/>
                  <a:gd name="T69" fmla="*/ 119 h 524"/>
                  <a:gd name="T70" fmla="*/ 418 w 465"/>
                  <a:gd name="T71" fmla="*/ 69 h 52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465"/>
                  <a:gd name="T109" fmla="*/ 0 h 524"/>
                  <a:gd name="T110" fmla="*/ 465 w 465"/>
                  <a:gd name="T111" fmla="*/ 524 h 52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465" h="524">
                    <a:moveTo>
                      <a:pt x="418" y="69"/>
                    </a:moveTo>
                    <a:lnTo>
                      <a:pt x="398" y="64"/>
                    </a:lnTo>
                    <a:lnTo>
                      <a:pt x="389" y="50"/>
                    </a:lnTo>
                    <a:lnTo>
                      <a:pt x="389" y="19"/>
                    </a:lnTo>
                    <a:lnTo>
                      <a:pt x="378" y="4"/>
                    </a:lnTo>
                    <a:lnTo>
                      <a:pt x="356" y="26"/>
                    </a:lnTo>
                    <a:lnTo>
                      <a:pt x="346" y="42"/>
                    </a:lnTo>
                    <a:lnTo>
                      <a:pt x="330" y="42"/>
                    </a:lnTo>
                    <a:lnTo>
                      <a:pt x="325" y="18"/>
                    </a:lnTo>
                    <a:lnTo>
                      <a:pt x="306" y="24"/>
                    </a:lnTo>
                    <a:lnTo>
                      <a:pt x="280" y="42"/>
                    </a:lnTo>
                    <a:lnTo>
                      <a:pt x="262" y="31"/>
                    </a:lnTo>
                    <a:lnTo>
                      <a:pt x="227" y="6"/>
                    </a:lnTo>
                    <a:lnTo>
                      <a:pt x="126" y="0"/>
                    </a:lnTo>
                    <a:lnTo>
                      <a:pt x="116" y="11"/>
                    </a:lnTo>
                    <a:lnTo>
                      <a:pt x="136" y="35"/>
                    </a:lnTo>
                    <a:lnTo>
                      <a:pt x="112" y="50"/>
                    </a:lnTo>
                    <a:lnTo>
                      <a:pt x="74" y="35"/>
                    </a:lnTo>
                    <a:lnTo>
                      <a:pt x="35" y="69"/>
                    </a:lnTo>
                    <a:lnTo>
                      <a:pt x="21" y="99"/>
                    </a:lnTo>
                    <a:lnTo>
                      <a:pt x="24" y="172"/>
                    </a:lnTo>
                    <a:lnTo>
                      <a:pt x="43" y="249"/>
                    </a:lnTo>
                    <a:lnTo>
                      <a:pt x="0" y="298"/>
                    </a:lnTo>
                    <a:lnTo>
                      <a:pt x="4" y="305"/>
                    </a:lnTo>
                    <a:lnTo>
                      <a:pt x="43" y="293"/>
                    </a:lnTo>
                    <a:lnTo>
                      <a:pt x="57" y="311"/>
                    </a:lnTo>
                    <a:lnTo>
                      <a:pt x="45" y="366"/>
                    </a:lnTo>
                    <a:lnTo>
                      <a:pt x="67" y="406"/>
                    </a:lnTo>
                    <a:lnTo>
                      <a:pt x="90" y="412"/>
                    </a:lnTo>
                    <a:lnTo>
                      <a:pt x="112" y="382"/>
                    </a:lnTo>
                    <a:lnTo>
                      <a:pt x="122" y="406"/>
                    </a:lnTo>
                    <a:lnTo>
                      <a:pt x="129" y="404"/>
                    </a:lnTo>
                    <a:lnTo>
                      <a:pt x="164" y="370"/>
                    </a:lnTo>
                    <a:lnTo>
                      <a:pt x="172" y="373"/>
                    </a:lnTo>
                    <a:lnTo>
                      <a:pt x="188" y="364"/>
                    </a:lnTo>
                    <a:lnTo>
                      <a:pt x="217" y="373"/>
                    </a:lnTo>
                    <a:lnTo>
                      <a:pt x="217" y="404"/>
                    </a:lnTo>
                    <a:lnTo>
                      <a:pt x="238" y="408"/>
                    </a:lnTo>
                    <a:lnTo>
                      <a:pt x="232" y="438"/>
                    </a:lnTo>
                    <a:lnTo>
                      <a:pt x="212" y="472"/>
                    </a:lnTo>
                    <a:lnTo>
                      <a:pt x="203" y="501"/>
                    </a:lnTo>
                    <a:lnTo>
                      <a:pt x="212" y="501"/>
                    </a:lnTo>
                    <a:lnTo>
                      <a:pt x="236" y="479"/>
                    </a:lnTo>
                    <a:lnTo>
                      <a:pt x="256" y="523"/>
                    </a:lnTo>
                    <a:lnTo>
                      <a:pt x="272" y="512"/>
                    </a:lnTo>
                    <a:lnTo>
                      <a:pt x="289" y="512"/>
                    </a:lnTo>
                    <a:lnTo>
                      <a:pt x="306" y="498"/>
                    </a:lnTo>
                    <a:lnTo>
                      <a:pt x="306" y="472"/>
                    </a:lnTo>
                    <a:lnTo>
                      <a:pt x="315" y="463"/>
                    </a:lnTo>
                    <a:lnTo>
                      <a:pt x="337" y="465"/>
                    </a:lnTo>
                    <a:lnTo>
                      <a:pt x="374" y="483"/>
                    </a:lnTo>
                    <a:lnTo>
                      <a:pt x="380" y="470"/>
                    </a:lnTo>
                    <a:lnTo>
                      <a:pt x="372" y="455"/>
                    </a:lnTo>
                    <a:lnTo>
                      <a:pt x="374" y="443"/>
                    </a:lnTo>
                    <a:lnTo>
                      <a:pt x="398" y="423"/>
                    </a:lnTo>
                    <a:lnTo>
                      <a:pt x="440" y="435"/>
                    </a:lnTo>
                    <a:lnTo>
                      <a:pt x="464" y="419"/>
                    </a:lnTo>
                    <a:lnTo>
                      <a:pt x="456" y="404"/>
                    </a:lnTo>
                    <a:lnTo>
                      <a:pt x="464" y="368"/>
                    </a:lnTo>
                    <a:lnTo>
                      <a:pt x="461" y="315"/>
                    </a:lnTo>
                    <a:lnTo>
                      <a:pt x="446" y="308"/>
                    </a:lnTo>
                    <a:lnTo>
                      <a:pt x="433" y="274"/>
                    </a:lnTo>
                    <a:lnTo>
                      <a:pt x="433" y="243"/>
                    </a:lnTo>
                    <a:lnTo>
                      <a:pt x="427" y="238"/>
                    </a:lnTo>
                    <a:lnTo>
                      <a:pt x="416" y="243"/>
                    </a:lnTo>
                    <a:lnTo>
                      <a:pt x="409" y="236"/>
                    </a:lnTo>
                    <a:lnTo>
                      <a:pt x="413" y="187"/>
                    </a:lnTo>
                    <a:lnTo>
                      <a:pt x="433" y="172"/>
                    </a:lnTo>
                    <a:lnTo>
                      <a:pt x="446" y="146"/>
                    </a:lnTo>
                    <a:lnTo>
                      <a:pt x="444" y="119"/>
                    </a:lnTo>
                    <a:lnTo>
                      <a:pt x="418" y="69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7" name="Freeform 13"/>
              <p:cNvSpPr>
                <a:spLocks noChangeArrowheads="1"/>
              </p:cNvSpPr>
              <p:nvPr/>
            </p:nvSpPr>
            <p:spPr bwMode="auto">
              <a:xfrm>
                <a:off x="1317" y="1306"/>
                <a:ext cx="303" cy="237"/>
              </a:xfrm>
              <a:custGeom>
                <a:avLst/>
                <a:gdLst>
                  <a:gd name="T0" fmla="*/ 145 w 520"/>
                  <a:gd name="T1" fmla="*/ 153 h 459"/>
                  <a:gd name="T2" fmla="*/ 131 w 520"/>
                  <a:gd name="T3" fmla="*/ 190 h 459"/>
                  <a:gd name="T4" fmla="*/ 109 w 520"/>
                  <a:gd name="T5" fmla="*/ 197 h 459"/>
                  <a:gd name="T6" fmla="*/ 61 w 520"/>
                  <a:gd name="T7" fmla="*/ 190 h 459"/>
                  <a:gd name="T8" fmla="*/ 50 w 520"/>
                  <a:gd name="T9" fmla="*/ 201 h 459"/>
                  <a:gd name="T10" fmla="*/ 24 w 520"/>
                  <a:gd name="T11" fmla="*/ 192 h 459"/>
                  <a:gd name="T12" fmla="*/ 0 w 520"/>
                  <a:gd name="T13" fmla="*/ 226 h 459"/>
                  <a:gd name="T14" fmla="*/ 11 w 520"/>
                  <a:gd name="T15" fmla="*/ 236 h 459"/>
                  <a:gd name="T16" fmla="*/ 11 w 520"/>
                  <a:gd name="T17" fmla="*/ 258 h 459"/>
                  <a:gd name="T18" fmla="*/ 21 w 520"/>
                  <a:gd name="T19" fmla="*/ 279 h 459"/>
                  <a:gd name="T20" fmla="*/ 70 w 520"/>
                  <a:gd name="T21" fmla="*/ 263 h 459"/>
                  <a:gd name="T22" fmla="*/ 85 w 520"/>
                  <a:gd name="T23" fmla="*/ 276 h 459"/>
                  <a:gd name="T24" fmla="*/ 64 w 520"/>
                  <a:gd name="T25" fmla="*/ 369 h 459"/>
                  <a:gd name="T26" fmla="*/ 92 w 520"/>
                  <a:gd name="T27" fmla="*/ 398 h 459"/>
                  <a:gd name="T28" fmla="*/ 83 w 520"/>
                  <a:gd name="T29" fmla="*/ 451 h 459"/>
                  <a:gd name="T30" fmla="*/ 112 w 520"/>
                  <a:gd name="T31" fmla="*/ 453 h 459"/>
                  <a:gd name="T32" fmla="*/ 142 w 520"/>
                  <a:gd name="T33" fmla="*/ 424 h 459"/>
                  <a:gd name="T34" fmla="*/ 155 w 520"/>
                  <a:gd name="T35" fmla="*/ 433 h 459"/>
                  <a:gd name="T36" fmla="*/ 214 w 520"/>
                  <a:gd name="T37" fmla="*/ 458 h 459"/>
                  <a:gd name="T38" fmla="*/ 226 w 520"/>
                  <a:gd name="T39" fmla="*/ 451 h 459"/>
                  <a:gd name="T40" fmla="*/ 228 w 520"/>
                  <a:gd name="T41" fmla="*/ 431 h 459"/>
                  <a:gd name="T42" fmla="*/ 238 w 520"/>
                  <a:gd name="T43" fmla="*/ 419 h 459"/>
                  <a:gd name="T44" fmla="*/ 322 w 520"/>
                  <a:gd name="T45" fmla="*/ 364 h 459"/>
                  <a:gd name="T46" fmla="*/ 337 w 520"/>
                  <a:gd name="T47" fmla="*/ 383 h 459"/>
                  <a:gd name="T48" fmla="*/ 387 w 520"/>
                  <a:gd name="T49" fmla="*/ 398 h 459"/>
                  <a:gd name="T50" fmla="*/ 416 w 520"/>
                  <a:gd name="T51" fmla="*/ 361 h 459"/>
                  <a:gd name="T52" fmla="*/ 429 w 520"/>
                  <a:gd name="T53" fmla="*/ 369 h 459"/>
                  <a:gd name="T54" fmla="*/ 449 w 520"/>
                  <a:gd name="T55" fmla="*/ 369 h 459"/>
                  <a:gd name="T56" fmla="*/ 449 w 520"/>
                  <a:gd name="T57" fmla="*/ 358 h 459"/>
                  <a:gd name="T58" fmla="*/ 475 w 520"/>
                  <a:gd name="T59" fmla="*/ 349 h 459"/>
                  <a:gd name="T60" fmla="*/ 475 w 520"/>
                  <a:gd name="T61" fmla="*/ 340 h 459"/>
                  <a:gd name="T62" fmla="*/ 486 w 520"/>
                  <a:gd name="T63" fmla="*/ 329 h 459"/>
                  <a:gd name="T64" fmla="*/ 492 w 520"/>
                  <a:gd name="T65" fmla="*/ 332 h 459"/>
                  <a:gd name="T66" fmla="*/ 519 w 520"/>
                  <a:gd name="T67" fmla="*/ 305 h 459"/>
                  <a:gd name="T68" fmla="*/ 497 w 520"/>
                  <a:gd name="T69" fmla="*/ 265 h 459"/>
                  <a:gd name="T70" fmla="*/ 508 w 520"/>
                  <a:gd name="T71" fmla="*/ 209 h 459"/>
                  <a:gd name="T72" fmla="*/ 494 w 520"/>
                  <a:gd name="T73" fmla="*/ 192 h 459"/>
                  <a:gd name="T74" fmla="*/ 456 w 520"/>
                  <a:gd name="T75" fmla="*/ 204 h 459"/>
                  <a:gd name="T76" fmla="*/ 451 w 520"/>
                  <a:gd name="T77" fmla="*/ 197 h 459"/>
                  <a:gd name="T78" fmla="*/ 494 w 520"/>
                  <a:gd name="T79" fmla="*/ 148 h 459"/>
                  <a:gd name="T80" fmla="*/ 475 w 520"/>
                  <a:gd name="T81" fmla="*/ 71 h 459"/>
                  <a:gd name="T82" fmla="*/ 446 w 520"/>
                  <a:gd name="T83" fmla="*/ 93 h 459"/>
                  <a:gd name="T84" fmla="*/ 420 w 520"/>
                  <a:gd name="T85" fmla="*/ 66 h 459"/>
                  <a:gd name="T86" fmla="*/ 396 w 520"/>
                  <a:gd name="T87" fmla="*/ 33 h 459"/>
                  <a:gd name="T88" fmla="*/ 394 w 520"/>
                  <a:gd name="T89" fmla="*/ 13 h 459"/>
                  <a:gd name="T90" fmla="*/ 377 w 520"/>
                  <a:gd name="T91" fmla="*/ 9 h 459"/>
                  <a:gd name="T92" fmla="*/ 357 w 520"/>
                  <a:gd name="T93" fmla="*/ 16 h 459"/>
                  <a:gd name="T94" fmla="*/ 324 w 520"/>
                  <a:gd name="T95" fmla="*/ 0 h 459"/>
                  <a:gd name="T96" fmla="*/ 308 w 520"/>
                  <a:gd name="T97" fmla="*/ 38 h 459"/>
                  <a:gd name="T98" fmla="*/ 281 w 520"/>
                  <a:gd name="T99" fmla="*/ 40 h 459"/>
                  <a:gd name="T100" fmla="*/ 260 w 520"/>
                  <a:gd name="T101" fmla="*/ 71 h 459"/>
                  <a:gd name="T102" fmla="*/ 248 w 520"/>
                  <a:gd name="T103" fmla="*/ 64 h 459"/>
                  <a:gd name="T104" fmla="*/ 228 w 520"/>
                  <a:gd name="T105" fmla="*/ 71 h 459"/>
                  <a:gd name="T106" fmla="*/ 197 w 520"/>
                  <a:gd name="T107" fmla="*/ 53 h 459"/>
                  <a:gd name="T108" fmla="*/ 173 w 520"/>
                  <a:gd name="T109" fmla="*/ 81 h 459"/>
                  <a:gd name="T110" fmla="*/ 173 w 520"/>
                  <a:gd name="T111" fmla="*/ 95 h 459"/>
                  <a:gd name="T112" fmla="*/ 221 w 520"/>
                  <a:gd name="T113" fmla="*/ 122 h 459"/>
                  <a:gd name="T114" fmla="*/ 232 w 520"/>
                  <a:gd name="T115" fmla="*/ 141 h 459"/>
                  <a:gd name="T116" fmla="*/ 197 w 520"/>
                  <a:gd name="T117" fmla="*/ 154 h 459"/>
                  <a:gd name="T118" fmla="*/ 145 w 520"/>
                  <a:gd name="T119" fmla="*/ 153 h 459"/>
                  <a:gd name="T120" fmla="*/ 145 w 520"/>
                  <a:gd name="T121" fmla="*/ 153 h 459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520"/>
                  <a:gd name="T184" fmla="*/ 0 h 459"/>
                  <a:gd name="T185" fmla="*/ 520 w 520"/>
                  <a:gd name="T186" fmla="*/ 459 h 459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520" h="459">
                    <a:moveTo>
                      <a:pt x="145" y="153"/>
                    </a:moveTo>
                    <a:lnTo>
                      <a:pt x="131" y="190"/>
                    </a:lnTo>
                    <a:lnTo>
                      <a:pt x="109" y="197"/>
                    </a:lnTo>
                    <a:lnTo>
                      <a:pt x="61" y="190"/>
                    </a:lnTo>
                    <a:lnTo>
                      <a:pt x="50" y="201"/>
                    </a:lnTo>
                    <a:lnTo>
                      <a:pt x="24" y="192"/>
                    </a:lnTo>
                    <a:lnTo>
                      <a:pt x="0" y="226"/>
                    </a:lnTo>
                    <a:lnTo>
                      <a:pt x="11" y="236"/>
                    </a:lnTo>
                    <a:lnTo>
                      <a:pt x="11" y="258"/>
                    </a:lnTo>
                    <a:lnTo>
                      <a:pt x="21" y="279"/>
                    </a:lnTo>
                    <a:lnTo>
                      <a:pt x="70" y="263"/>
                    </a:lnTo>
                    <a:lnTo>
                      <a:pt x="85" y="276"/>
                    </a:lnTo>
                    <a:lnTo>
                      <a:pt x="64" y="369"/>
                    </a:lnTo>
                    <a:lnTo>
                      <a:pt x="92" y="398"/>
                    </a:lnTo>
                    <a:lnTo>
                      <a:pt x="83" y="451"/>
                    </a:lnTo>
                    <a:lnTo>
                      <a:pt x="112" y="453"/>
                    </a:lnTo>
                    <a:lnTo>
                      <a:pt x="142" y="424"/>
                    </a:lnTo>
                    <a:lnTo>
                      <a:pt x="155" y="433"/>
                    </a:lnTo>
                    <a:lnTo>
                      <a:pt x="214" y="458"/>
                    </a:lnTo>
                    <a:lnTo>
                      <a:pt x="226" y="451"/>
                    </a:lnTo>
                    <a:lnTo>
                      <a:pt x="228" y="431"/>
                    </a:lnTo>
                    <a:lnTo>
                      <a:pt x="238" y="419"/>
                    </a:lnTo>
                    <a:lnTo>
                      <a:pt x="322" y="364"/>
                    </a:lnTo>
                    <a:lnTo>
                      <a:pt x="337" y="383"/>
                    </a:lnTo>
                    <a:lnTo>
                      <a:pt x="387" y="398"/>
                    </a:lnTo>
                    <a:lnTo>
                      <a:pt x="416" y="361"/>
                    </a:lnTo>
                    <a:lnTo>
                      <a:pt x="429" y="369"/>
                    </a:lnTo>
                    <a:lnTo>
                      <a:pt x="449" y="369"/>
                    </a:lnTo>
                    <a:lnTo>
                      <a:pt x="449" y="358"/>
                    </a:lnTo>
                    <a:lnTo>
                      <a:pt x="475" y="349"/>
                    </a:lnTo>
                    <a:lnTo>
                      <a:pt x="475" y="340"/>
                    </a:lnTo>
                    <a:lnTo>
                      <a:pt x="486" y="329"/>
                    </a:lnTo>
                    <a:lnTo>
                      <a:pt x="492" y="332"/>
                    </a:lnTo>
                    <a:lnTo>
                      <a:pt x="519" y="305"/>
                    </a:lnTo>
                    <a:lnTo>
                      <a:pt x="497" y="265"/>
                    </a:lnTo>
                    <a:lnTo>
                      <a:pt x="508" y="209"/>
                    </a:lnTo>
                    <a:lnTo>
                      <a:pt x="494" y="192"/>
                    </a:lnTo>
                    <a:lnTo>
                      <a:pt x="456" y="204"/>
                    </a:lnTo>
                    <a:lnTo>
                      <a:pt x="451" y="197"/>
                    </a:lnTo>
                    <a:lnTo>
                      <a:pt x="494" y="148"/>
                    </a:lnTo>
                    <a:lnTo>
                      <a:pt x="475" y="71"/>
                    </a:lnTo>
                    <a:lnTo>
                      <a:pt x="446" y="93"/>
                    </a:lnTo>
                    <a:lnTo>
                      <a:pt x="420" y="66"/>
                    </a:lnTo>
                    <a:lnTo>
                      <a:pt x="396" y="33"/>
                    </a:lnTo>
                    <a:lnTo>
                      <a:pt x="394" y="13"/>
                    </a:lnTo>
                    <a:lnTo>
                      <a:pt x="377" y="9"/>
                    </a:lnTo>
                    <a:lnTo>
                      <a:pt x="357" y="16"/>
                    </a:lnTo>
                    <a:lnTo>
                      <a:pt x="324" y="0"/>
                    </a:lnTo>
                    <a:lnTo>
                      <a:pt x="308" y="38"/>
                    </a:lnTo>
                    <a:lnTo>
                      <a:pt x="281" y="40"/>
                    </a:lnTo>
                    <a:lnTo>
                      <a:pt x="260" y="71"/>
                    </a:lnTo>
                    <a:lnTo>
                      <a:pt x="248" y="64"/>
                    </a:lnTo>
                    <a:lnTo>
                      <a:pt x="228" y="71"/>
                    </a:lnTo>
                    <a:lnTo>
                      <a:pt x="197" y="53"/>
                    </a:lnTo>
                    <a:lnTo>
                      <a:pt x="173" y="81"/>
                    </a:lnTo>
                    <a:lnTo>
                      <a:pt x="173" y="95"/>
                    </a:lnTo>
                    <a:lnTo>
                      <a:pt x="221" y="122"/>
                    </a:lnTo>
                    <a:lnTo>
                      <a:pt x="232" y="141"/>
                    </a:lnTo>
                    <a:lnTo>
                      <a:pt x="197" y="154"/>
                    </a:lnTo>
                    <a:lnTo>
                      <a:pt x="145" y="153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8" name="Freeform 14"/>
              <p:cNvSpPr>
                <a:spLocks noChangeArrowheads="1"/>
              </p:cNvSpPr>
              <p:nvPr/>
            </p:nvSpPr>
            <p:spPr bwMode="auto">
              <a:xfrm>
                <a:off x="2029" y="1144"/>
                <a:ext cx="190" cy="198"/>
              </a:xfrm>
              <a:custGeom>
                <a:avLst/>
                <a:gdLst>
                  <a:gd name="T0" fmla="*/ 236 w 327"/>
                  <a:gd name="T1" fmla="*/ 361 h 381"/>
                  <a:gd name="T2" fmla="*/ 186 w 327"/>
                  <a:gd name="T3" fmla="*/ 380 h 381"/>
                  <a:gd name="T4" fmla="*/ 157 w 327"/>
                  <a:gd name="T5" fmla="*/ 351 h 381"/>
                  <a:gd name="T6" fmla="*/ 139 w 327"/>
                  <a:gd name="T7" fmla="*/ 375 h 381"/>
                  <a:gd name="T8" fmla="*/ 107 w 327"/>
                  <a:gd name="T9" fmla="*/ 375 h 381"/>
                  <a:gd name="T10" fmla="*/ 93 w 327"/>
                  <a:gd name="T11" fmla="*/ 348 h 381"/>
                  <a:gd name="T12" fmla="*/ 78 w 327"/>
                  <a:gd name="T13" fmla="*/ 308 h 381"/>
                  <a:gd name="T14" fmla="*/ 50 w 327"/>
                  <a:gd name="T15" fmla="*/ 305 h 381"/>
                  <a:gd name="T16" fmla="*/ 19 w 327"/>
                  <a:gd name="T17" fmla="*/ 247 h 381"/>
                  <a:gd name="T18" fmla="*/ 0 w 327"/>
                  <a:gd name="T19" fmla="*/ 218 h 381"/>
                  <a:gd name="T20" fmla="*/ 14 w 327"/>
                  <a:gd name="T21" fmla="*/ 204 h 381"/>
                  <a:gd name="T22" fmla="*/ 19 w 327"/>
                  <a:gd name="T23" fmla="*/ 199 h 381"/>
                  <a:gd name="T24" fmla="*/ 52 w 327"/>
                  <a:gd name="T25" fmla="*/ 152 h 381"/>
                  <a:gd name="T26" fmla="*/ 50 w 327"/>
                  <a:gd name="T27" fmla="*/ 115 h 381"/>
                  <a:gd name="T28" fmla="*/ 60 w 327"/>
                  <a:gd name="T29" fmla="*/ 99 h 381"/>
                  <a:gd name="T30" fmla="*/ 86 w 327"/>
                  <a:gd name="T31" fmla="*/ 95 h 381"/>
                  <a:gd name="T32" fmla="*/ 93 w 327"/>
                  <a:gd name="T33" fmla="*/ 84 h 381"/>
                  <a:gd name="T34" fmla="*/ 84 w 327"/>
                  <a:gd name="T35" fmla="*/ 66 h 381"/>
                  <a:gd name="T36" fmla="*/ 98 w 327"/>
                  <a:gd name="T37" fmla="*/ 48 h 381"/>
                  <a:gd name="T38" fmla="*/ 98 w 327"/>
                  <a:gd name="T39" fmla="*/ 13 h 381"/>
                  <a:gd name="T40" fmla="*/ 115 w 327"/>
                  <a:gd name="T41" fmla="*/ 4 h 381"/>
                  <a:gd name="T42" fmla="*/ 146 w 327"/>
                  <a:gd name="T43" fmla="*/ 21 h 381"/>
                  <a:gd name="T44" fmla="*/ 184 w 327"/>
                  <a:gd name="T45" fmla="*/ 28 h 381"/>
                  <a:gd name="T46" fmla="*/ 210 w 327"/>
                  <a:gd name="T47" fmla="*/ 0 h 381"/>
                  <a:gd name="T48" fmla="*/ 240 w 327"/>
                  <a:gd name="T49" fmla="*/ 24 h 381"/>
                  <a:gd name="T50" fmla="*/ 227 w 327"/>
                  <a:gd name="T51" fmla="*/ 35 h 381"/>
                  <a:gd name="T52" fmla="*/ 210 w 327"/>
                  <a:gd name="T53" fmla="*/ 59 h 381"/>
                  <a:gd name="T54" fmla="*/ 186 w 327"/>
                  <a:gd name="T55" fmla="*/ 66 h 381"/>
                  <a:gd name="T56" fmla="*/ 177 w 327"/>
                  <a:gd name="T57" fmla="*/ 72 h 381"/>
                  <a:gd name="T58" fmla="*/ 201 w 327"/>
                  <a:gd name="T59" fmla="*/ 86 h 381"/>
                  <a:gd name="T60" fmla="*/ 244 w 327"/>
                  <a:gd name="T61" fmla="*/ 66 h 381"/>
                  <a:gd name="T62" fmla="*/ 317 w 327"/>
                  <a:gd name="T63" fmla="*/ 97 h 381"/>
                  <a:gd name="T64" fmla="*/ 326 w 327"/>
                  <a:gd name="T65" fmla="*/ 158 h 381"/>
                  <a:gd name="T66" fmla="*/ 295 w 327"/>
                  <a:gd name="T67" fmla="*/ 158 h 381"/>
                  <a:gd name="T68" fmla="*/ 292 w 327"/>
                  <a:gd name="T69" fmla="*/ 177 h 381"/>
                  <a:gd name="T70" fmla="*/ 308 w 327"/>
                  <a:gd name="T71" fmla="*/ 202 h 381"/>
                  <a:gd name="T72" fmla="*/ 295 w 327"/>
                  <a:gd name="T73" fmla="*/ 218 h 381"/>
                  <a:gd name="T74" fmla="*/ 311 w 327"/>
                  <a:gd name="T75" fmla="*/ 242 h 381"/>
                  <a:gd name="T76" fmla="*/ 287 w 327"/>
                  <a:gd name="T77" fmla="*/ 271 h 381"/>
                  <a:gd name="T78" fmla="*/ 275 w 327"/>
                  <a:gd name="T79" fmla="*/ 257 h 381"/>
                  <a:gd name="T80" fmla="*/ 240 w 327"/>
                  <a:gd name="T81" fmla="*/ 348 h 381"/>
                  <a:gd name="T82" fmla="*/ 236 w 327"/>
                  <a:gd name="T83" fmla="*/ 361 h 381"/>
                  <a:gd name="T84" fmla="*/ 236 w 327"/>
                  <a:gd name="T85" fmla="*/ 361 h 381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27"/>
                  <a:gd name="T130" fmla="*/ 0 h 381"/>
                  <a:gd name="T131" fmla="*/ 327 w 327"/>
                  <a:gd name="T132" fmla="*/ 381 h 381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27" h="381">
                    <a:moveTo>
                      <a:pt x="236" y="361"/>
                    </a:moveTo>
                    <a:lnTo>
                      <a:pt x="186" y="380"/>
                    </a:lnTo>
                    <a:lnTo>
                      <a:pt x="157" y="351"/>
                    </a:lnTo>
                    <a:lnTo>
                      <a:pt x="139" y="375"/>
                    </a:lnTo>
                    <a:lnTo>
                      <a:pt x="107" y="375"/>
                    </a:lnTo>
                    <a:lnTo>
                      <a:pt x="93" y="348"/>
                    </a:lnTo>
                    <a:lnTo>
                      <a:pt x="78" y="308"/>
                    </a:lnTo>
                    <a:lnTo>
                      <a:pt x="50" y="305"/>
                    </a:lnTo>
                    <a:lnTo>
                      <a:pt x="19" y="247"/>
                    </a:lnTo>
                    <a:lnTo>
                      <a:pt x="0" y="218"/>
                    </a:lnTo>
                    <a:lnTo>
                      <a:pt x="14" y="204"/>
                    </a:lnTo>
                    <a:lnTo>
                      <a:pt x="19" y="199"/>
                    </a:lnTo>
                    <a:lnTo>
                      <a:pt x="52" y="152"/>
                    </a:lnTo>
                    <a:lnTo>
                      <a:pt x="50" y="115"/>
                    </a:lnTo>
                    <a:lnTo>
                      <a:pt x="60" y="99"/>
                    </a:lnTo>
                    <a:lnTo>
                      <a:pt x="86" y="95"/>
                    </a:lnTo>
                    <a:lnTo>
                      <a:pt x="93" y="84"/>
                    </a:lnTo>
                    <a:lnTo>
                      <a:pt x="84" y="66"/>
                    </a:lnTo>
                    <a:lnTo>
                      <a:pt x="98" y="48"/>
                    </a:lnTo>
                    <a:lnTo>
                      <a:pt x="98" y="13"/>
                    </a:lnTo>
                    <a:lnTo>
                      <a:pt x="115" y="4"/>
                    </a:lnTo>
                    <a:lnTo>
                      <a:pt x="146" y="21"/>
                    </a:lnTo>
                    <a:lnTo>
                      <a:pt x="184" y="28"/>
                    </a:lnTo>
                    <a:lnTo>
                      <a:pt x="210" y="0"/>
                    </a:lnTo>
                    <a:lnTo>
                      <a:pt x="240" y="24"/>
                    </a:lnTo>
                    <a:lnTo>
                      <a:pt x="227" y="35"/>
                    </a:lnTo>
                    <a:lnTo>
                      <a:pt x="210" y="59"/>
                    </a:lnTo>
                    <a:lnTo>
                      <a:pt x="186" y="66"/>
                    </a:lnTo>
                    <a:lnTo>
                      <a:pt x="177" y="72"/>
                    </a:lnTo>
                    <a:lnTo>
                      <a:pt x="201" y="86"/>
                    </a:lnTo>
                    <a:lnTo>
                      <a:pt x="244" y="66"/>
                    </a:lnTo>
                    <a:lnTo>
                      <a:pt x="317" y="97"/>
                    </a:lnTo>
                    <a:lnTo>
                      <a:pt x="326" y="158"/>
                    </a:lnTo>
                    <a:lnTo>
                      <a:pt x="295" y="158"/>
                    </a:lnTo>
                    <a:lnTo>
                      <a:pt x="292" y="177"/>
                    </a:lnTo>
                    <a:lnTo>
                      <a:pt x="308" y="202"/>
                    </a:lnTo>
                    <a:lnTo>
                      <a:pt x="295" y="218"/>
                    </a:lnTo>
                    <a:lnTo>
                      <a:pt x="311" y="242"/>
                    </a:lnTo>
                    <a:lnTo>
                      <a:pt x="287" y="271"/>
                    </a:lnTo>
                    <a:lnTo>
                      <a:pt x="275" y="257"/>
                    </a:lnTo>
                    <a:lnTo>
                      <a:pt x="240" y="348"/>
                    </a:lnTo>
                    <a:lnTo>
                      <a:pt x="236" y="361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89" name="Freeform 15"/>
              <p:cNvSpPr>
                <a:spLocks noChangeArrowheads="1"/>
              </p:cNvSpPr>
              <p:nvPr/>
            </p:nvSpPr>
            <p:spPr bwMode="auto">
              <a:xfrm>
                <a:off x="1849" y="1000"/>
                <a:ext cx="238" cy="251"/>
              </a:xfrm>
              <a:custGeom>
                <a:avLst/>
                <a:gdLst>
                  <a:gd name="T0" fmla="*/ 96 w 406"/>
                  <a:gd name="T1" fmla="*/ 0 h 488"/>
                  <a:gd name="T2" fmla="*/ 165 w 406"/>
                  <a:gd name="T3" fmla="*/ 41 h 488"/>
                  <a:gd name="T4" fmla="*/ 220 w 406"/>
                  <a:gd name="T5" fmla="*/ 66 h 488"/>
                  <a:gd name="T6" fmla="*/ 247 w 406"/>
                  <a:gd name="T7" fmla="*/ 70 h 488"/>
                  <a:gd name="T8" fmla="*/ 261 w 406"/>
                  <a:gd name="T9" fmla="*/ 130 h 488"/>
                  <a:gd name="T10" fmla="*/ 304 w 406"/>
                  <a:gd name="T11" fmla="*/ 154 h 488"/>
                  <a:gd name="T12" fmla="*/ 337 w 406"/>
                  <a:gd name="T13" fmla="*/ 134 h 488"/>
                  <a:gd name="T14" fmla="*/ 347 w 406"/>
                  <a:gd name="T15" fmla="*/ 168 h 488"/>
                  <a:gd name="T16" fmla="*/ 308 w 406"/>
                  <a:gd name="T17" fmla="*/ 189 h 488"/>
                  <a:gd name="T18" fmla="*/ 292 w 406"/>
                  <a:gd name="T19" fmla="*/ 221 h 488"/>
                  <a:gd name="T20" fmla="*/ 337 w 406"/>
                  <a:gd name="T21" fmla="*/ 262 h 488"/>
                  <a:gd name="T22" fmla="*/ 405 w 406"/>
                  <a:gd name="T23" fmla="*/ 295 h 488"/>
                  <a:gd name="T24" fmla="*/ 391 w 406"/>
                  <a:gd name="T25" fmla="*/ 348 h 488"/>
                  <a:gd name="T26" fmla="*/ 393 w 406"/>
                  <a:gd name="T27" fmla="*/ 377 h 488"/>
                  <a:gd name="T28" fmla="*/ 356 w 406"/>
                  <a:gd name="T29" fmla="*/ 397 h 488"/>
                  <a:gd name="T30" fmla="*/ 326 w 406"/>
                  <a:gd name="T31" fmla="*/ 481 h 488"/>
                  <a:gd name="T32" fmla="*/ 302 w 406"/>
                  <a:gd name="T33" fmla="*/ 469 h 488"/>
                  <a:gd name="T34" fmla="*/ 235 w 406"/>
                  <a:gd name="T35" fmla="*/ 447 h 488"/>
                  <a:gd name="T36" fmla="*/ 185 w 406"/>
                  <a:gd name="T37" fmla="*/ 478 h 488"/>
                  <a:gd name="T38" fmla="*/ 199 w 406"/>
                  <a:gd name="T39" fmla="*/ 440 h 488"/>
                  <a:gd name="T40" fmla="*/ 141 w 406"/>
                  <a:gd name="T41" fmla="*/ 460 h 488"/>
                  <a:gd name="T42" fmla="*/ 113 w 406"/>
                  <a:gd name="T43" fmla="*/ 356 h 488"/>
                  <a:gd name="T44" fmla="*/ 86 w 406"/>
                  <a:gd name="T45" fmla="*/ 341 h 488"/>
                  <a:gd name="T46" fmla="*/ 65 w 406"/>
                  <a:gd name="T47" fmla="*/ 288 h 488"/>
                  <a:gd name="T48" fmla="*/ 91 w 406"/>
                  <a:gd name="T49" fmla="*/ 253 h 488"/>
                  <a:gd name="T50" fmla="*/ 77 w 406"/>
                  <a:gd name="T51" fmla="*/ 204 h 488"/>
                  <a:gd name="T52" fmla="*/ 24 w 406"/>
                  <a:gd name="T53" fmla="*/ 200 h 488"/>
                  <a:gd name="T54" fmla="*/ 24 w 406"/>
                  <a:gd name="T55" fmla="*/ 151 h 488"/>
                  <a:gd name="T56" fmla="*/ 45 w 406"/>
                  <a:gd name="T57" fmla="*/ 110 h 488"/>
                  <a:gd name="T58" fmla="*/ 53 w 406"/>
                  <a:gd name="T59" fmla="*/ 59 h 488"/>
                  <a:gd name="T60" fmla="*/ 86 w 406"/>
                  <a:gd name="T61" fmla="*/ 90 h 488"/>
                  <a:gd name="T62" fmla="*/ 122 w 406"/>
                  <a:gd name="T63" fmla="*/ 62 h 488"/>
                  <a:gd name="T64" fmla="*/ 86 w 406"/>
                  <a:gd name="T65" fmla="*/ 24 h 488"/>
                  <a:gd name="T66" fmla="*/ 80 w 406"/>
                  <a:gd name="T67" fmla="*/ 4 h 48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406"/>
                  <a:gd name="T103" fmla="*/ 0 h 488"/>
                  <a:gd name="T104" fmla="*/ 406 w 406"/>
                  <a:gd name="T105" fmla="*/ 488 h 488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406" h="488">
                    <a:moveTo>
                      <a:pt x="80" y="4"/>
                    </a:moveTo>
                    <a:lnTo>
                      <a:pt x="96" y="0"/>
                    </a:lnTo>
                    <a:lnTo>
                      <a:pt x="144" y="19"/>
                    </a:lnTo>
                    <a:lnTo>
                      <a:pt x="165" y="41"/>
                    </a:lnTo>
                    <a:lnTo>
                      <a:pt x="205" y="52"/>
                    </a:lnTo>
                    <a:lnTo>
                      <a:pt x="220" y="66"/>
                    </a:lnTo>
                    <a:lnTo>
                      <a:pt x="242" y="62"/>
                    </a:lnTo>
                    <a:lnTo>
                      <a:pt x="247" y="70"/>
                    </a:lnTo>
                    <a:lnTo>
                      <a:pt x="240" y="117"/>
                    </a:lnTo>
                    <a:lnTo>
                      <a:pt x="261" y="130"/>
                    </a:lnTo>
                    <a:lnTo>
                      <a:pt x="271" y="147"/>
                    </a:lnTo>
                    <a:lnTo>
                      <a:pt x="304" y="154"/>
                    </a:lnTo>
                    <a:lnTo>
                      <a:pt x="316" y="132"/>
                    </a:lnTo>
                    <a:lnTo>
                      <a:pt x="337" y="134"/>
                    </a:lnTo>
                    <a:lnTo>
                      <a:pt x="350" y="151"/>
                    </a:lnTo>
                    <a:lnTo>
                      <a:pt x="347" y="168"/>
                    </a:lnTo>
                    <a:lnTo>
                      <a:pt x="308" y="172"/>
                    </a:lnTo>
                    <a:lnTo>
                      <a:pt x="308" y="189"/>
                    </a:lnTo>
                    <a:lnTo>
                      <a:pt x="308" y="202"/>
                    </a:lnTo>
                    <a:lnTo>
                      <a:pt x="292" y="221"/>
                    </a:lnTo>
                    <a:lnTo>
                      <a:pt x="304" y="240"/>
                    </a:lnTo>
                    <a:lnTo>
                      <a:pt x="337" y="262"/>
                    </a:lnTo>
                    <a:lnTo>
                      <a:pt x="338" y="288"/>
                    </a:lnTo>
                    <a:lnTo>
                      <a:pt x="405" y="295"/>
                    </a:lnTo>
                    <a:lnTo>
                      <a:pt x="405" y="330"/>
                    </a:lnTo>
                    <a:lnTo>
                      <a:pt x="391" y="348"/>
                    </a:lnTo>
                    <a:lnTo>
                      <a:pt x="400" y="366"/>
                    </a:lnTo>
                    <a:lnTo>
                      <a:pt x="393" y="377"/>
                    </a:lnTo>
                    <a:lnTo>
                      <a:pt x="367" y="381"/>
                    </a:lnTo>
                    <a:lnTo>
                      <a:pt x="356" y="397"/>
                    </a:lnTo>
                    <a:lnTo>
                      <a:pt x="359" y="434"/>
                    </a:lnTo>
                    <a:lnTo>
                      <a:pt x="326" y="481"/>
                    </a:lnTo>
                    <a:lnTo>
                      <a:pt x="321" y="487"/>
                    </a:lnTo>
                    <a:lnTo>
                      <a:pt x="302" y="469"/>
                    </a:lnTo>
                    <a:lnTo>
                      <a:pt x="256" y="469"/>
                    </a:lnTo>
                    <a:lnTo>
                      <a:pt x="235" y="447"/>
                    </a:lnTo>
                    <a:lnTo>
                      <a:pt x="199" y="484"/>
                    </a:lnTo>
                    <a:lnTo>
                      <a:pt x="185" y="478"/>
                    </a:lnTo>
                    <a:lnTo>
                      <a:pt x="201" y="450"/>
                    </a:lnTo>
                    <a:lnTo>
                      <a:pt x="199" y="440"/>
                    </a:lnTo>
                    <a:lnTo>
                      <a:pt x="185" y="436"/>
                    </a:lnTo>
                    <a:lnTo>
                      <a:pt x="141" y="460"/>
                    </a:lnTo>
                    <a:lnTo>
                      <a:pt x="100" y="381"/>
                    </a:lnTo>
                    <a:lnTo>
                      <a:pt x="113" y="356"/>
                    </a:lnTo>
                    <a:lnTo>
                      <a:pt x="108" y="348"/>
                    </a:lnTo>
                    <a:lnTo>
                      <a:pt x="86" y="341"/>
                    </a:lnTo>
                    <a:lnTo>
                      <a:pt x="50" y="320"/>
                    </a:lnTo>
                    <a:lnTo>
                      <a:pt x="65" y="288"/>
                    </a:lnTo>
                    <a:lnTo>
                      <a:pt x="86" y="277"/>
                    </a:lnTo>
                    <a:lnTo>
                      <a:pt x="91" y="253"/>
                    </a:lnTo>
                    <a:lnTo>
                      <a:pt x="82" y="209"/>
                    </a:lnTo>
                    <a:lnTo>
                      <a:pt x="77" y="204"/>
                    </a:lnTo>
                    <a:lnTo>
                      <a:pt x="56" y="226"/>
                    </a:lnTo>
                    <a:lnTo>
                      <a:pt x="24" y="200"/>
                    </a:lnTo>
                    <a:lnTo>
                      <a:pt x="0" y="170"/>
                    </a:lnTo>
                    <a:lnTo>
                      <a:pt x="24" y="151"/>
                    </a:lnTo>
                    <a:lnTo>
                      <a:pt x="29" y="120"/>
                    </a:lnTo>
                    <a:lnTo>
                      <a:pt x="45" y="110"/>
                    </a:lnTo>
                    <a:lnTo>
                      <a:pt x="43" y="67"/>
                    </a:lnTo>
                    <a:lnTo>
                      <a:pt x="53" y="59"/>
                    </a:lnTo>
                    <a:lnTo>
                      <a:pt x="74" y="72"/>
                    </a:lnTo>
                    <a:lnTo>
                      <a:pt x="86" y="90"/>
                    </a:lnTo>
                    <a:lnTo>
                      <a:pt x="113" y="72"/>
                    </a:lnTo>
                    <a:lnTo>
                      <a:pt x="122" y="62"/>
                    </a:lnTo>
                    <a:lnTo>
                      <a:pt x="117" y="41"/>
                    </a:lnTo>
                    <a:lnTo>
                      <a:pt x="86" y="24"/>
                    </a:lnTo>
                    <a:lnTo>
                      <a:pt x="80" y="4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0" name="Freeform 16"/>
              <p:cNvSpPr>
                <a:spLocks noChangeArrowheads="1"/>
              </p:cNvSpPr>
              <p:nvPr/>
            </p:nvSpPr>
            <p:spPr bwMode="auto">
              <a:xfrm>
                <a:off x="2153" y="1119"/>
                <a:ext cx="42" cy="39"/>
              </a:xfrm>
              <a:custGeom>
                <a:avLst/>
                <a:gdLst>
                  <a:gd name="T0" fmla="*/ 29 w 73"/>
                  <a:gd name="T1" fmla="*/ 75 h 76"/>
                  <a:gd name="T2" fmla="*/ 0 w 73"/>
                  <a:gd name="T3" fmla="*/ 50 h 76"/>
                  <a:gd name="T4" fmla="*/ 12 w 73"/>
                  <a:gd name="T5" fmla="*/ 33 h 76"/>
                  <a:gd name="T6" fmla="*/ 24 w 73"/>
                  <a:gd name="T7" fmla="*/ 0 h 76"/>
                  <a:gd name="T8" fmla="*/ 56 w 73"/>
                  <a:gd name="T9" fmla="*/ 13 h 76"/>
                  <a:gd name="T10" fmla="*/ 72 w 73"/>
                  <a:gd name="T11" fmla="*/ 35 h 76"/>
                  <a:gd name="T12" fmla="*/ 60 w 73"/>
                  <a:gd name="T13" fmla="*/ 50 h 76"/>
                  <a:gd name="T14" fmla="*/ 29 w 73"/>
                  <a:gd name="T15" fmla="*/ 75 h 76"/>
                  <a:gd name="T16" fmla="*/ 29 w 73"/>
                  <a:gd name="T17" fmla="*/ 75 h 7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3"/>
                  <a:gd name="T28" fmla="*/ 0 h 76"/>
                  <a:gd name="T29" fmla="*/ 73 w 73"/>
                  <a:gd name="T30" fmla="*/ 76 h 7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3" h="76">
                    <a:moveTo>
                      <a:pt x="29" y="75"/>
                    </a:moveTo>
                    <a:lnTo>
                      <a:pt x="0" y="50"/>
                    </a:lnTo>
                    <a:lnTo>
                      <a:pt x="12" y="33"/>
                    </a:lnTo>
                    <a:lnTo>
                      <a:pt x="24" y="0"/>
                    </a:lnTo>
                    <a:lnTo>
                      <a:pt x="56" y="13"/>
                    </a:lnTo>
                    <a:lnTo>
                      <a:pt x="72" y="35"/>
                    </a:lnTo>
                    <a:lnTo>
                      <a:pt x="60" y="50"/>
                    </a:lnTo>
                    <a:lnTo>
                      <a:pt x="29" y="75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1" name="Freeform 17"/>
              <p:cNvSpPr>
                <a:spLocks noChangeArrowheads="1"/>
              </p:cNvSpPr>
              <p:nvPr/>
            </p:nvSpPr>
            <p:spPr bwMode="auto">
              <a:xfrm>
                <a:off x="1905" y="964"/>
                <a:ext cx="282" cy="196"/>
              </a:xfrm>
              <a:custGeom>
                <a:avLst/>
                <a:gdLst>
                  <a:gd name="T0" fmla="*/ 444 w 478"/>
                  <a:gd name="T1" fmla="*/ 304 h 385"/>
                  <a:gd name="T2" fmla="*/ 433 w 478"/>
                  <a:gd name="T3" fmla="*/ 337 h 385"/>
                  <a:gd name="T4" fmla="*/ 420 w 478"/>
                  <a:gd name="T5" fmla="*/ 355 h 385"/>
                  <a:gd name="T6" fmla="*/ 394 w 478"/>
                  <a:gd name="T7" fmla="*/ 384 h 385"/>
                  <a:gd name="T8" fmla="*/ 356 w 478"/>
                  <a:gd name="T9" fmla="*/ 377 h 385"/>
                  <a:gd name="T10" fmla="*/ 326 w 478"/>
                  <a:gd name="T11" fmla="*/ 359 h 385"/>
                  <a:gd name="T12" fmla="*/ 308 w 478"/>
                  <a:gd name="T13" fmla="*/ 369 h 385"/>
                  <a:gd name="T14" fmla="*/ 242 w 478"/>
                  <a:gd name="T15" fmla="*/ 362 h 385"/>
                  <a:gd name="T16" fmla="*/ 241 w 478"/>
                  <a:gd name="T17" fmla="*/ 335 h 385"/>
                  <a:gd name="T18" fmla="*/ 208 w 478"/>
                  <a:gd name="T19" fmla="*/ 313 h 385"/>
                  <a:gd name="T20" fmla="*/ 196 w 478"/>
                  <a:gd name="T21" fmla="*/ 294 h 385"/>
                  <a:gd name="T22" fmla="*/ 212 w 478"/>
                  <a:gd name="T23" fmla="*/ 275 h 385"/>
                  <a:gd name="T24" fmla="*/ 212 w 478"/>
                  <a:gd name="T25" fmla="*/ 262 h 385"/>
                  <a:gd name="T26" fmla="*/ 212 w 478"/>
                  <a:gd name="T27" fmla="*/ 245 h 385"/>
                  <a:gd name="T28" fmla="*/ 251 w 478"/>
                  <a:gd name="T29" fmla="*/ 241 h 385"/>
                  <a:gd name="T30" fmla="*/ 253 w 478"/>
                  <a:gd name="T31" fmla="*/ 224 h 385"/>
                  <a:gd name="T32" fmla="*/ 241 w 478"/>
                  <a:gd name="T33" fmla="*/ 207 h 385"/>
                  <a:gd name="T34" fmla="*/ 220 w 478"/>
                  <a:gd name="T35" fmla="*/ 205 h 385"/>
                  <a:gd name="T36" fmla="*/ 208 w 478"/>
                  <a:gd name="T37" fmla="*/ 227 h 385"/>
                  <a:gd name="T38" fmla="*/ 175 w 478"/>
                  <a:gd name="T39" fmla="*/ 220 h 385"/>
                  <a:gd name="T40" fmla="*/ 165 w 478"/>
                  <a:gd name="T41" fmla="*/ 202 h 385"/>
                  <a:gd name="T42" fmla="*/ 144 w 478"/>
                  <a:gd name="T43" fmla="*/ 190 h 385"/>
                  <a:gd name="T44" fmla="*/ 150 w 478"/>
                  <a:gd name="T45" fmla="*/ 142 h 385"/>
                  <a:gd name="T46" fmla="*/ 146 w 478"/>
                  <a:gd name="T47" fmla="*/ 134 h 385"/>
                  <a:gd name="T48" fmla="*/ 124 w 478"/>
                  <a:gd name="T49" fmla="*/ 139 h 385"/>
                  <a:gd name="T50" fmla="*/ 109 w 478"/>
                  <a:gd name="T51" fmla="*/ 125 h 385"/>
                  <a:gd name="T52" fmla="*/ 69 w 478"/>
                  <a:gd name="T53" fmla="*/ 114 h 385"/>
                  <a:gd name="T54" fmla="*/ 48 w 478"/>
                  <a:gd name="T55" fmla="*/ 92 h 385"/>
                  <a:gd name="T56" fmla="*/ 0 w 478"/>
                  <a:gd name="T57" fmla="*/ 72 h 385"/>
                  <a:gd name="T58" fmla="*/ 4 w 478"/>
                  <a:gd name="T59" fmla="*/ 50 h 385"/>
                  <a:gd name="T60" fmla="*/ 24 w 478"/>
                  <a:gd name="T61" fmla="*/ 41 h 385"/>
                  <a:gd name="T62" fmla="*/ 59 w 478"/>
                  <a:gd name="T63" fmla="*/ 72 h 385"/>
                  <a:gd name="T64" fmla="*/ 69 w 478"/>
                  <a:gd name="T65" fmla="*/ 72 h 385"/>
                  <a:gd name="T66" fmla="*/ 102 w 478"/>
                  <a:gd name="T67" fmla="*/ 68 h 385"/>
                  <a:gd name="T68" fmla="*/ 122 w 478"/>
                  <a:gd name="T69" fmla="*/ 53 h 385"/>
                  <a:gd name="T70" fmla="*/ 148 w 478"/>
                  <a:gd name="T71" fmla="*/ 74 h 385"/>
                  <a:gd name="T72" fmla="*/ 160 w 478"/>
                  <a:gd name="T73" fmla="*/ 55 h 385"/>
                  <a:gd name="T74" fmla="*/ 162 w 478"/>
                  <a:gd name="T75" fmla="*/ 43 h 385"/>
                  <a:gd name="T76" fmla="*/ 184 w 478"/>
                  <a:gd name="T77" fmla="*/ 31 h 385"/>
                  <a:gd name="T78" fmla="*/ 189 w 478"/>
                  <a:gd name="T79" fmla="*/ 4 h 385"/>
                  <a:gd name="T80" fmla="*/ 212 w 478"/>
                  <a:gd name="T81" fmla="*/ 0 h 385"/>
                  <a:gd name="T82" fmla="*/ 267 w 478"/>
                  <a:gd name="T83" fmla="*/ 36 h 385"/>
                  <a:gd name="T84" fmla="*/ 306 w 478"/>
                  <a:gd name="T85" fmla="*/ 53 h 385"/>
                  <a:gd name="T86" fmla="*/ 383 w 478"/>
                  <a:gd name="T87" fmla="*/ 178 h 385"/>
                  <a:gd name="T88" fmla="*/ 378 w 478"/>
                  <a:gd name="T89" fmla="*/ 192 h 385"/>
                  <a:gd name="T90" fmla="*/ 428 w 478"/>
                  <a:gd name="T91" fmla="*/ 216 h 385"/>
                  <a:gd name="T92" fmla="*/ 442 w 478"/>
                  <a:gd name="T93" fmla="*/ 238 h 385"/>
                  <a:gd name="T94" fmla="*/ 466 w 478"/>
                  <a:gd name="T95" fmla="*/ 249 h 385"/>
                  <a:gd name="T96" fmla="*/ 477 w 478"/>
                  <a:gd name="T97" fmla="*/ 270 h 385"/>
                  <a:gd name="T98" fmla="*/ 462 w 478"/>
                  <a:gd name="T99" fmla="*/ 277 h 385"/>
                  <a:gd name="T100" fmla="*/ 438 w 478"/>
                  <a:gd name="T101" fmla="*/ 269 h 385"/>
                  <a:gd name="T102" fmla="*/ 400 w 478"/>
                  <a:gd name="T103" fmla="*/ 269 h 385"/>
                  <a:gd name="T104" fmla="*/ 368 w 478"/>
                  <a:gd name="T105" fmla="*/ 258 h 385"/>
                  <a:gd name="T106" fmla="*/ 354 w 478"/>
                  <a:gd name="T107" fmla="*/ 269 h 385"/>
                  <a:gd name="T108" fmla="*/ 385 w 478"/>
                  <a:gd name="T109" fmla="*/ 277 h 385"/>
                  <a:gd name="T110" fmla="*/ 416 w 478"/>
                  <a:gd name="T111" fmla="*/ 291 h 385"/>
                  <a:gd name="T112" fmla="*/ 444 w 478"/>
                  <a:gd name="T113" fmla="*/ 304 h 385"/>
                  <a:gd name="T114" fmla="*/ 444 w 478"/>
                  <a:gd name="T115" fmla="*/ 304 h 385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478"/>
                  <a:gd name="T175" fmla="*/ 0 h 385"/>
                  <a:gd name="T176" fmla="*/ 478 w 478"/>
                  <a:gd name="T177" fmla="*/ 385 h 385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478" h="385">
                    <a:moveTo>
                      <a:pt x="444" y="304"/>
                    </a:moveTo>
                    <a:lnTo>
                      <a:pt x="433" y="337"/>
                    </a:lnTo>
                    <a:lnTo>
                      <a:pt x="420" y="355"/>
                    </a:lnTo>
                    <a:lnTo>
                      <a:pt x="394" y="384"/>
                    </a:lnTo>
                    <a:lnTo>
                      <a:pt x="356" y="377"/>
                    </a:lnTo>
                    <a:lnTo>
                      <a:pt x="326" y="359"/>
                    </a:lnTo>
                    <a:lnTo>
                      <a:pt x="308" y="369"/>
                    </a:lnTo>
                    <a:lnTo>
                      <a:pt x="242" y="362"/>
                    </a:lnTo>
                    <a:lnTo>
                      <a:pt x="241" y="335"/>
                    </a:lnTo>
                    <a:lnTo>
                      <a:pt x="208" y="313"/>
                    </a:lnTo>
                    <a:lnTo>
                      <a:pt x="196" y="294"/>
                    </a:lnTo>
                    <a:lnTo>
                      <a:pt x="212" y="275"/>
                    </a:lnTo>
                    <a:lnTo>
                      <a:pt x="212" y="262"/>
                    </a:lnTo>
                    <a:lnTo>
                      <a:pt x="212" y="245"/>
                    </a:lnTo>
                    <a:lnTo>
                      <a:pt x="251" y="241"/>
                    </a:lnTo>
                    <a:lnTo>
                      <a:pt x="253" y="224"/>
                    </a:lnTo>
                    <a:lnTo>
                      <a:pt x="241" y="207"/>
                    </a:lnTo>
                    <a:lnTo>
                      <a:pt x="220" y="205"/>
                    </a:lnTo>
                    <a:lnTo>
                      <a:pt x="208" y="227"/>
                    </a:lnTo>
                    <a:lnTo>
                      <a:pt x="175" y="220"/>
                    </a:lnTo>
                    <a:lnTo>
                      <a:pt x="165" y="202"/>
                    </a:lnTo>
                    <a:lnTo>
                      <a:pt x="144" y="190"/>
                    </a:lnTo>
                    <a:lnTo>
                      <a:pt x="150" y="142"/>
                    </a:lnTo>
                    <a:lnTo>
                      <a:pt x="146" y="134"/>
                    </a:lnTo>
                    <a:lnTo>
                      <a:pt x="124" y="139"/>
                    </a:lnTo>
                    <a:lnTo>
                      <a:pt x="109" y="125"/>
                    </a:lnTo>
                    <a:lnTo>
                      <a:pt x="69" y="114"/>
                    </a:lnTo>
                    <a:lnTo>
                      <a:pt x="48" y="92"/>
                    </a:lnTo>
                    <a:lnTo>
                      <a:pt x="0" y="72"/>
                    </a:lnTo>
                    <a:lnTo>
                      <a:pt x="4" y="50"/>
                    </a:lnTo>
                    <a:lnTo>
                      <a:pt x="24" y="41"/>
                    </a:lnTo>
                    <a:lnTo>
                      <a:pt x="59" y="72"/>
                    </a:lnTo>
                    <a:lnTo>
                      <a:pt x="69" y="72"/>
                    </a:lnTo>
                    <a:lnTo>
                      <a:pt x="102" y="68"/>
                    </a:lnTo>
                    <a:lnTo>
                      <a:pt x="122" y="53"/>
                    </a:lnTo>
                    <a:lnTo>
                      <a:pt x="148" y="74"/>
                    </a:lnTo>
                    <a:lnTo>
                      <a:pt x="160" y="55"/>
                    </a:lnTo>
                    <a:lnTo>
                      <a:pt x="162" y="43"/>
                    </a:lnTo>
                    <a:lnTo>
                      <a:pt x="184" y="31"/>
                    </a:lnTo>
                    <a:lnTo>
                      <a:pt x="189" y="4"/>
                    </a:lnTo>
                    <a:lnTo>
                      <a:pt x="212" y="0"/>
                    </a:lnTo>
                    <a:lnTo>
                      <a:pt x="267" y="36"/>
                    </a:lnTo>
                    <a:lnTo>
                      <a:pt x="306" y="53"/>
                    </a:lnTo>
                    <a:lnTo>
                      <a:pt x="383" y="178"/>
                    </a:lnTo>
                    <a:lnTo>
                      <a:pt x="378" y="192"/>
                    </a:lnTo>
                    <a:lnTo>
                      <a:pt x="428" y="216"/>
                    </a:lnTo>
                    <a:lnTo>
                      <a:pt x="442" y="238"/>
                    </a:lnTo>
                    <a:lnTo>
                      <a:pt x="466" y="249"/>
                    </a:lnTo>
                    <a:lnTo>
                      <a:pt x="477" y="270"/>
                    </a:lnTo>
                    <a:lnTo>
                      <a:pt x="462" y="277"/>
                    </a:lnTo>
                    <a:lnTo>
                      <a:pt x="438" y="269"/>
                    </a:lnTo>
                    <a:lnTo>
                      <a:pt x="400" y="269"/>
                    </a:lnTo>
                    <a:lnTo>
                      <a:pt x="368" y="258"/>
                    </a:lnTo>
                    <a:lnTo>
                      <a:pt x="354" y="269"/>
                    </a:lnTo>
                    <a:lnTo>
                      <a:pt x="385" y="277"/>
                    </a:lnTo>
                    <a:lnTo>
                      <a:pt x="416" y="291"/>
                    </a:lnTo>
                    <a:lnTo>
                      <a:pt x="444" y="304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2" name="Freeform 18"/>
              <p:cNvSpPr>
                <a:spLocks noChangeArrowheads="1"/>
              </p:cNvSpPr>
              <p:nvPr/>
            </p:nvSpPr>
            <p:spPr bwMode="auto">
              <a:xfrm>
                <a:off x="1550" y="1094"/>
                <a:ext cx="383" cy="211"/>
              </a:xfrm>
              <a:custGeom>
                <a:avLst/>
                <a:gdLst>
                  <a:gd name="T0" fmla="*/ 90 w 654"/>
                  <a:gd name="T1" fmla="*/ 380 h 411"/>
                  <a:gd name="T2" fmla="*/ 166 w 654"/>
                  <a:gd name="T3" fmla="*/ 361 h 411"/>
                  <a:gd name="T4" fmla="*/ 171 w 654"/>
                  <a:gd name="T5" fmla="*/ 322 h 411"/>
                  <a:gd name="T6" fmla="*/ 282 w 654"/>
                  <a:gd name="T7" fmla="*/ 317 h 411"/>
                  <a:gd name="T8" fmla="*/ 335 w 654"/>
                  <a:gd name="T9" fmla="*/ 353 h 411"/>
                  <a:gd name="T10" fmla="*/ 380 w 654"/>
                  <a:gd name="T11" fmla="*/ 329 h 411"/>
                  <a:gd name="T12" fmla="*/ 401 w 654"/>
                  <a:gd name="T13" fmla="*/ 353 h 411"/>
                  <a:gd name="T14" fmla="*/ 433 w 654"/>
                  <a:gd name="T15" fmla="*/ 315 h 411"/>
                  <a:gd name="T16" fmla="*/ 444 w 654"/>
                  <a:gd name="T17" fmla="*/ 361 h 411"/>
                  <a:gd name="T18" fmla="*/ 473 w 654"/>
                  <a:gd name="T19" fmla="*/ 380 h 411"/>
                  <a:gd name="T20" fmla="*/ 528 w 654"/>
                  <a:gd name="T21" fmla="*/ 346 h 411"/>
                  <a:gd name="T22" fmla="*/ 617 w 654"/>
                  <a:gd name="T23" fmla="*/ 291 h 411"/>
                  <a:gd name="T24" fmla="*/ 611 w 654"/>
                  <a:gd name="T25" fmla="*/ 200 h 411"/>
                  <a:gd name="T26" fmla="*/ 619 w 654"/>
                  <a:gd name="T27" fmla="*/ 168 h 411"/>
                  <a:gd name="T28" fmla="*/ 561 w 654"/>
                  <a:gd name="T29" fmla="*/ 139 h 411"/>
                  <a:gd name="T30" fmla="*/ 519 w 654"/>
                  <a:gd name="T31" fmla="*/ 139 h 411"/>
                  <a:gd name="T32" fmla="*/ 458 w 654"/>
                  <a:gd name="T33" fmla="*/ 117 h 411"/>
                  <a:gd name="T34" fmla="*/ 425 w 654"/>
                  <a:gd name="T35" fmla="*/ 79 h 411"/>
                  <a:gd name="T36" fmla="*/ 392 w 654"/>
                  <a:gd name="T37" fmla="*/ 77 h 411"/>
                  <a:gd name="T38" fmla="*/ 320 w 654"/>
                  <a:gd name="T39" fmla="*/ 77 h 411"/>
                  <a:gd name="T40" fmla="*/ 188 w 654"/>
                  <a:gd name="T41" fmla="*/ 0 h 411"/>
                  <a:gd name="T42" fmla="*/ 160 w 654"/>
                  <a:gd name="T43" fmla="*/ 9 h 411"/>
                  <a:gd name="T44" fmla="*/ 78 w 654"/>
                  <a:gd name="T45" fmla="*/ 9 h 411"/>
                  <a:gd name="T46" fmla="*/ 90 w 654"/>
                  <a:gd name="T47" fmla="*/ 38 h 411"/>
                  <a:gd name="T48" fmla="*/ 126 w 654"/>
                  <a:gd name="T49" fmla="*/ 48 h 411"/>
                  <a:gd name="T50" fmla="*/ 85 w 654"/>
                  <a:gd name="T51" fmla="*/ 77 h 411"/>
                  <a:gd name="T52" fmla="*/ 85 w 654"/>
                  <a:gd name="T53" fmla="*/ 112 h 411"/>
                  <a:gd name="T54" fmla="*/ 109 w 654"/>
                  <a:gd name="T55" fmla="*/ 147 h 411"/>
                  <a:gd name="T56" fmla="*/ 138 w 654"/>
                  <a:gd name="T57" fmla="*/ 225 h 411"/>
                  <a:gd name="T58" fmla="*/ 118 w 654"/>
                  <a:gd name="T59" fmla="*/ 238 h 411"/>
                  <a:gd name="T60" fmla="*/ 17 w 654"/>
                  <a:gd name="T61" fmla="*/ 278 h 411"/>
                  <a:gd name="T62" fmla="*/ 13 w 654"/>
                  <a:gd name="T63" fmla="*/ 313 h 411"/>
                  <a:gd name="T64" fmla="*/ 33 w 654"/>
                  <a:gd name="T65" fmla="*/ 355 h 411"/>
                  <a:gd name="T66" fmla="*/ 76 w 654"/>
                  <a:gd name="T67" fmla="*/ 410 h 411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654"/>
                  <a:gd name="T103" fmla="*/ 0 h 411"/>
                  <a:gd name="T104" fmla="*/ 654 w 654"/>
                  <a:gd name="T105" fmla="*/ 411 h 411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654" h="411">
                    <a:moveTo>
                      <a:pt x="76" y="410"/>
                    </a:moveTo>
                    <a:lnTo>
                      <a:pt x="90" y="380"/>
                    </a:lnTo>
                    <a:lnTo>
                      <a:pt x="129" y="346"/>
                    </a:lnTo>
                    <a:lnTo>
                      <a:pt x="166" y="361"/>
                    </a:lnTo>
                    <a:lnTo>
                      <a:pt x="190" y="346"/>
                    </a:lnTo>
                    <a:lnTo>
                      <a:pt x="171" y="322"/>
                    </a:lnTo>
                    <a:lnTo>
                      <a:pt x="181" y="310"/>
                    </a:lnTo>
                    <a:lnTo>
                      <a:pt x="282" y="317"/>
                    </a:lnTo>
                    <a:lnTo>
                      <a:pt x="317" y="342"/>
                    </a:lnTo>
                    <a:lnTo>
                      <a:pt x="335" y="353"/>
                    </a:lnTo>
                    <a:lnTo>
                      <a:pt x="361" y="335"/>
                    </a:lnTo>
                    <a:lnTo>
                      <a:pt x="380" y="329"/>
                    </a:lnTo>
                    <a:lnTo>
                      <a:pt x="385" y="353"/>
                    </a:lnTo>
                    <a:lnTo>
                      <a:pt x="401" y="353"/>
                    </a:lnTo>
                    <a:lnTo>
                      <a:pt x="411" y="337"/>
                    </a:lnTo>
                    <a:lnTo>
                      <a:pt x="433" y="315"/>
                    </a:lnTo>
                    <a:lnTo>
                      <a:pt x="444" y="330"/>
                    </a:lnTo>
                    <a:lnTo>
                      <a:pt x="444" y="361"/>
                    </a:lnTo>
                    <a:lnTo>
                      <a:pt x="454" y="375"/>
                    </a:lnTo>
                    <a:lnTo>
                      <a:pt x="473" y="380"/>
                    </a:lnTo>
                    <a:lnTo>
                      <a:pt x="495" y="357"/>
                    </a:lnTo>
                    <a:lnTo>
                      <a:pt x="528" y="346"/>
                    </a:lnTo>
                    <a:lnTo>
                      <a:pt x="588" y="289"/>
                    </a:lnTo>
                    <a:lnTo>
                      <a:pt x="617" y="291"/>
                    </a:lnTo>
                    <a:lnTo>
                      <a:pt x="653" y="279"/>
                    </a:lnTo>
                    <a:lnTo>
                      <a:pt x="611" y="200"/>
                    </a:lnTo>
                    <a:lnTo>
                      <a:pt x="624" y="176"/>
                    </a:lnTo>
                    <a:lnTo>
                      <a:pt x="619" y="168"/>
                    </a:lnTo>
                    <a:lnTo>
                      <a:pt x="598" y="161"/>
                    </a:lnTo>
                    <a:lnTo>
                      <a:pt x="561" y="139"/>
                    </a:lnTo>
                    <a:lnTo>
                      <a:pt x="543" y="127"/>
                    </a:lnTo>
                    <a:lnTo>
                      <a:pt x="519" y="139"/>
                    </a:lnTo>
                    <a:lnTo>
                      <a:pt x="492" y="117"/>
                    </a:lnTo>
                    <a:lnTo>
                      <a:pt x="458" y="117"/>
                    </a:lnTo>
                    <a:lnTo>
                      <a:pt x="432" y="101"/>
                    </a:lnTo>
                    <a:lnTo>
                      <a:pt x="425" y="79"/>
                    </a:lnTo>
                    <a:lnTo>
                      <a:pt x="411" y="66"/>
                    </a:lnTo>
                    <a:lnTo>
                      <a:pt x="392" y="77"/>
                    </a:lnTo>
                    <a:lnTo>
                      <a:pt x="375" y="69"/>
                    </a:lnTo>
                    <a:lnTo>
                      <a:pt x="320" y="77"/>
                    </a:lnTo>
                    <a:lnTo>
                      <a:pt x="260" y="64"/>
                    </a:lnTo>
                    <a:lnTo>
                      <a:pt x="188" y="0"/>
                    </a:lnTo>
                    <a:lnTo>
                      <a:pt x="169" y="16"/>
                    </a:lnTo>
                    <a:lnTo>
                      <a:pt x="160" y="9"/>
                    </a:lnTo>
                    <a:lnTo>
                      <a:pt x="145" y="9"/>
                    </a:lnTo>
                    <a:lnTo>
                      <a:pt x="78" y="9"/>
                    </a:lnTo>
                    <a:lnTo>
                      <a:pt x="69" y="17"/>
                    </a:lnTo>
                    <a:lnTo>
                      <a:pt x="90" y="38"/>
                    </a:lnTo>
                    <a:lnTo>
                      <a:pt x="109" y="42"/>
                    </a:lnTo>
                    <a:lnTo>
                      <a:pt x="126" y="48"/>
                    </a:lnTo>
                    <a:lnTo>
                      <a:pt x="118" y="62"/>
                    </a:lnTo>
                    <a:lnTo>
                      <a:pt x="85" y="77"/>
                    </a:lnTo>
                    <a:lnTo>
                      <a:pt x="78" y="103"/>
                    </a:lnTo>
                    <a:lnTo>
                      <a:pt x="85" y="112"/>
                    </a:lnTo>
                    <a:lnTo>
                      <a:pt x="90" y="146"/>
                    </a:lnTo>
                    <a:lnTo>
                      <a:pt x="109" y="147"/>
                    </a:lnTo>
                    <a:lnTo>
                      <a:pt x="129" y="173"/>
                    </a:lnTo>
                    <a:lnTo>
                      <a:pt x="138" y="225"/>
                    </a:lnTo>
                    <a:lnTo>
                      <a:pt x="131" y="243"/>
                    </a:lnTo>
                    <a:lnTo>
                      <a:pt x="118" y="238"/>
                    </a:lnTo>
                    <a:lnTo>
                      <a:pt x="81" y="267"/>
                    </a:lnTo>
                    <a:lnTo>
                      <a:pt x="17" y="278"/>
                    </a:lnTo>
                    <a:lnTo>
                      <a:pt x="0" y="295"/>
                    </a:lnTo>
                    <a:lnTo>
                      <a:pt x="13" y="313"/>
                    </a:lnTo>
                    <a:lnTo>
                      <a:pt x="16" y="351"/>
                    </a:lnTo>
                    <a:lnTo>
                      <a:pt x="33" y="355"/>
                    </a:lnTo>
                    <a:lnTo>
                      <a:pt x="76" y="410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3" name="Freeform 19"/>
              <p:cNvSpPr>
                <a:spLocks noChangeArrowheads="1"/>
              </p:cNvSpPr>
              <p:nvPr/>
            </p:nvSpPr>
            <p:spPr bwMode="auto">
              <a:xfrm>
                <a:off x="1015" y="1062"/>
                <a:ext cx="615" cy="412"/>
              </a:xfrm>
              <a:custGeom>
                <a:avLst/>
                <a:gdLst>
                  <a:gd name="T0" fmla="*/ 409 w 1051"/>
                  <a:gd name="T1" fmla="*/ 67 h 799"/>
                  <a:gd name="T2" fmla="*/ 392 w 1051"/>
                  <a:gd name="T3" fmla="*/ 24 h 799"/>
                  <a:gd name="T4" fmla="*/ 459 w 1051"/>
                  <a:gd name="T5" fmla="*/ 0 h 799"/>
                  <a:gd name="T6" fmla="*/ 471 w 1051"/>
                  <a:gd name="T7" fmla="*/ 46 h 799"/>
                  <a:gd name="T8" fmla="*/ 533 w 1051"/>
                  <a:gd name="T9" fmla="*/ 99 h 799"/>
                  <a:gd name="T10" fmla="*/ 565 w 1051"/>
                  <a:gd name="T11" fmla="*/ 99 h 799"/>
                  <a:gd name="T12" fmla="*/ 591 w 1051"/>
                  <a:gd name="T13" fmla="*/ 149 h 799"/>
                  <a:gd name="T14" fmla="*/ 657 w 1051"/>
                  <a:gd name="T15" fmla="*/ 142 h 799"/>
                  <a:gd name="T16" fmla="*/ 688 w 1051"/>
                  <a:gd name="T17" fmla="*/ 118 h 799"/>
                  <a:gd name="T18" fmla="*/ 708 w 1051"/>
                  <a:gd name="T19" fmla="*/ 142 h 799"/>
                  <a:gd name="T20" fmla="*/ 780 w 1051"/>
                  <a:gd name="T21" fmla="*/ 133 h 799"/>
                  <a:gd name="T22" fmla="*/ 793 w 1051"/>
                  <a:gd name="T23" fmla="*/ 154 h 799"/>
                  <a:gd name="T24" fmla="*/ 868 w 1051"/>
                  <a:gd name="T25" fmla="*/ 184 h 799"/>
                  <a:gd name="T26" fmla="*/ 957 w 1051"/>
                  <a:gd name="T27" fmla="*/ 195 h 799"/>
                  <a:gd name="T28" fmla="*/ 1001 w 1051"/>
                  <a:gd name="T29" fmla="*/ 207 h 799"/>
                  <a:gd name="T30" fmla="*/ 1040 w 1051"/>
                  <a:gd name="T31" fmla="*/ 234 h 799"/>
                  <a:gd name="T32" fmla="*/ 1043 w 1051"/>
                  <a:gd name="T33" fmla="*/ 304 h 799"/>
                  <a:gd name="T34" fmla="*/ 992 w 1051"/>
                  <a:gd name="T35" fmla="*/ 328 h 799"/>
                  <a:gd name="T36" fmla="*/ 911 w 1051"/>
                  <a:gd name="T37" fmla="*/ 356 h 799"/>
                  <a:gd name="T38" fmla="*/ 927 w 1051"/>
                  <a:gd name="T39" fmla="*/ 412 h 799"/>
                  <a:gd name="T40" fmla="*/ 988 w 1051"/>
                  <a:gd name="T41" fmla="*/ 470 h 799"/>
                  <a:gd name="T42" fmla="*/ 961 w 1051"/>
                  <a:gd name="T43" fmla="*/ 566 h 799"/>
                  <a:gd name="T44" fmla="*/ 911 w 1051"/>
                  <a:gd name="T45" fmla="*/ 506 h 799"/>
                  <a:gd name="T46" fmla="*/ 892 w 1051"/>
                  <a:gd name="T47" fmla="*/ 482 h 799"/>
                  <a:gd name="T48" fmla="*/ 839 w 1051"/>
                  <a:gd name="T49" fmla="*/ 473 h 799"/>
                  <a:gd name="T50" fmla="*/ 796 w 1051"/>
                  <a:gd name="T51" fmla="*/ 513 h 799"/>
                  <a:gd name="T52" fmla="*/ 762 w 1051"/>
                  <a:gd name="T53" fmla="*/ 537 h 799"/>
                  <a:gd name="T54" fmla="*/ 712 w 1051"/>
                  <a:gd name="T55" fmla="*/ 526 h 799"/>
                  <a:gd name="T56" fmla="*/ 688 w 1051"/>
                  <a:gd name="T57" fmla="*/ 568 h 799"/>
                  <a:gd name="T58" fmla="*/ 746 w 1051"/>
                  <a:gd name="T59" fmla="*/ 614 h 799"/>
                  <a:gd name="T60" fmla="*/ 659 w 1051"/>
                  <a:gd name="T61" fmla="*/ 626 h 799"/>
                  <a:gd name="T62" fmla="*/ 633 w 1051"/>
                  <a:gd name="T63" fmla="*/ 597 h 799"/>
                  <a:gd name="T64" fmla="*/ 578 w 1051"/>
                  <a:gd name="T65" fmla="*/ 605 h 799"/>
                  <a:gd name="T66" fmla="*/ 565 w 1051"/>
                  <a:gd name="T67" fmla="*/ 564 h 799"/>
                  <a:gd name="T68" fmla="*/ 535 w 1051"/>
                  <a:gd name="T69" fmla="*/ 542 h 799"/>
                  <a:gd name="T70" fmla="*/ 530 w 1051"/>
                  <a:gd name="T71" fmla="*/ 573 h 799"/>
                  <a:gd name="T72" fmla="*/ 499 w 1051"/>
                  <a:gd name="T73" fmla="*/ 599 h 799"/>
                  <a:gd name="T74" fmla="*/ 451 w 1051"/>
                  <a:gd name="T75" fmla="*/ 682 h 799"/>
                  <a:gd name="T76" fmla="*/ 433 w 1051"/>
                  <a:gd name="T77" fmla="*/ 780 h 799"/>
                  <a:gd name="T78" fmla="*/ 368 w 1051"/>
                  <a:gd name="T79" fmla="*/ 798 h 799"/>
                  <a:gd name="T80" fmla="*/ 272 w 1051"/>
                  <a:gd name="T81" fmla="*/ 639 h 799"/>
                  <a:gd name="T82" fmla="*/ 217 w 1051"/>
                  <a:gd name="T83" fmla="*/ 610 h 799"/>
                  <a:gd name="T84" fmla="*/ 219 w 1051"/>
                  <a:gd name="T85" fmla="*/ 568 h 799"/>
                  <a:gd name="T86" fmla="*/ 171 w 1051"/>
                  <a:gd name="T87" fmla="*/ 573 h 799"/>
                  <a:gd name="T88" fmla="*/ 126 w 1051"/>
                  <a:gd name="T89" fmla="*/ 497 h 799"/>
                  <a:gd name="T90" fmla="*/ 118 w 1051"/>
                  <a:gd name="T91" fmla="*/ 350 h 799"/>
                  <a:gd name="T92" fmla="*/ 112 w 1051"/>
                  <a:gd name="T93" fmla="*/ 272 h 799"/>
                  <a:gd name="T94" fmla="*/ 0 w 1051"/>
                  <a:gd name="T95" fmla="*/ 131 h 799"/>
                  <a:gd name="T96" fmla="*/ 16 w 1051"/>
                  <a:gd name="T97" fmla="*/ 94 h 799"/>
                  <a:gd name="T98" fmla="*/ 164 w 1051"/>
                  <a:gd name="T99" fmla="*/ 99 h 799"/>
                  <a:gd name="T100" fmla="*/ 212 w 1051"/>
                  <a:gd name="T101" fmla="*/ 109 h 799"/>
                  <a:gd name="T102" fmla="*/ 291 w 1051"/>
                  <a:gd name="T103" fmla="*/ 147 h 799"/>
                  <a:gd name="T104" fmla="*/ 300 w 1051"/>
                  <a:gd name="T105" fmla="*/ 103 h 799"/>
                  <a:gd name="T106" fmla="*/ 348 w 1051"/>
                  <a:gd name="T107" fmla="*/ 111 h 799"/>
                  <a:gd name="T108" fmla="*/ 396 w 1051"/>
                  <a:gd name="T109" fmla="*/ 101 h 799"/>
                  <a:gd name="T110" fmla="*/ 396 w 1051"/>
                  <a:gd name="T111" fmla="*/ 99 h 799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051"/>
                  <a:gd name="T169" fmla="*/ 0 h 799"/>
                  <a:gd name="T170" fmla="*/ 1051 w 1051"/>
                  <a:gd name="T171" fmla="*/ 799 h 799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051" h="799">
                    <a:moveTo>
                      <a:pt x="396" y="99"/>
                    </a:moveTo>
                    <a:lnTo>
                      <a:pt x="409" y="67"/>
                    </a:lnTo>
                    <a:lnTo>
                      <a:pt x="394" y="50"/>
                    </a:lnTo>
                    <a:lnTo>
                      <a:pt x="392" y="24"/>
                    </a:lnTo>
                    <a:lnTo>
                      <a:pt x="447" y="0"/>
                    </a:lnTo>
                    <a:lnTo>
                      <a:pt x="459" y="0"/>
                    </a:lnTo>
                    <a:lnTo>
                      <a:pt x="468" y="19"/>
                    </a:lnTo>
                    <a:lnTo>
                      <a:pt x="471" y="46"/>
                    </a:lnTo>
                    <a:lnTo>
                      <a:pt x="497" y="63"/>
                    </a:lnTo>
                    <a:lnTo>
                      <a:pt x="533" y="99"/>
                    </a:lnTo>
                    <a:lnTo>
                      <a:pt x="552" y="85"/>
                    </a:lnTo>
                    <a:lnTo>
                      <a:pt x="565" y="99"/>
                    </a:lnTo>
                    <a:lnTo>
                      <a:pt x="569" y="133"/>
                    </a:lnTo>
                    <a:lnTo>
                      <a:pt x="591" y="149"/>
                    </a:lnTo>
                    <a:lnTo>
                      <a:pt x="648" y="154"/>
                    </a:lnTo>
                    <a:lnTo>
                      <a:pt x="657" y="142"/>
                    </a:lnTo>
                    <a:lnTo>
                      <a:pt x="655" y="127"/>
                    </a:lnTo>
                    <a:lnTo>
                      <a:pt x="688" y="118"/>
                    </a:lnTo>
                    <a:lnTo>
                      <a:pt x="705" y="123"/>
                    </a:lnTo>
                    <a:lnTo>
                      <a:pt x="708" y="142"/>
                    </a:lnTo>
                    <a:lnTo>
                      <a:pt x="722" y="145"/>
                    </a:lnTo>
                    <a:lnTo>
                      <a:pt x="780" y="133"/>
                    </a:lnTo>
                    <a:lnTo>
                      <a:pt x="791" y="138"/>
                    </a:lnTo>
                    <a:lnTo>
                      <a:pt x="793" y="154"/>
                    </a:lnTo>
                    <a:lnTo>
                      <a:pt x="817" y="160"/>
                    </a:lnTo>
                    <a:lnTo>
                      <a:pt x="868" y="184"/>
                    </a:lnTo>
                    <a:lnTo>
                      <a:pt x="896" y="173"/>
                    </a:lnTo>
                    <a:lnTo>
                      <a:pt x="957" y="195"/>
                    </a:lnTo>
                    <a:lnTo>
                      <a:pt x="971" y="213"/>
                    </a:lnTo>
                    <a:lnTo>
                      <a:pt x="1001" y="207"/>
                    </a:lnTo>
                    <a:lnTo>
                      <a:pt x="1021" y="208"/>
                    </a:lnTo>
                    <a:lnTo>
                      <a:pt x="1040" y="234"/>
                    </a:lnTo>
                    <a:lnTo>
                      <a:pt x="1050" y="286"/>
                    </a:lnTo>
                    <a:lnTo>
                      <a:pt x="1043" y="304"/>
                    </a:lnTo>
                    <a:lnTo>
                      <a:pt x="1030" y="299"/>
                    </a:lnTo>
                    <a:lnTo>
                      <a:pt x="992" y="328"/>
                    </a:lnTo>
                    <a:lnTo>
                      <a:pt x="928" y="339"/>
                    </a:lnTo>
                    <a:lnTo>
                      <a:pt x="911" y="356"/>
                    </a:lnTo>
                    <a:lnTo>
                      <a:pt x="925" y="374"/>
                    </a:lnTo>
                    <a:lnTo>
                      <a:pt x="927" y="412"/>
                    </a:lnTo>
                    <a:lnTo>
                      <a:pt x="944" y="416"/>
                    </a:lnTo>
                    <a:lnTo>
                      <a:pt x="988" y="470"/>
                    </a:lnTo>
                    <a:lnTo>
                      <a:pt x="990" y="544"/>
                    </a:lnTo>
                    <a:lnTo>
                      <a:pt x="961" y="566"/>
                    </a:lnTo>
                    <a:lnTo>
                      <a:pt x="935" y="540"/>
                    </a:lnTo>
                    <a:lnTo>
                      <a:pt x="911" y="506"/>
                    </a:lnTo>
                    <a:lnTo>
                      <a:pt x="909" y="487"/>
                    </a:lnTo>
                    <a:lnTo>
                      <a:pt x="892" y="482"/>
                    </a:lnTo>
                    <a:lnTo>
                      <a:pt x="872" y="489"/>
                    </a:lnTo>
                    <a:lnTo>
                      <a:pt x="839" y="473"/>
                    </a:lnTo>
                    <a:lnTo>
                      <a:pt x="823" y="511"/>
                    </a:lnTo>
                    <a:lnTo>
                      <a:pt x="796" y="513"/>
                    </a:lnTo>
                    <a:lnTo>
                      <a:pt x="775" y="544"/>
                    </a:lnTo>
                    <a:lnTo>
                      <a:pt x="762" y="537"/>
                    </a:lnTo>
                    <a:lnTo>
                      <a:pt x="743" y="544"/>
                    </a:lnTo>
                    <a:lnTo>
                      <a:pt x="712" y="526"/>
                    </a:lnTo>
                    <a:lnTo>
                      <a:pt x="688" y="555"/>
                    </a:lnTo>
                    <a:lnTo>
                      <a:pt x="688" y="568"/>
                    </a:lnTo>
                    <a:lnTo>
                      <a:pt x="736" y="595"/>
                    </a:lnTo>
                    <a:lnTo>
                      <a:pt x="746" y="614"/>
                    </a:lnTo>
                    <a:lnTo>
                      <a:pt x="712" y="627"/>
                    </a:lnTo>
                    <a:lnTo>
                      <a:pt x="659" y="626"/>
                    </a:lnTo>
                    <a:lnTo>
                      <a:pt x="653" y="603"/>
                    </a:lnTo>
                    <a:lnTo>
                      <a:pt x="633" y="597"/>
                    </a:lnTo>
                    <a:lnTo>
                      <a:pt x="600" y="617"/>
                    </a:lnTo>
                    <a:lnTo>
                      <a:pt x="578" y="605"/>
                    </a:lnTo>
                    <a:lnTo>
                      <a:pt x="576" y="576"/>
                    </a:lnTo>
                    <a:lnTo>
                      <a:pt x="565" y="564"/>
                    </a:lnTo>
                    <a:lnTo>
                      <a:pt x="565" y="548"/>
                    </a:lnTo>
                    <a:lnTo>
                      <a:pt x="535" y="542"/>
                    </a:lnTo>
                    <a:lnTo>
                      <a:pt x="526" y="550"/>
                    </a:lnTo>
                    <a:lnTo>
                      <a:pt x="530" y="573"/>
                    </a:lnTo>
                    <a:lnTo>
                      <a:pt x="506" y="583"/>
                    </a:lnTo>
                    <a:lnTo>
                      <a:pt x="499" y="599"/>
                    </a:lnTo>
                    <a:lnTo>
                      <a:pt x="506" y="619"/>
                    </a:lnTo>
                    <a:lnTo>
                      <a:pt x="451" y="682"/>
                    </a:lnTo>
                    <a:lnTo>
                      <a:pt x="459" y="757"/>
                    </a:lnTo>
                    <a:lnTo>
                      <a:pt x="433" y="780"/>
                    </a:lnTo>
                    <a:lnTo>
                      <a:pt x="420" y="766"/>
                    </a:lnTo>
                    <a:lnTo>
                      <a:pt x="368" y="798"/>
                    </a:lnTo>
                    <a:lnTo>
                      <a:pt x="348" y="786"/>
                    </a:lnTo>
                    <a:lnTo>
                      <a:pt x="272" y="639"/>
                    </a:lnTo>
                    <a:lnTo>
                      <a:pt x="241" y="617"/>
                    </a:lnTo>
                    <a:lnTo>
                      <a:pt x="217" y="610"/>
                    </a:lnTo>
                    <a:lnTo>
                      <a:pt x="205" y="590"/>
                    </a:lnTo>
                    <a:lnTo>
                      <a:pt x="219" y="568"/>
                    </a:lnTo>
                    <a:lnTo>
                      <a:pt x="197" y="550"/>
                    </a:lnTo>
                    <a:lnTo>
                      <a:pt x="171" y="573"/>
                    </a:lnTo>
                    <a:lnTo>
                      <a:pt x="145" y="576"/>
                    </a:lnTo>
                    <a:lnTo>
                      <a:pt x="126" y="497"/>
                    </a:lnTo>
                    <a:lnTo>
                      <a:pt x="122" y="477"/>
                    </a:lnTo>
                    <a:lnTo>
                      <a:pt x="118" y="350"/>
                    </a:lnTo>
                    <a:lnTo>
                      <a:pt x="93" y="286"/>
                    </a:lnTo>
                    <a:lnTo>
                      <a:pt x="112" y="272"/>
                    </a:lnTo>
                    <a:lnTo>
                      <a:pt x="61" y="180"/>
                    </a:lnTo>
                    <a:lnTo>
                      <a:pt x="0" y="131"/>
                    </a:lnTo>
                    <a:lnTo>
                      <a:pt x="9" y="103"/>
                    </a:lnTo>
                    <a:lnTo>
                      <a:pt x="16" y="94"/>
                    </a:lnTo>
                    <a:lnTo>
                      <a:pt x="105" y="80"/>
                    </a:lnTo>
                    <a:lnTo>
                      <a:pt x="164" y="99"/>
                    </a:lnTo>
                    <a:lnTo>
                      <a:pt x="199" y="87"/>
                    </a:lnTo>
                    <a:lnTo>
                      <a:pt x="212" y="109"/>
                    </a:lnTo>
                    <a:lnTo>
                      <a:pt x="256" y="154"/>
                    </a:lnTo>
                    <a:lnTo>
                      <a:pt x="291" y="147"/>
                    </a:lnTo>
                    <a:lnTo>
                      <a:pt x="291" y="120"/>
                    </a:lnTo>
                    <a:lnTo>
                      <a:pt x="300" y="103"/>
                    </a:lnTo>
                    <a:lnTo>
                      <a:pt x="335" y="89"/>
                    </a:lnTo>
                    <a:lnTo>
                      <a:pt x="348" y="111"/>
                    </a:lnTo>
                    <a:lnTo>
                      <a:pt x="368" y="96"/>
                    </a:lnTo>
                    <a:lnTo>
                      <a:pt x="396" y="101"/>
                    </a:lnTo>
                    <a:lnTo>
                      <a:pt x="396" y="99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4" name="Freeform 20"/>
              <p:cNvSpPr>
                <a:spLocks noChangeArrowheads="1"/>
              </p:cNvSpPr>
              <p:nvPr/>
            </p:nvSpPr>
            <p:spPr bwMode="auto">
              <a:xfrm>
                <a:off x="119" y="905"/>
                <a:ext cx="968" cy="465"/>
              </a:xfrm>
              <a:custGeom>
                <a:avLst/>
                <a:gdLst>
                  <a:gd name="T0" fmla="*/ 1005 w 1652"/>
                  <a:gd name="T1" fmla="*/ 860 h 902"/>
                  <a:gd name="T2" fmla="*/ 1031 w 1652"/>
                  <a:gd name="T3" fmla="*/ 889 h 902"/>
                  <a:gd name="T4" fmla="*/ 1114 w 1652"/>
                  <a:gd name="T5" fmla="*/ 860 h 902"/>
                  <a:gd name="T6" fmla="*/ 1167 w 1652"/>
                  <a:gd name="T7" fmla="*/ 821 h 902"/>
                  <a:gd name="T8" fmla="*/ 1231 w 1652"/>
                  <a:gd name="T9" fmla="*/ 797 h 902"/>
                  <a:gd name="T10" fmla="*/ 1296 w 1652"/>
                  <a:gd name="T11" fmla="*/ 774 h 902"/>
                  <a:gd name="T12" fmla="*/ 1404 w 1652"/>
                  <a:gd name="T13" fmla="*/ 756 h 902"/>
                  <a:gd name="T14" fmla="*/ 1406 w 1652"/>
                  <a:gd name="T15" fmla="*/ 797 h 902"/>
                  <a:gd name="T16" fmla="*/ 1439 w 1652"/>
                  <a:gd name="T17" fmla="*/ 803 h 902"/>
                  <a:gd name="T18" fmla="*/ 1418 w 1652"/>
                  <a:gd name="T19" fmla="*/ 853 h 902"/>
                  <a:gd name="T20" fmla="*/ 1439 w 1652"/>
                  <a:gd name="T21" fmla="*/ 860 h 902"/>
                  <a:gd name="T22" fmla="*/ 1530 w 1652"/>
                  <a:gd name="T23" fmla="*/ 853 h 902"/>
                  <a:gd name="T24" fmla="*/ 1585 w 1652"/>
                  <a:gd name="T25" fmla="*/ 872 h 902"/>
                  <a:gd name="T26" fmla="*/ 1609 w 1652"/>
                  <a:gd name="T27" fmla="*/ 882 h 902"/>
                  <a:gd name="T28" fmla="*/ 1614 w 1652"/>
                  <a:gd name="T29" fmla="*/ 821 h 902"/>
                  <a:gd name="T30" fmla="*/ 1651 w 1652"/>
                  <a:gd name="T31" fmla="*/ 781 h 902"/>
                  <a:gd name="T32" fmla="*/ 1622 w 1652"/>
                  <a:gd name="T33" fmla="*/ 589 h 902"/>
                  <a:gd name="T34" fmla="*/ 1590 w 1652"/>
                  <a:gd name="T35" fmla="*/ 483 h 902"/>
                  <a:gd name="T36" fmla="*/ 1511 w 1652"/>
                  <a:gd name="T37" fmla="*/ 445 h 902"/>
                  <a:gd name="T38" fmla="*/ 1461 w 1652"/>
                  <a:gd name="T39" fmla="*/ 542 h 902"/>
                  <a:gd name="T40" fmla="*/ 1366 w 1652"/>
                  <a:gd name="T41" fmla="*/ 491 h 902"/>
                  <a:gd name="T42" fmla="*/ 1191 w 1652"/>
                  <a:gd name="T43" fmla="*/ 428 h 902"/>
                  <a:gd name="T44" fmla="*/ 1119 w 1652"/>
                  <a:gd name="T45" fmla="*/ 417 h 902"/>
                  <a:gd name="T46" fmla="*/ 978 w 1652"/>
                  <a:gd name="T47" fmla="*/ 357 h 902"/>
                  <a:gd name="T48" fmla="*/ 911 w 1652"/>
                  <a:gd name="T49" fmla="*/ 194 h 902"/>
                  <a:gd name="T50" fmla="*/ 937 w 1652"/>
                  <a:gd name="T51" fmla="*/ 141 h 902"/>
                  <a:gd name="T52" fmla="*/ 935 w 1652"/>
                  <a:gd name="T53" fmla="*/ 70 h 902"/>
                  <a:gd name="T54" fmla="*/ 945 w 1652"/>
                  <a:gd name="T55" fmla="*/ 35 h 902"/>
                  <a:gd name="T56" fmla="*/ 823 w 1652"/>
                  <a:gd name="T57" fmla="*/ 0 h 902"/>
                  <a:gd name="T58" fmla="*/ 734 w 1652"/>
                  <a:gd name="T59" fmla="*/ 11 h 902"/>
                  <a:gd name="T60" fmla="*/ 621 w 1652"/>
                  <a:gd name="T61" fmla="*/ 48 h 902"/>
                  <a:gd name="T62" fmla="*/ 512 w 1652"/>
                  <a:gd name="T63" fmla="*/ 62 h 902"/>
                  <a:gd name="T64" fmla="*/ 437 w 1652"/>
                  <a:gd name="T65" fmla="*/ 21 h 902"/>
                  <a:gd name="T66" fmla="*/ 317 w 1652"/>
                  <a:gd name="T67" fmla="*/ 43 h 902"/>
                  <a:gd name="T68" fmla="*/ 268 w 1652"/>
                  <a:gd name="T69" fmla="*/ 16 h 902"/>
                  <a:gd name="T70" fmla="*/ 177 w 1652"/>
                  <a:gd name="T71" fmla="*/ 28 h 902"/>
                  <a:gd name="T72" fmla="*/ 133 w 1652"/>
                  <a:gd name="T73" fmla="*/ 86 h 902"/>
                  <a:gd name="T74" fmla="*/ 109 w 1652"/>
                  <a:gd name="T75" fmla="*/ 117 h 902"/>
                  <a:gd name="T76" fmla="*/ 78 w 1652"/>
                  <a:gd name="T77" fmla="*/ 132 h 902"/>
                  <a:gd name="T78" fmla="*/ 62 w 1652"/>
                  <a:gd name="T79" fmla="*/ 156 h 902"/>
                  <a:gd name="T80" fmla="*/ 89 w 1652"/>
                  <a:gd name="T81" fmla="*/ 207 h 902"/>
                  <a:gd name="T82" fmla="*/ 83 w 1652"/>
                  <a:gd name="T83" fmla="*/ 260 h 902"/>
                  <a:gd name="T84" fmla="*/ 24 w 1652"/>
                  <a:gd name="T85" fmla="*/ 243 h 902"/>
                  <a:gd name="T86" fmla="*/ 0 w 1652"/>
                  <a:gd name="T87" fmla="*/ 262 h 902"/>
                  <a:gd name="T88" fmla="*/ 12 w 1652"/>
                  <a:gd name="T89" fmla="*/ 311 h 902"/>
                  <a:gd name="T90" fmla="*/ 9 w 1652"/>
                  <a:gd name="T91" fmla="*/ 356 h 902"/>
                  <a:gd name="T92" fmla="*/ 34 w 1652"/>
                  <a:gd name="T93" fmla="*/ 373 h 902"/>
                  <a:gd name="T94" fmla="*/ 109 w 1652"/>
                  <a:gd name="T95" fmla="*/ 443 h 902"/>
                  <a:gd name="T96" fmla="*/ 153 w 1652"/>
                  <a:gd name="T97" fmla="*/ 508 h 902"/>
                  <a:gd name="T98" fmla="*/ 181 w 1652"/>
                  <a:gd name="T99" fmla="*/ 530 h 902"/>
                  <a:gd name="T100" fmla="*/ 232 w 1652"/>
                  <a:gd name="T101" fmla="*/ 525 h 902"/>
                  <a:gd name="T102" fmla="*/ 349 w 1652"/>
                  <a:gd name="T103" fmla="*/ 655 h 902"/>
                  <a:gd name="T104" fmla="*/ 385 w 1652"/>
                  <a:gd name="T105" fmla="*/ 642 h 902"/>
                  <a:gd name="T106" fmla="*/ 396 w 1652"/>
                  <a:gd name="T107" fmla="*/ 693 h 902"/>
                  <a:gd name="T108" fmla="*/ 468 w 1652"/>
                  <a:gd name="T109" fmla="*/ 723 h 902"/>
                  <a:gd name="T110" fmla="*/ 528 w 1652"/>
                  <a:gd name="T111" fmla="*/ 785 h 902"/>
                  <a:gd name="T112" fmla="*/ 538 w 1652"/>
                  <a:gd name="T113" fmla="*/ 812 h 902"/>
                  <a:gd name="T114" fmla="*/ 607 w 1652"/>
                  <a:gd name="T115" fmla="*/ 809 h 902"/>
                  <a:gd name="T116" fmla="*/ 720 w 1652"/>
                  <a:gd name="T117" fmla="*/ 834 h 902"/>
                  <a:gd name="T118" fmla="*/ 772 w 1652"/>
                  <a:gd name="T119" fmla="*/ 850 h 902"/>
                  <a:gd name="T120" fmla="*/ 775 w 1652"/>
                  <a:gd name="T121" fmla="*/ 901 h 902"/>
                  <a:gd name="T122" fmla="*/ 873 w 1652"/>
                  <a:gd name="T123" fmla="*/ 823 h 902"/>
                  <a:gd name="T124" fmla="*/ 952 w 1652"/>
                  <a:gd name="T125" fmla="*/ 853 h 902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652"/>
                  <a:gd name="T190" fmla="*/ 0 h 902"/>
                  <a:gd name="T191" fmla="*/ 1652 w 1652"/>
                  <a:gd name="T192" fmla="*/ 902 h 902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652" h="902">
                    <a:moveTo>
                      <a:pt x="952" y="853"/>
                    </a:moveTo>
                    <a:lnTo>
                      <a:pt x="1005" y="860"/>
                    </a:lnTo>
                    <a:lnTo>
                      <a:pt x="1023" y="884"/>
                    </a:lnTo>
                    <a:lnTo>
                      <a:pt x="1031" y="889"/>
                    </a:lnTo>
                    <a:lnTo>
                      <a:pt x="1110" y="874"/>
                    </a:lnTo>
                    <a:lnTo>
                      <a:pt x="1114" y="860"/>
                    </a:lnTo>
                    <a:lnTo>
                      <a:pt x="1129" y="851"/>
                    </a:lnTo>
                    <a:lnTo>
                      <a:pt x="1167" y="821"/>
                    </a:lnTo>
                    <a:lnTo>
                      <a:pt x="1200" y="816"/>
                    </a:lnTo>
                    <a:lnTo>
                      <a:pt x="1231" y="797"/>
                    </a:lnTo>
                    <a:lnTo>
                      <a:pt x="1289" y="763"/>
                    </a:lnTo>
                    <a:lnTo>
                      <a:pt x="1296" y="774"/>
                    </a:lnTo>
                    <a:lnTo>
                      <a:pt x="1340" y="790"/>
                    </a:lnTo>
                    <a:lnTo>
                      <a:pt x="1404" y="756"/>
                    </a:lnTo>
                    <a:lnTo>
                      <a:pt x="1423" y="770"/>
                    </a:lnTo>
                    <a:lnTo>
                      <a:pt x="1406" y="797"/>
                    </a:lnTo>
                    <a:lnTo>
                      <a:pt x="1413" y="803"/>
                    </a:lnTo>
                    <a:lnTo>
                      <a:pt x="1439" y="803"/>
                    </a:lnTo>
                    <a:lnTo>
                      <a:pt x="1440" y="814"/>
                    </a:lnTo>
                    <a:lnTo>
                      <a:pt x="1418" y="853"/>
                    </a:lnTo>
                    <a:lnTo>
                      <a:pt x="1425" y="860"/>
                    </a:lnTo>
                    <a:lnTo>
                      <a:pt x="1439" y="860"/>
                    </a:lnTo>
                    <a:lnTo>
                      <a:pt x="1502" y="877"/>
                    </a:lnTo>
                    <a:lnTo>
                      <a:pt x="1530" y="853"/>
                    </a:lnTo>
                    <a:lnTo>
                      <a:pt x="1572" y="887"/>
                    </a:lnTo>
                    <a:lnTo>
                      <a:pt x="1585" y="872"/>
                    </a:lnTo>
                    <a:lnTo>
                      <a:pt x="1596" y="882"/>
                    </a:lnTo>
                    <a:lnTo>
                      <a:pt x="1609" y="882"/>
                    </a:lnTo>
                    <a:lnTo>
                      <a:pt x="1616" y="872"/>
                    </a:lnTo>
                    <a:lnTo>
                      <a:pt x="1614" y="821"/>
                    </a:lnTo>
                    <a:lnTo>
                      <a:pt x="1624" y="814"/>
                    </a:lnTo>
                    <a:lnTo>
                      <a:pt x="1651" y="781"/>
                    </a:lnTo>
                    <a:lnTo>
                      <a:pt x="1647" y="653"/>
                    </a:lnTo>
                    <a:lnTo>
                      <a:pt x="1622" y="589"/>
                    </a:lnTo>
                    <a:lnTo>
                      <a:pt x="1640" y="576"/>
                    </a:lnTo>
                    <a:lnTo>
                      <a:pt x="1590" y="483"/>
                    </a:lnTo>
                    <a:lnTo>
                      <a:pt x="1528" y="434"/>
                    </a:lnTo>
                    <a:lnTo>
                      <a:pt x="1511" y="445"/>
                    </a:lnTo>
                    <a:lnTo>
                      <a:pt x="1513" y="474"/>
                    </a:lnTo>
                    <a:lnTo>
                      <a:pt x="1461" y="542"/>
                    </a:lnTo>
                    <a:lnTo>
                      <a:pt x="1373" y="525"/>
                    </a:lnTo>
                    <a:lnTo>
                      <a:pt x="1366" y="491"/>
                    </a:lnTo>
                    <a:lnTo>
                      <a:pt x="1311" y="448"/>
                    </a:lnTo>
                    <a:lnTo>
                      <a:pt x="1191" y="428"/>
                    </a:lnTo>
                    <a:lnTo>
                      <a:pt x="1138" y="419"/>
                    </a:lnTo>
                    <a:lnTo>
                      <a:pt x="1119" y="417"/>
                    </a:lnTo>
                    <a:lnTo>
                      <a:pt x="1073" y="380"/>
                    </a:lnTo>
                    <a:lnTo>
                      <a:pt x="978" y="357"/>
                    </a:lnTo>
                    <a:lnTo>
                      <a:pt x="913" y="229"/>
                    </a:lnTo>
                    <a:lnTo>
                      <a:pt x="911" y="194"/>
                    </a:lnTo>
                    <a:lnTo>
                      <a:pt x="937" y="180"/>
                    </a:lnTo>
                    <a:lnTo>
                      <a:pt x="937" y="141"/>
                    </a:lnTo>
                    <a:lnTo>
                      <a:pt x="956" y="93"/>
                    </a:lnTo>
                    <a:lnTo>
                      <a:pt x="935" y="70"/>
                    </a:lnTo>
                    <a:lnTo>
                      <a:pt x="963" y="46"/>
                    </a:lnTo>
                    <a:lnTo>
                      <a:pt x="945" y="35"/>
                    </a:lnTo>
                    <a:lnTo>
                      <a:pt x="902" y="35"/>
                    </a:lnTo>
                    <a:lnTo>
                      <a:pt x="823" y="0"/>
                    </a:lnTo>
                    <a:lnTo>
                      <a:pt x="772" y="0"/>
                    </a:lnTo>
                    <a:lnTo>
                      <a:pt x="734" y="11"/>
                    </a:lnTo>
                    <a:lnTo>
                      <a:pt x="689" y="11"/>
                    </a:lnTo>
                    <a:lnTo>
                      <a:pt x="621" y="48"/>
                    </a:lnTo>
                    <a:lnTo>
                      <a:pt x="567" y="42"/>
                    </a:lnTo>
                    <a:lnTo>
                      <a:pt x="512" y="62"/>
                    </a:lnTo>
                    <a:lnTo>
                      <a:pt x="466" y="46"/>
                    </a:lnTo>
                    <a:lnTo>
                      <a:pt x="437" y="21"/>
                    </a:lnTo>
                    <a:lnTo>
                      <a:pt x="365" y="11"/>
                    </a:lnTo>
                    <a:lnTo>
                      <a:pt x="317" y="43"/>
                    </a:lnTo>
                    <a:lnTo>
                      <a:pt x="291" y="33"/>
                    </a:lnTo>
                    <a:lnTo>
                      <a:pt x="268" y="16"/>
                    </a:lnTo>
                    <a:lnTo>
                      <a:pt x="217" y="2"/>
                    </a:lnTo>
                    <a:lnTo>
                      <a:pt x="177" y="28"/>
                    </a:lnTo>
                    <a:lnTo>
                      <a:pt x="164" y="69"/>
                    </a:lnTo>
                    <a:lnTo>
                      <a:pt x="133" y="86"/>
                    </a:lnTo>
                    <a:lnTo>
                      <a:pt x="129" y="110"/>
                    </a:lnTo>
                    <a:lnTo>
                      <a:pt x="109" y="117"/>
                    </a:lnTo>
                    <a:lnTo>
                      <a:pt x="86" y="115"/>
                    </a:lnTo>
                    <a:lnTo>
                      <a:pt x="78" y="132"/>
                    </a:lnTo>
                    <a:lnTo>
                      <a:pt x="74" y="156"/>
                    </a:lnTo>
                    <a:lnTo>
                      <a:pt x="62" y="156"/>
                    </a:lnTo>
                    <a:lnTo>
                      <a:pt x="62" y="180"/>
                    </a:lnTo>
                    <a:lnTo>
                      <a:pt x="89" y="207"/>
                    </a:lnTo>
                    <a:lnTo>
                      <a:pt x="89" y="245"/>
                    </a:lnTo>
                    <a:lnTo>
                      <a:pt x="83" y="260"/>
                    </a:lnTo>
                    <a:lnTo>
                      <a:pt x="43" y="265"/>
                    </a:lnTo>
                    <a:lnTo>
                      <a:pt x="24" y="243"/>
                    </a:lnTo>
                    <a:lnTo>
                      <a:pt x="2" y="245"/>
                    </a:lnTo>
                    <a:lnTo>
                      <a:pt x="0" y="262"/>
                    </a:lnTo>
                    <a:lnTo>
                      <a:pt x="10" y="291"/>
                    </a:lnTo>
                    <a:lnTo>
                      <a:pt x="12" y="311"/>
                    </a:lnTo>
                    <a:lnTo>
                      <a:pt x="12" y="337"/>
                    </a:lnTo>
                    <a:lnTo>
                      <a:pt x="9" y="356"/>
                    </a:lnTo>
                    <a:lnTo>
                      <a:pt x="10" y="371"/>
                    </a:lnTo>
                    <a:lnTo>
                      <a:pt x="34" y="373"/>
                    </a:lnTo>
                    <a:lnTo>
                      <a:pt x="50" y="397"/>
                    </a:lnTo>
                    <a:lnTo>
                      <a:pt x="109" y="443"/>
                    </a:lnTo>
                    <a:lnTo>
                      <a:pt x="109" y="459"/>
                    </a:lnTo>
                    <a:lnTo>
                      <a:pt x="153" y="508"/>
                    </a:lnTo>
                    <a:lnTo>
                      <a:pt x="165" y="525"/>
                    </a:lnTo>
                    <a:lnTo>
                      <a:pt x="181" y="530"/>
                    </a:lnTo>
                    <a:lnTo>
                      <a:pt x="208" y="503"/>
                    </a:lnTo>
                    <a:lnTo>
                      <a:pt x="232" y="525"/>
                    </a:lnTo>
                    <a:lnTo>
                      <a:pt x="332" y="611"/>
                    </a:lnTo>
                    <a:lnTo>
                      <a:pt x="349" y="655"/>
                    </a:lnTo>
                    <a:lnTo>
                      <a:pt x="372" y="655"/>
                    </a:lnTo>
                    <a:lnTo>
                      <a:pt x="385" y="642"/>
                    </a:lnTo>
                    <a:lnTo>
                      <a:pt x="396" y="653"/>
                    </a:lnTo>
                    <a:lnTo>
                      <a:pt x="396" y="693"/>
                    </a:lnTo>
                    <a:lnTo>
                      <a:pt x="455" y="725"/>
                    </a:lnTo>
                    <a:lnTo>
                      <a:pt x="468" y="723"/>
                    </a:lnTo>
                    <a:lnTo>
                      <a:pt x="476" y="756"/>
                    </a:lnTo>
                    <a:lnTo>
                      <a:pt x="528" y="785"/>
                    </a:lnTo>
                    <a:lnTo>
                      <a:pt x="529" y="805"/>
                    </a:lnTo>
                    <a:lnTo>
                      <a:pt x="538" y="812"/>
                    </a:lnTo>
                    <a:lnTo>
                      <a:pt x="581" y="809"/>
                    </a:lnTo>
                    <a:lnTo>
                      <a:pt x="607" y="809"/>
                    </a:lnTo>
                    <a:lnTo>
                      <a:pt x="641" y="836"/>
                    </a:lnTo>
                    <a:lnTo>
                      <a:pt x="720" y="834"/>
                    </a:lnTo>
                    <a:lnTo>
                      <a:pt x="762" y="831"/>
                    </a:lnTo>
                    <a:lnTo>
                      <a:pt x="772" y="850"/>
                    </a:lnTo>
                    <a:lnTo>
                      <a:pt x="763" y="887"/>
                    </a:lnTo>
                    <a:lnTo>
                      <a:pt x="775" y="901"/>
                    </a:lnTo>
                    <a:lnTo>
                      <a:pt x="818" y="862"/>
                    </a:lnTo>
                    <a:lnTo>
                      <a:pt x="873" y="823"/>
                    </a:lnTo>
                    <a:lnTo>
                      <a:pt x="913" y="829"/>
                    </a:lnTo>
                    <a:lnTo>
                      <a:pt x="952" y="853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5" name="Freeform 21"/>
              <p:cNvSpPr>
                <a:spLocks noChangeArrowheads="1"/>
              </p:cNvSpPr>
              <p:nvPr/>
            </p:nvSpPr>
            <p:spPr bwMode="auto">
              <a:xfrm>
                <a:off x="652" y="788"/>
                <a:ext cx="626" cy="396"/>
              </a:xfrm>
              <a:custGeom>
                <a:avLst/>
                <a:gdLst>
                  <a:gd name="T0" fmla="*/ 86 w 1067"/>
                  <a:gd name="T1" fmla="*/ 286 h 770"/>
                  <a:gd name="T2" fmla="*/ 138 w 1067"/>
                  <a:gd name="T3" fmla="*/ 255 h 770"/>
                  <a:gd name="T4" fmla="*/ 115 w 1067"/>
                  <a:gd name="T5" fmla="*/ 238 h 770"/>
                  <a:gd name="T6" fmla="*/ 148 w 1067"/>
                  <a:gd name="T7" fmla="*/ 209 h 770"/>
                  <a:gd name="T8" fmla="*/ 107 w 1067"/>
                  <a:gd name="T9" fmla="*/ 125 h 770"/>
                  <a:gd name="T10" fmla="*/ 133 w 1067"/>
                  <a:gd name="T11" fmla="*/ 50 h 770"/>
                  <a:gd name="T12" fmla="*/ 347 w 1067"/>
                  <a:gd name="T13" fmla="*/ 0 h 770"/>
                  <a:gd name="T14" fmla="*/ 478 w 1067"/>
                  <a:gd name="T15" fmla="*/ 28 h 770"/>
                  <a:gd name="T16" fmla="*/ 554 w 1067"/>
                  <a:gd name="T17" fmla="*/ 72 h 770"/>
                  <a:gd name="T18" fmla="*/ 626 w 1067"/>
                  <a:gd name="T19" fmla="*/ 43 h 770"/>
                  <a:gd name="T20" fmla="*/ 719 w 1067"/>
                  <a:gd name="T21" fmla="*/ 33 h 770"/>
                  <a:gd name="T22" fmla="*/ 838 w 1067"/>
                  <a:gd name="T23" fmla="*/ 65 h 770"/>
                  <a:gd name="T24" fmla="*/ 912 w 1067"/>
                  <a:gd name="T25" fmla="*/ 151 h 770"/>
                  <a:gd name="T26" fmla="*/ 980 w 1067"/>
                  <a:gd name="T27" fmla="*/ 176 h 770"/>
                  <a:gd name="T28" fmla="*/ 1046 w 1067"/>
                  <a:gd name="T29" fmla="*/ 295 h 770"/>
                  <a:gd name="T30" fmla="*/ 1059 w 1067"/>
                  <a:gd name="T31" fmla="*/ 378 h 770"/>
                  <a:gd name="T32" fmla="*/ 1023 w 1067"/>
                  <a:gd name="T33" fmla="*/ 436 h 770"/>
                  <a:gd name="T34" fmla="*/ 984 w 1067"/>
                  <a:gd name="T35" fmla="*/ 474 h 770"/>
                  <a:gd name="T36" fmla="*/ 965 w 1067"/>
                  <a:gd name="T37" fmla="*/ 527 h 770"/>
                  <a:gd name="T38" fmla="*/ 920 w 1067"/>
                  <a:gd name="T39" fmla="*/ 500 h 770"/>
                  <a:gd name="T40" fmla="*/ 923 w 1067"/>
                  <a:gd name="T41" fmla="*/ 542 h 770"/>
                  <a:gd name="T42" fmla="*/ 991 w 1067"/>
                  <a:gd name="T43" fmla="*/ 580 h 770"/>
                  <a:gd name="T44" fmla="*/ 1026 w 1067"/>
                  <a:gd name="T45" fmla="*/ 597 h 770"/>
                  <a:gd name="T46" fmla="*/ 1013 w 1067"/>
                  <a:gd name="T47" fmla="*/ 630 h 770"/>
                  <a:gd name="T48" fmla="*/ 965 w 1067"/>
                  <a:gd name="T49" fmla="*/ 641 h 770"/>
                  <a:gd name="T50" fmla="*/ 917 w 1067"/>
                  <a:gd name="T51" fmla="*/ 633 h 770"/>
                  <a:gd name="T52" fmla="*/ 908 w 1067"/>
                  <a:gd name="T53" fmla="*/ 676 h 770"/>
                  <a:gd name="T54" fmla="*/ 829 w 1067"/>
                  <a:gd name="T55" fmla="*/ 638 h 770"/>
                  <a:gd name="T56" fmla="*/ 781 w 1067"/>
                  <a:gd name="T57" fmla="*/ 628 h 770"/>
                  <a:gd name="T58" fmla="*/ 632 w 1067"/>
                  <a:gd name="T59" fmla="*/ 623 h 770"/>
                  <a:gd name="T60" fmla="*/ 616 w 1067"/>
                  <a:gd name="T61" fmla="*/ 660 h 770"/>
                  <a:gd name="T62" fmla="*/ 602 w 1067"/>
                  <a:gd name="T63" fmla="*/ 701 h 770"/>
                  <a:gd name="T64" fmla="*/ 461 w 1067"/>
                  <a:gd name="T65" fmla="*/ 751 h 770"/>
                  <a:gd name="T66" fmla="*/ 399 w 1067"/>
                  <a:gd name="T67" fmla="*/ 674 h 770"/>
                  <a:gd name="T68" fmla="*/ 227 w 1067"/>
                  <a:gd name="T69" fmla="*/ 645 h 770"/>
                  <a:gd name="T70" fmla="*/ 162 w 1067"/>
                  <a:gd name="T71" fmla="*/ 606 h 770"/>
                  <a:gd name="T72" fmla="*/ 2 w 1067"/>
                  <a:gd name="T73" fmla="*/ 455 h 770"/>
                  <a:gd name="T74" fmla="*/ 26 w 1067"/>
                  <a:gd name="T75" fmla="*/ 407 h 770"/>
                  <a:gd name="T76" fmla="*/ 45 w 1067"/>
                  <a:gd name="T77" fmla="*/ 320 h 770"/>
                  <a:gd name="T78" fmla="*/ 52 w 1067"/>
                  <a:gd name="T79" fmla="*/ 272 h 770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1067"/>
                  <a:gd name="T121" fmla="*/ 0 h 770"/>
                  <a:gd name="T122" fmla="*/ 1067 w 1067"/>
                  <a:gd name="T123" fmla="*/ 770 h 770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1067" h="770">
                    <a:moveTo>
                      <a:pt x="52" y="272"/>
                    </a:moveTo>
                    <a:lnTo>
                      <a:pt x="86" y="286"/>
                    </a:lnTo>
                    <a:lnTo>
                      <a:pt x="146" y="267"/>
                    </a:lnTo>
                    <a:lnTo>
                      <a:pt x="138" y="255"/>
                    </a:lnTo>
                    <a:lnTo>
                      <a:pt x="122" y="255"/>
                    </a:lnTo>
                    <a:lnTo>
                      <a:pt x="115" y="238"/>
                    </a:lnTo>
                    <a:lnTo>
                      <a:pt x="119" y="222"/>
                    </a:lnTo>
                    <a:lnTo>
                      <a:pt x="148" y="209"/>
                    </a:lnTo>
                    <a:lnTo>
                      <a:pt x="167" y="176"/>
                    </a:lnTo>
                    <a:lnTo>
                      <a:pt x="107" y="125"/>
                    </a:lnTo>
                    <a:lnTo>
                      <a:pt x="105" y="72"/>
                    </a:lnTo>
                    <a:lnTo>
                      <a:pt x="133" y="50"/>
                    </a:lnTo>
                    <a:lnTo>
                      <a:pt x="334" y="10"/>
                    </a:lnTo>
                    <a:lnTo>
                      <a:pt x="347" y="0"/>
                    </a:lnTo>
                    <a:lnTo>
                      <a:pt x="378" y="4"/>
                    </a:lnTo>
                    <a:lnTo>
                      <a:pt x="478" y="28"/>
                    </a:lnTo>
                    <a:lnTo>
                      <a:pt x="509" y="46"/>
                    </a:lnTo>
                    <a:lnTo>
                      <a:pt x="554" y="72"/>
                    </a:lnTo>
                    <a:lnTo>
                      <a:pt x="581" y="70"/>
                    </a:lnTo>
                    <a:lnTo>
                      <a:pt x="626" y="43"/>
                    </a:lnTo>
                    <a:lnTo>
                      <a:pt x="683" y="52"/>
                    </a:lnTo>
                    <a:lnTo>
                      <a:pt x="719" y="33"/>
                    </a:lnTo>
                    <a:lnTo>
                      <a:pt x="796" y="81"/>
                    </a:lnTo>
                    <a:lnTo>
                      <a:pt x="838" y="65"/>
                    </a:lnTo>
                    <a:lnTo>
                      <a:pt x="860" y="118"/>
                    </a:lnTo>
                    <a:lnTo>
                      <a:pt x="912" y="151"/>
                    </a:lnTo>
                    <a:lnTo>
                      <a:pt x="951" y="187"/>
                    </a:lnTo>
                    <a:lnTo>
                      <a:pt x="980" y="176"/>
                    </a:lnTo>
                    <a:lnTo>
                      <a:pt x="1035" y="248"/>
                    </a:lnTo>
                    <a:lnTo>
                      <a:pt x="1046" y="295"/>
                    </a:lnTo>
                    <a:lnTo>
                      <a:pt x="1066" y="323"/>
                    </a:lnTo>
                    <a:lnTo>
                      <a:pt x="1059" y="378"/>
                    </a:lnTo>
                    <a:lnTo>
                      <a:pt x="1015" y="414"/>
                    </a:lnTo>
                    <a:lnTo>
                      <a:pt x="1023" y="436"/>
                    </a:lnTo>
                    <a:lnTo>
                      <a:pt x="1006" y="453"/>
                    </a:lnTo>
                    <a:lnTo>
                      <a:pt x="984" y="474"/>
                    </a:lnTo>
                    <a:lnTo>
                      <a:pt x="984" y="511"/>
                    </a:lnTo>
                    <a:lnTo>
                      <a:pt x="965" y="527"/>
                    </a:lnTo>
                    <a:lnTo>
                      <a:pt x="941" y="520"/>
                    </a:lnTo>
                    <a:lnTo>
                      <a:pt x="920" y="500"/>
                    </a:lnTo>
                    <a:lnTo>
                      <a:pt x="910" y="522"/>
                    </a:lnTo>
                    <a:lnTo>
                      <a:pt x="923" y="542"/>
                    </a:lnTo>
                    <a:lnTo>
                      <a:pt x="958" y="546"/>
                    </a:lnTo>
                    <a:lnTo>
                      <a:pt x="991" y="580"/>
                    </a:lnTo>
                    <a:lnTo>
                      <a:pt x="1011" y="580"/>
                    </a:lnTo>
                    <a:lnTo>
                      <a:pt x="1026" y="597"/>
                    </a:lnTo>
                    <a:lnTo>
                      <a:pt x="1013" y="628"/>
                    </a:lnTo>
                    <a:lnTo>
                      <a:pt x="1013" y="630"/>
                    </a:lnTo>
                    <a:lnTo>
                      <a:pt x="984" y="626"/>
                    </a:lnTo>
                    <a:lnTo>
                      <a:pt x="965" y="641"/>
                    </a:lnTo>
                    <a:lnTo>
                      <a:pt x="951" y="619"/>
                    </a:lnTo>
                    <a:lnTo>
                      <a:pt x="917" y="633"/>
                    </a:lnTo>
                    <a:lnTo>
                      <a:pt x="908" y="650"/>
                    </a:lnTo>
                    <a:lnTo>
                      <a:pt x="908" y="676"/>
                    </a:lnTo>
                    <a:lnTo>
                      <a:pt x="872" y="683"/>
                    </a:lnTo>
                    <a:lnTo>
                      <a:pt x="829" y="638"/>
                    </a:lnTo>
                    <a:lnTo>
                      <a:pt x="815" y="617"/>
                    </a:lnTo>
                    <a:lnTo>
                      <a:pt x="781" y="628"/>
                    </a:lnTo>
                    <a:lnTo>
                      <a:pt x="722" y="610"/>
                    </a:lnTo>
                    <a:lnTo>
                      <a:pt x="632" y="623"/>
                    </a:lnTo>
                    <a:lnTo>
                      <a:pt x="626" y="633"/>
                    </a:lnTo>
                    <a:lnTo>
                      <a:pt x="616" y="660"/>
                    </a:lnTo>
                    <a:lnTo>
                      <a:pt x="599" y="672"/>
                    </a:lnTo>
                    <a:lnTo>
                      <a:pt x="602" y="701"/>
                    </a:lnTo>
                    <a:lnTo>
                      <a:pt x="549" y="769"/>
                    </a:lnTo>
                    <a:lnTo>
                      <a:pt x="461" y="751"/>
                    </a:lnTo>
                    <a:lnTo>
                      <a:pt x="454" y="718"/>
                    </a:lnTo>
                    <a:lnTo>
                      <a:pt x="399" y="674"/>
                    </a:lnTo>
                    <a:lnTo>
                      <a:pt x="279" y="655"/>
                    </a:lnTo>
                    <a:lnTo>
                      <a:pt x="227" y="645"/>
                    </a:lnTo>
                    <a:lnTo>
                      <a:pt x="207" y="643"/>
                    </a:lnTo>
                    <a:lnTo>
                      <a:pt x="162" y="606"/>
                    </a:lnTo>
                    <a:lnTo>
                      <a:pt x="67" y="583"/>
                    </a:lnTo>
                    <a:lnTo>
                      <a:pt x="2" y="455"/>
                    </a:lnTo>
                    <a:lnTo>
                      <a:pt x="0" y="421"/>
                    </a:lnTo>
                    <a:lnTo>
                      <a:pt x="26" y="407"/>
                    </a:lnTo>
                    <a:lnTo>
                      <a:pt x="26" y="368"/>
                    </a:lnTo>
                    <a:lnTo>
                      <a:pt x="45" y="320"/>
                    </a:lnTo>
                    <a:lnTo>
                      <a:pt x="23" y="297"/>
                    </a:lnTo>
                    <a:lnTo>
                      <a:pt x="52" y="272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6" name="Freeform 22"/>
              <p:cNvSpPr>
                <a:spLocks noChangeArrowheads="1"/>
              </p:cNvSpPr>
              <p:nvPr/>
            </p:nvSpPr>
            <p:spPr bwMode="auto">
              <a:xfrm>
                <a:off x="867" y="629"/>
                <a:ext cx="679" cy="513"/>
              </a:xfrm>
              <a:custGeom>
                <a:avLst/>
                <a:gdLst>
                  <a:gd name="T0" fmla="*/ 5 w 1155"/>
                  <a:gd name="T1" fmla="*/ 158 h 994"/>
                  <a:gd name="T2" fmla="*/ 177 w 1155"/>
                  <a:gd name="T3" fmla="*/ 63 h 994"/>
                  <a:gd name="T4" fmla="*/ 225 w 1155"/>
                  <a:gd name="T5" fmla="*/ 0 h 994"/>
                  <a:gd name="T6" fmla="*/ 291 w 1155"/>
                  <a:gd name="T7" fmla="*/ 34 h 994"/>
                  <a:gd name="T8" fmla="*/ 341 w 1155"/>
                  <a:gd name="T9" fmla="*/ 202 h 994"/>
                  <a:gd name="T10" fmla="*/ 481 w 1155"/>
                  <a:gd name="T11" fmla="*/ 188 h 994"/>
                  <a:gd name="T12" fmla="*/ 503 w 1155"/>
                  <a:gd name="T13" fmla="*/ 233 h 994"/>
                  <a:gd name="T14" fmla="*/ 514 w 1155"/>
                  <a:gd name="T15" fmla="*/ 323 h 994"/>
                  <a:gd name="T16" fmla="*/ 536 w 1155"/>
                  <a:gd name="T17" fmla="*/ 347 h 994"/>
                  <a:gd name="T18" fmla="*/ 674 w 1155"/>
                  <a:gd name="T19" fmla="*/ 374 h 994"/>
                  <a:gd name="T20" fmla="*/ 792 w 1155"/>
                  <a:gd name="T21" fmla="*/ 368 h 994"/>
                  <a:gd name="T22" fmla="*/ 755 w 1155"/>
                  <a:gd name="T23" fmla="*/ 434 h 994"/>
                  <a:gd name="T24" fmla="*/ 797 w 1155"/>
                  <a:gd name="T25" fmla="*/ 522 h 994"/>
                  <a:gd name="T26" fmla="*/ 890 w 1155"/>
                  <a:gd name="T27" fmla="*/ 646 h 994"/>
                  <a:gd name="T28" fmla="*/ 926 w 1155"/>
                  <a:gd name="T29" fmla="*/ 711 h 994"/>
                  <a:gd name="T30" fmla="*/ 974 w 1155"/>
                  <a:gd name="T31" fmla="*/ 690 h 994"/>
                  <a:gd name="T32" fmla="*/ 990 w 1155"/>
                  <a:gd name="T33" fmla="*/ 632 h 994"/>
                  <a:gd name="T34" fmla="*/ 996 w 1155"/>
                  <a:gd name="T35" fmla="*/ 537 h 994"/>
                  <a:gd name="T36" fmla="*/ 1040 w 1155"/>
                  <a:gd name="T37" fmla="*/ 557 h 994"/>
                  <a:gd name="T38" fmla="*/ 1154 w 1155"/>
                  <a:gd name="T39" fmla="*/ 639 h 994"/>
                  <a:gd name="T40" fmla="*/ 1139 w 1155"/>
                  <a:gd name="T41" fmla="*/ 716 h 994"/>
                  <a:gd name="T42" fmla="*/ 1079 w 1155"/>
                  <a:gd name="T43" fmla="*/ 736 h 994"/>
                  <a:gd name="T44" fmla="*/ 1016 w 1155"/>
                  <a:gd name="T45" fmla="*/ 745 h 994"/>
                  <a:gd name="T46" fmla="*/ 988 w 1155"/>
                  <a:gd name="T47" fmla="*/ 767 h 994"/>
                  <a:gd name="T48" fmla="*/ 996 w 1155"/>
                  <a:gd name="T49" fmla="*/ 822 h 994"/>
                  <a:gd name="T50" fmla="*/ 983 w 1155"/>
                  <a:gd name="T51" fmla="*/ 891 h 994"/>
                  <a:gd name="T52" fmla="*/ 948 w 1155"/>
                  <a:gd name="T53" fmla="*/ 926 h 994"/>
                  <a:gd name="T54" fmla="*/ 906 w 1155"/>
                  <a:gd name="T55" fmla="*/ 981 h 994"/>
                  <a:gd name="T56" fmla="*/ 818 w 1155"/>
                  <a:gd name="T57" fmla="*/ 972 h 994"/>
                  <a:gd name="T58" fmla="*/ 782 w 1155"/>
                  <a:gd name="T59" fmla="*/ 937 h 994"/>
                  <a:gd name="T60" fmla="*/ 718 w 1155"/>
                  <a:gd name="T61" fmla="*/ 858 h 994"/>
                  <a:gd name="T62" fmla="*/ 641 w 1155"/>
                  <a:gd name="T63" fmla="*/ 862 h 994"/>
                  <a:gd name="T64" fmla="*/ 591 w 1155"/>
                  <a:gd name="T65" fmla="*/ 855 h 994"/>
                  <a:gd name="T66" fmla="*/ 553 w 1155"/>
                  <a:gd name="T67" fmla="*/ 809 h 994"/>
                  <a:gd name="T68" fmla="*/ 617 w 1155"/>
                  <a:gd name="T69" fmla="*/ 820 h 994"/>
                  <a:gd name="T70" fmla="*/ 656 w 1155"/>
                  <a:gd name="T71" fmla="*/ 745 h 994"/>
                  <a:gd name="T72" fmla="*/ 698 w 1155"/>
                  <a:gd name="T73" fmla="*/ 632 h 994"/>
                  <a:gd name="T74" fmla="*/ 613 w 1155"/>
                  <a:gd name="T75" fmla="*/ 484 h 994"/>
                  <a:gd name="T76" fmla="*/ 492 w 1155"/>
                  <a:gd name="T77" fmla="*/ 427 h 994"/>
                  <a:gd name="T78" fmla="*/ 352 w 1155"/>
                  <a:gd name="T79" fmla="*/ 342 h 994"/>
                  <a:gd name="T80" fmla="*/ 213 w 1155"/>
                  <a:gd name="T81" fmla="*/ 378 h 994"/>
                  <a:gd name="T82" fmla="*/ 110 w 1155"/>
                  <a:gd name="T83" fmla="*/ 337 h 99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155"/>
                  <a:gd name="T127" fmla="*/ 0 h 994"/>
                  <a:gd name="T128" fmla="*/ 1155 w 1155"/>
                  <a:gd name="T129" fmla="*/ 994 h 99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155" h="994">
                    <a:moveTo>
                      <a:pt x="10" y="313"/>
                    </a:moveTo>
                    <a:lnTo>
                      <a:pt x="0" y="185"/>
                    </a:lnTo>
                    <a:lnTo>
                      <a:pt x="5" y="158"/>
                    </a:lnTo>
                    <a:lnTo>
                      <a:pt x="43" y="140"/>
                    </a:lnTo>
                    <a:lnTo>
                      <a:pt x="96" y="96"/>
                    </a:lnTo>
                    <a:lnTo>
                      <a:pt x="177" y="63"/>
                    </a:lnTo>
                    <a:lnTo>
                      <a:pt x="210" y="48"/>
                    </a:lnTo>
                    <a:lnTo>
                      <a:pt x="210" y="17"/>
                    </a:lnTo>
                    <a:lnTo>
                      <a:pt x="225" y="0"/>
                    </a:lnTo>
                    <a:lnTo>
                      <a:pt x="239" y="2"/>
                    </a:lnTo>
                    <a:lnTo>
                      <a:pt x="292" y="10"/>
                    </a:lnTo>
                    <a:lnTo>
                      <a:pt x="291" y="34"/>
                    </a:lnTo>
                    <a:lnTo>
                      <a:pt x="301" y="72"/>
                    </a:lnTo>
                    <a:lnTo>
                      <a:pt x="295" y="134"/>
                    </a:lnTo>
                    <a:lnTo>
                      <a:pt x="341" y="202"/>
                    </a:lnTo>
                    <a:lnTo>
                      <a:pt x="365" y="217"/>
                    </a:lnTo>
                    <a:lnTo>
                      <a:pt x="402" y="188"/>
                    </a:lnTo>
                    <a:lnTo>
                      <a:pt x="481" y="188"/>
                    </a:lnTo>
                    <a:lnTo>
                      <a:pt x="500" y="195"/>
                    </a:lnTo>
                    <a:lnTo>
                      <a:pt x="512" y="213"/>
                    </a:lnTo>
                    <a:lnTo>
                      <a:pt x="503" y="233"/>
                    </a:lnTo>
                    <a:lnTo>
                      <a:pt x="459" y="268"/>
                    </a:lnTo>
                    <a:lnTo>
                      <a:pt x="464" y="286"/>
                    </a:lnTo>
                    <a:lnTo>
                      <a:pt x="514" y="323"/>
                    </a:lnTo>
                    <a:lnTo>
                      <a:pt x="534" y="323"/>
                    </a:lnTo>
                    <a:lnTo>
                      <a:pt x="540" y="332"/>
                    </a:lnTo>
                    <a:lnTo>
                      <a:pt x="536" y="347"/>
                    </a:lnTo>
                    <a:lnTo>
                      <a:pt x="567" y="372"/>
                    </a:lnTo>
                    <a:lnTo>
                      <a:pt x="639" y="383"/>
                    </a:lnTo>
                    <a:lnTo>
                      <a:pt x="674" y="374"/>
                    </a:lnTo>
                    <a:lnTo>
                      <a:pt x="718" y="330"/>
                    </a:lnTo>
                    <a:lnTo>
                      <a:pt x="770" y="335"/>
                    </a:lnTo>
                    <a:lnTo>
                      <a:pt x="792" y="368"/>
                    </a:lnTo>
                    <a:lnTo>
                      <a:pt x="780" y="398"/>
                    </a:lnTo>
                    <a:lnTo>
                      <a:pt x="784" y="417"/>
                    </a:lnTo>
                    <a:lnTo>
                      <a:pt x="755" y="434"/>
                    </a:lnTo>
                    <a:lnTo>
                      <a:pt x="742" y="449"/>
                    </a:lnTo>
                    <a:lnTo>
                      <a:pt x="746" y="487"/>
                    </a:lnTo>
                    <a:lnTo>
                      <a:pt x="797" y="522"/>
                    </a:lnTo>
                    <a:lnTo>
                      <a:pt x="818" y="518"/>
                    </a:lnTo>
                    <a:lnTo>
                      <a:pt x="878" y="590"/>
                    </a:lnTo>
                    <a:lnTo>
                      <a:pt x="890" y="646"/>
                    </a:lnTo>
                    <a:lnTo>
                      <a:pt x="885" y="672"/>
                    </a:lnTo>
                    <a:lnTo>
                      <a:pt x="926" y="694"/>
                    </a:lnTo>
                    <a:lnTo>
                      <a:pt x="926" y="711"/>
                    </a:lnTo>
                    <a:lnTo>
                      <a:pt x="964" y="721"/>
                    </a:lnTo>
                    <a:lnTo>
                      <a:pt x="974" y="721"/>
                    </a:lnTo>
                    <a:lnTo>
                      <a:pt x="974" y="690"/>
                    </a:lnTo>
                    <a:lnTo>
                      <a:pt x="1003" y="685"/>
                    </a:lnTo>
                    <a:lnTo>
                      <a:pt x="1009" y="648"/>
                    </a:lnTo>
                    <a:lnTo>
                      <a:pt x="990" y="632"/>
                    </a:lnTo>
                    <a:lnTo>
                      <a:pt x="974" y="617"/>
                    </a:lnTo>
                    <a:lnTo>
                      <a:pt x="981" y="547"/>
                    </a:lnTo>
                    <a:lnTo>
                      <a:pt x="996" y="537"/>
                    </a:lnTo>
                    <a:lnTo>
                      <a:pt x="1022" y="549"/>
                    </a:lnTo>
                    <a:lnTo>
                      <a:pt x="1033" y="544"/>
                    </a:lnTo>
                    <a:lnTo>
                      <a:pt x="1040" y="557"/>
                    </a:lnTo>
                    <a:lnTo>
                      <a:pt x="1110" y="593"/>
                    </a:lnTo>
                    <a:lnTo>
                      <a:pt x="1148" y="617"/>
                    </a:lnTo>
                    <a:lnTo>
                      <a:pt x="1154" y="639"/>
                    </a:lnTo>
                    <a:lnTo>
                      <a:pt x="1134" y="668"/>
                    </a:lnTo>
                    <a:lnTo>
                      <a:pt x="1145" y="701"/>
                    </a:lnTo>
                    <a:lnTo>
                      <a:pt x="1139" y="716"/>
                    </a:lnTo>
                    <a:lnTo>
                      <a:pt x="1086" y="721"/>
                    </a:lnTo>
                    <a:lnTo>
                      <a:pt x="1075" y="728"/>
                    </a:lnTo>
                    <a:lnTo>
                      <a:pt x="1079" y="736"/>
                    </a:lnTo>
                    <a:lnTo>
                      <a:pt x="1079" y="752"/>
                    </a:lnTo>
                    <a:lnTo>
                      <a:pt x="1038" y="756"/>
                    </a:lnTo>
                    <a:lnTo>
                      <a:pt x="1016" y="745"/>
                    </a:lnTo>
                    <a:lnTo>
                      <a:pt x="988" y="745"/>
                    </a:lnTo>
                    <a:lnTo>
                      <a:pt x="983" y="752"/>
                    </a:lnTo>
                    <a:lnTo>
                      <a:pt x="988" y="767"/>
                    </a:lnTo>
                    <a:lnTo>
                      <a:pt x="974" y="783"/>
                    </a:lnTo>
                    <a:lnTo>
                      <a:pt x="969" y="800"/>
                    </a:lnTo>
                    <a:lnTo>
                      <a:pt x="996" y="822"/>
                    </a:lnTo>
                    <a:lnTo>
                      <a:pt x="976" y="862"/>
                    </a:lnTo>
                    <a:lnTo>
                      <a:pt x="985" y="882"/>
                    </a:lnTo>
                    <a:lnTo>
                      <a:pt x="983" y="891"/>
                    </a:lnTo>
                    <a:lnTo>
                      <a:pt x="952" y="891"/>
                    </a:lnTo>
                    <a:lnTo>
                      <a:pt x="930" y="901"/>
                    </a:lnTo>
                    <a:lnTo>
                      <a:pt x="948" y="926"/>
                    </a:lnTo>
                    <a:lnTo>
                      <a:pt x="937" y="957"/>
                    </a:lnTo>
                    <a:lnTo>
                      <a:pt x="904" y="966"/>
                    </a:lnTo>
                    <a:lnTo>
                      <a:pt x="906" y="981"/>
                    </a:lnTo>
                    <a:lnTo>
                      <a:pt x="897" y="993"/>
                    </a:lnTo>
                    <a:lnTo>
                      <a:pt x="840" y="988"/>
                    </a:lnTo>
                    <a:lnTo>
                      <a:pt x="818" y="972"/>
                    </a:lnTo>
                    <a:lnTo>
                      <a:pt x="814" y="937"/>
                    </a:lnTo>
                    <a:lnTo>
                      <a:pt x="801" y="923"/>
                    </a:lnTo>
                    <a:lnTo>
                      <a:pt x="782" y="937"/>
                    </a:lnTo>
                    <a:lnTo>
                      <a:pt x="746" y="901"/>
                    </a:lnTo>
                    <a:lnTo>
                      <a:pt x="720" y="884"/>
                    </a:lnTo>
                    <a:lnTo>
                      <a:pt x="718" y="858"/>
                    </a:lnTo>
                    <a:lnTo>
                      <a:pt x="709" y="838"/>
                    </a:lnTo>
                    <a:lnTo>
                      <a:pt x="696" y="838"/>
                    </a:lnTo>
                    <a:lnTo>
                      <a:pt x="641" y="862"/>
                    </a:lnTo>
                    <a:lnTo>
                      <a:pt x="643" y="889"/>
                    </a:lnTo>
                    <a:lnTo>
                      <a:pt x="624" y="889"/>
                    </a:lnTo>
                    <a:lnTo>
                      <a:pt x="591" y="855"/>
                    </a:lnTo>
                    <a:lnTo>
                      <a:pt x="555" y="851"/>
                    </a:lnTo>
                    <a:lnTo>
                      <a:pt x="543" y="831"/>
                    </a:lnTo>
                    <a:lnTo>
                      <a:pt x="553" y="809"/>
                    </a:lnTo>
                    <a:lnTo>
                      <a:pt x="574" y="829"/>
                    </a:lnTo>
                    <a:lnTo>
                      <a:pt x="598" y="836"/>
                    </a:lnTo>
                    <a:lnTo>
                      <a:pt x="617" y="820"/>
                    </a:lnTo>
                    <a:lnTo>
                      <a:pt x="617" y="783"/>
                    </a:lnTo>
                    <a:lnTo>
                      <a:pt x="639" y="762"/>
                    </a:lnTo>
                    <a:lnTo>
                      <a:pt x="656" y="745"/>
                    </a:lnTo>
                    <a:lnTo>
                      <a:pt x="648" y="723"/>
                    </a:lnTo>
                    <a:lnTo>
                      <a:pt x="691" y="687"/>
                    </a:lnTo>
                    <a:lnTo>
                      <a:pt x="698" y="632"/>
                    </a:lnTo>
                    <a:lnTo>
                      <a:pt x="679" y="604"/>
                    </a:lnTo>
                    <a:lnTo>
                      <a:pt x="667" y="557"/>
                    </a:lnTo>
                    <a:lnTo>
                      <a:pt x="613" y="484"/>
                    </a:lnTo>
                    <a:lnTo>
                      <a:pt x="584" y="496"/>
                    </a:lnTo>
                    <a:lnTo>
                      <a:pt x="545" y="460"/>
                    </a:lnTo>
                    <a:lnTo>
                      <a:pt x="492" y="427"/>
                    </a:lnTo>
                    <a:lnTo>
                      <a:pt x="471" y="374"/>
                    </a:lnTo>
                    <a:lnTo>
                      <a:pt x="428" y="390"/>
                    </a:lnTo>
                    <a:lnTo>
                      <a:pt x="352" y="342"/>
                    </a:lnTo>
                    <a:lnTo>
                      <a:pt x="315" y="361"/>
                    </a:lnTo>
                    <a:lnTo>
                      <a:pt x="258" y="352"/>
                    </a:lnTo>
                    <a:lnTo>
                      <a:pt x="213" y="378"/>
                    </a:lnTo>
                    <a:lnTo>
                      <a:pt x="186" y="381"/>
                    </a:lnTo>
                    <a:lnTo>
                      <a:pt x="141" y="354"/>
                    </a:lnTo>
                    <a:lnTo>
                      <a:pt x="110" y="337"/>
                    </a:lnTo>
                    <a:lnTo>
                      <a:pt x="10" y="313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7" name="Freeform 23"/>
              <p:cNvSpPr>
                <a:spLocks noChangeArrowheads="1"/>
              </p:cNvSpPr>
              <p:nvPr/>
            </p:nvSpPr>
            <p:spPr bwMode="auto">
              <a:xfrm>
                <a:off x="0" y="265"/>
                <a:ext cx="1001" cy="673"/>
              </a:xfrm>
              <a:custGeom>
                <a:avLst/>
                <a:gdLst>
                  <a:gd name="T0" fmla="*/ 1172 w 1707"/>
                  <a:gd name="T1" fmla="*/ 43 h 1305"/>
                  <a:gd name="T2" fmla="*/ 1224 w 1707"/>
                  <a:gd name="T3" fmla="*/ 110 h 1305"/>
                  <a:gd name="T4" fmla="*/ 1298 w 1707"/>
                  <a:gd name="T5" fmla="*/ 158 h 1305"/>
                  <a:gd name="T6" fmla="*/ 1361 w 1707"/>
                  <a:gd name="T7" fmla="*/ 284 h 1305"/>
                  <a:gd name="T8" fmla="*/ 1327 w 1707"/>
                  <a:gd name="T9" fmla="*/ 383 h 1305"/>
                  <a:gd name="T10" fmla="*/ 1511 w 1707"/>
                  <a:gd name="T11" fmla="*/ 467 h 1305"/>
                  <a:gd name="T12" fmla="*/ 1640 w 1707"/>
                  <a:gd name="T13" fmla="*/ 562 h 1305"/>
                  <a:gd name="T14" fmla="*/ 1706 w 1707"/>
                  <a:gd name="T15" fmla="*/ 706 h 1305"/>
                  <a:gd name="T16" fmla="*/ 1657 w 1707"/>
                  <a:gd name="T17" fmla="*/ 769 h 1305"/>
                  <a:gd name="T18" fmla="*/ 1486 w 1707"/>
                  <a:gd name="T19" fmla="*/ 865 h 1305"/>
                  <a:gd name="T20" fmla="*/ 1460 w 1707"/>
                  <a:gd name="T21" fmla="*/ 1014 h 1305"/>
                  <a:gd name="T22" fmla="*/ 1217 w 1707"/>
                  <a:gd name="T23" fmla="*/ 1087 h 1305"/>
                  <a:gd name="T24" fmla="*/ 1261 w 1707"/>
                  <a:gd name="T25" fmla="*/ 1224 h 1305"/>
                  <a:gd name="T26" fmla="*/ 1234 w 1707"/>
                  <a:gd name="T27" fmla="*/ 1270 h 1305"/>
                  <a:gd name="T28" fmla="*/ 1199 w 1707"/>
                  <a:gd name="T29" fmla="*/ 1301 h 1305"/>
                  <a:gd name="T30" fmla="*/ 1103 w 1707"/>
                  <a:gd name="T31" fmla="*/ 1277 h 1305"/>
                  <a:gd name="T32" fmla="*/ 935 w 1707"/>
                  <a:gd name="T33" fmla="*/ 1253 h 1305"/>
                  <a:gd name="T34" fmla="*/ 768 w 1707"/>
                  <a:gd name="T35" fmla="*/ 1284 h 1305"/>
                  <a:gd name="T36" fmla="*/ 639 w 1707"/>
                  <a:gd name="T37" fmla="*/ 1263 h 1305"/>
                  <a:gd name="T38" fmla="*/ 492 w 1707"/>
                  <a:gd name="T39" fmla="*/ 1275 h 1305"/>
                  <a:gd name="T40" fmla="*/ 409 w 1707"/>
                  <a:gd name="T41" fmla="*/ 1234 h 1305"/>
                  <a:gd name="T42" fmla="*/ 321 w 1707"/>
                  <a:gd name="T43" fmla="*/ 1173 h 1305"/>
                  <a:gd name="T44" fmla="*/ 131 w 1707"/>
                  <a:gd name="T45" fmla="*/ 1138 h 1305"/>
                  <a:gd name="T46" fmla="*/ 105 w 1707"/>
                  <a:gd name="T47" fmla="*/ 1065 h 1305"/>
                  <a:gd name="T48" fmla="*/ 65 w 1707"/>
                  <a:gd name="T49" fmla="*/ 1012 h 1305"/>
                  <a:gd name="T50" fmla="*/ 38 w 1707"/>
                  <a:gd name="T51" fmla="*/ 961 h 1305"/>
                  <a:gd name="T52" fmla="*/ 65 w 1707"/>
                  <a:gd name="T53" fmla="*/ 901 h 1305"/>
                  <a:gd name="T54" fmla="*/ 10 w 1707"/>
                  <a:gd name="T55" fmla="*/ 829 h 1305"/>
                  <a:gd name="T56" fmla="*/ 5 w 1707"/>
                  <a:gd name="T57" fmla="*/ 752 h 1305"/>
                  <a:gd name="T58" fmla="*/ 38 w 1707"/>
                  <a:gd name="T59" fmla="*/ 701 h 1305"/>
                  <a:gd name="T60" fmla="*/ 134 w 1707"/>
                  <a:gd name="T61" fmla="*/ 668 h 1305"/>
                  <a:gd name="T62" fmla="*/ 181 w 1707"/>
                  <a:gd name="T63" fmla="*/ 672 h 1305"/>
                  <a:gd name="T64" fmla="*/ 235 w 1707"/>
                  <a:gd name="T65" fmla="*/ 699 h 1305"/>
                  <a:gd name="T66" fmla="*/ 409 w 1707"/>
                  <a:gd name="T67" fmla="*/ 639 h 1305"/>
                  <a:gd name="T68" fmla="*/ 555 w 1707"/>
                  <a:gd name="T69" fmla="*/ 544 h 1305"/>
                  <a:gd name="T70" fmla="*/ 601 w 1707"/>
                  <a:gd name="T71" fmla="*/ 501 h 1305"/>
                  <a:gd name="T72" fmla="*/ 575 w 1707"/>
                  <a:gd name="T73" fmla="*/ 342 h 1305"/>
                  <a:gd name="T74" fmla="*/ 704 w 1707"/>
                  <a:gd name="T75" fmla="*/ 313 h 1305"/>
                  <a:gd name="T76" fmla="*/ 761 w 1707"/>
                  <a:gd name="T77" fmla="*/ 342 h 1305"/>
                  <a:gd name="T78" fmla="*/ 827 w 1707"/>
                  <a:gd name="T79" fmla="*/ 163 h 1305"/>
                  <a:gd name="T80" fmla="*/ 930 w 1707"/>
                  <a:gd name="T81" fmla="*/ 187 h 1305"/>
                  <a:gd name="T82" fmla="*/ 1019 w 1707"/>
                  <a:gd name="T83" fmla="*/ 84 h 1305"/>
                  <a:gd name="T84" fmla="*/ 1098 w 1707"/>
                  <a:gd name="T85" fmla="*/ 36 h 1305"/>
                  <a:gd name="T86" fmla="*/ 1165 w 1707"/>
                  <a:gd name="T87" fmla="*/ 10 h 1305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707"/>
                  <a:gd name="T133" fmla="*/ 0 h 1305"/>
                  <a:gd name="T134" fmla="*/ 1707 w 1707"/>
                  <a:gd name="T135" fmla="*/ 1305 h 1305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707" h="1305">
                    <a:moveTo>
                      <a:pt x="1165" y="10"/>
                    </a:moveTo>
                    <a:lnTo>
                      <a:pt x="1182" y="10"/>
                    </a:lnTo>
                    <a:lnTo>
                      <a:pt x="1172" y="43"/>
                    </a:lnTo>
                    <a:lnTo>
                      <a:pt x="1186" y="63"/>
                    </a:lnTo>
                    <a:lnTo>
                      <a:pt x="1189" y="77"/>
                    </a:lnTo>
                    <a:lnTo>
                      <a:pt x="1224" y="110"/>
                    </a:lnTo>
                    <a:lnTo>
                      <a:pt x="1232" y="138"/>
                    </a:lnTo>
                    <a:lnTo>
                      <a:pt x="1278" y="140"/>
                    </a:lnTo>
                    <a:lnTo>
                      <a:pt x="1298" y="158"/>
                    </a:lnTo>
                    <a:lnTo>
                      <a:pt x="1309" y="158"/>
                    </a:lnTo>
                    <a:lnTo>
                      <a:pt x="1335" y="215"/>
                    </a:lnTo>
                    <a:lnTo>
                      <a:pt x="1361" y="284"/>
                    </a:lnTo>
                    <a:lnTo>
                      <a:pt x="1349" y="326"/>
                    </a:lnTo>
                    <a:lnTo>
                      <a:pt x="1351" y="342"/>
                    </a:lnTo>
                    <a:lnTo>
                      <a:pt x="1327" y="383"/>
                    </a:lnTo>
                    <a:lnTo>
                      <a:pt x="1333" y="417"/>
                    </a:lnTo>
                    <a:lnTo>
                      <a:pt x="1418" y="453"/>
                    </a:lnTo>
                    <a:lnTo>
                      <a:pt x="1511" y="467"/>
                    </a:lnTo>
                    <a:lnTo>
                      <a:pt x="1607" y="533"/>
                    </a:lnTo>
                    <a:lnTo>
                      <a:pt x="1638" y="544"/>
                    </a:lnTo>
                    <a:lnTo>
                      <a:pt x="1640" y="562"/>
                    </a:lnTo>
                    <a:lnTo>
                      <a:pt x="1660" y="604"/>
                    </a:lnTo>
                    <a:lnTo>
                      <a:pt x="1679" y="658"/>
                    </a:lnTo>
                    <a:lnTo>
                      <a:pt x="1706" y="706"/>
                    </a:lnTo>
                    <a:lnTo>
                      <a:pt x="1691" y="723"/>
                    </a:lnTo>
                    <a:lnTo>
                      <a:pt x="1691" y="754"/>
                    </a:lnTo>
                    <a:lnTo>
                      <a:pt x="1657" y="769"/>
                    </a:lnTo>
                    <a:lnTo>
                      <a:pt x="1576" y="802"/>
                    </a:lnTo>
                    <a:lnTo>
                      <a:pt x="1524" y="846"/>
                    </a:lnTo>
                    <a:lnTo>
                      <a:pt x="1486" y="865"/>
                    </a:lnTo>
                    <a:lnTo>
                      <a:pt x="1480" y="891"/>
                    </a:lnTo>
                    <a:lnTo>
                      <a:pt x="1491" y="1019"/>
                    </a:lnTo>
                    <a:lnTo>
                      <a:pt x="1460" y="1014"/>
                    </a:lnTo>
                    <a:lnTo>
                      <a:pt x="1447" y="1025"/>
                    </a:lnTo>
                    <a:lnTo>
                      <a:pt x="1246" y="1065"/>
                    </a:lnTo>
                    <a:lnTo>
                      <a:pt x="1217" y="1087"/>
                    </a:lnTo>
                    <a:lnTo>
                      <a:pt x="1220" y="1140"/>
                    </a:lnTo>
                    <a:lnTo>
                      <a:pt x="1280" y="1191"/>
                    </a:lnTo>
                    <a:lnTo>
                      <a:pt x="1261" y="1224"/>
                    </a:lnTo>
                    <a:lnTo>
                      <a:pt x="1232" y="1237"/>
                    </a:lnTo>
                    <a:lnTo>
                      <a:pt x="1228" y="1253"/>
                    </a:lnTo>
                    <a:lnTo>
                      <a:pt x="1234" y="1270"/>
                    </a:lnTo>
                    <a:lnTo>
                      <a:pt x="1250" y="1270"/>
                    </a:lnTo>
                    <a:lnTo>
                      <a:pt x="1258" y="1282"/>
                    </a:lnTo>
                    <a:lnTo>
                      <a:pt x="1199" y="1301"/>
                    </a:lnTo>
                    <a:lnTo>
                      <a:pt x="1165" y="1287"/>
                    </a:lnTo>
                    <a:lnTo>
                      <a:pt x="1146" y="1277"/>
                    </a:lnTo>
                    <a:lnTo>
                      <a:pt x="1103" y="1277"/>
                    </a:lnTo>
                    <a:lnTo>
                      <a:pt x="1024" y="1241"/>
                    </a:lnTo>
                    <a:lnTo>
                      <a:pt x="974" y="1241"/>
                    </a:lnTo>
                    <a:lnTo>
                      <a:pt x="935" y="1253"/>
                    </a:lnTo>
                    <a:lnTo>
                      <a:pt x="890" y="1253"/>
                    </a:lnTo>
                    <a:lnTo>
                      <a:pt x="823" y="1290"/>
                    </a:lnTo>
                    <a:lnTo>
                      <a:pt x="768" y="1284"/>
                    </a:lnTo>
                    <a:lnTo>
                      <a:pt x="713" y="1304"/>
                    </a:lnTo>
                    <a:lnTo>
                      <a:pt x="667" y="1287"/>
                    </a:lnTo>
                    <a:lnTo>
                      <a:pt x="639" y="1263"/>
                    </a:lnTo>
                    <a:lnTo>
                      <a:pt x="567" y="1253"/>
                    </a:lnTo>
                    <a:lnTo>
                      <a:pt x="519" y="1285"/>
                    </a:lnTo>
                    <a:lnTo>
                      <a:pt x="492" y="1275"/>
                    </a:lnTo>
                    <a:lnTo>
                      <a:pt x="469" y="1257"/>
                    </a:lnTo>
                    <a:lnTo>
                      <a:pt x="418" y="1244"/>
                    </a:lnTo>
                    <a:lnTo>
                      <a:pt x="409" y="1234"/>
                    </a:lnTo>
                    <a:lnTo>
                      <a:pt x="387" y="1232"/>
                    </a:lnTo>
                    <a:lnTo>
                      <a:pt x="354" y="1181"/>
                    </a:lnTo>
                    <a:lnTo>
                      <a:pt x="321" y="1173"/>
                    </a:lnTo>
                    <a:lnTo>
                      <a:pt x="235" y="1200"/>
                    </a:lnTo>
                    <a:lnTo>
                      <a:pt x="203" y="1191"/>
                    </a:lnTo>
                    <a:lnTo>
                      <a:pt x="131" y="1138"/>
                    </a:lnTo>
                    <a:lnTo>
                      <a:pt x="110" y="1135"/>
                    </a:lnTo>
                    <a:lnTo>
                      <a:pt x="93" y="1101"/>
                    </a:lnTo>
                    <a:lnTo>
                      <a:pt x="105" y="1065"/>
                    </a:lnTo>
                    <a:lnTo>
                      <a:pt x="102" y="1048"/>
                    </a:lnTo>
                    <a:lnTo>
                      <a:pt x="76" y="1029"/>
                    </a:lnTo>
                    <a:lnTo>
                      <a:pt x="65" y="1012"/>
                    </a:lnTo>
                    <a:lnTo>
                      <a:pt x="10" y="981"/>
                    </a:lnTo>
                    <a:lnTo>
                      <a:pt x="10" y="972"/>
                    </a:lnTo>
                    <a:lnTo>
                      <a:pt x="38" y="961"/>
                    </a:lnTo>
                    <a:lnTo>
                      <a:pt x="53" y="971"/>
                    </a:lnTo>
                    <a:lnTo>
                      <a:pt x="69" y="954"/>
                    </a:lnTo>
                    <a:lnTo>
                      <a:pt x="65" y="901"/>
                    </a:lnTo>
                    <a:lnTo>
                      <a:pt x="69" y="858"/>
                    </a:lnTo>
                    <a:lnTo>
                      <a:pt x="32" y="822"/>
                    </a:lnTo>
                    <a:lnTo>
                      <a:pt x="10" y="829"/>
                    </a:lnTo>
                    <a:lnTo>
                      <a:pt x="0" y="802"/>
                    </a:lnTo>
                    <a:lnTo>
                      <a:pt x="14" y="776"/>
                    </a:lnTo>
                    <a:lnTo>
                      <a:pt x="5" y="752"/>
                    </a:lnTo>
                    <a:lnTo>
                      <a:pt x="29" y="730"/>
                    </a:lnTo>
                    <a:lnTo>
                      <a:pt x="38" y="721"/>
                    </a:lnTo>
                    <a:lnTo>
                      <a:pt x="38" y="701"/>
                    </a:lnTo>
                    <a:lnTo>
                      <a:pt x="72" y="685"/>
                    </a:lnTo>
                    <a:lnTo>
                      <a:pt x="105" y="679"/>
                    </a:lnTo>
                    <a:lnTo>
                      <a:pt x="134" y="668"/>
                    </a:lnTo>
                    <a:lnTo>
                      <a:pt x="158" y="675"/>
                    </a:lnTo>
                    <a:lnTo>
                      <a:pt x="177" y="668"/>
                    </a:lnTo>
                    <a:lnTo>
                      <a:pt x="181" y="672"/>
                    </a:lnTo>
                    <a:lnTo>
                      <a:pt x="185" y="694"/>
                    </a:lnTo>
                    <a:lnTo>
                      <a:pt x="201" y="701"/>
                    </a:lnTo>
                    <a:lnTo>
                      <a:pt x="235" y="699"/>
                    </a:lnTo>
                    <a:lnTo>
                      <a:pt x="280" y="653"/>
                    </a:lnTo>
                    <a:lnTo>
                      <a:pt x="365" y="670"/>
                    </a:lnTo>
                    <a:lnTo>
                      <a:pt x="409" y="639"/>
                    </a:lnTo>
                    <a:lnTo>
                      <a:pt x="536" y="610"/>
                    </a:lnTo>
                    <a:lnTo>
                      <a:pt x="545" y="593"/>
                    </a:lnTo>
                    <a:lnTo>
                      <a:pt x="555" y="544"/>
                    </a:lnTo>
                    <a:lnTo>
                      <a:pt x="591" y="516"/>
                    </a:lnTo>
                    <a:lnTo>
                      <a:pt x="601" y="516"/>
                    </a:lnTo>
                    <a:lnTo>
                      <a:pt x="601" y="501"/>
                    </a:lnTo>
                    <a:lnTo>
                      <a:pt x="603" y="378"/>
                    </a:lnTo>
                    <a:lnTo>
                      <a:pt x="610" y="352"/>
                    </a:lnTo>
                    <a:lnTo>
                      <a:pt x="575" y="342"/>
                    </a:lnTo>
                    <a:lnTo>
                      <a:pt x="574" y="330"/>
                    </a:lnTo>
                    <a:lnTo>
                      <a:pt x="610" y="320"/>
                    </a:lnTo>
                    <a:lnTo>
                      <a:pt x="704" y="313"/>
                    </a:lnTo>
                    <a:lnTo>
                      <a:pt x="720" y="330"/>
                    </a:lnTo>
                    <a:lnTo>
                      <a:pt x="753" y="339"/>
                    </a:lnTo>
                    <a:lnTo>
                      <a:pt x="761" y="342"/>
                    </a:lnTo>
                    <a:lnTo>
                      <a:pt x="775" y="323"/>
                    </a:lnTo>
                    <a:lnTo>
                      <a:pt x="756" y="306"/>
                    </a:lnTo>
                    <a:lnTo>
                      <a:pt x="827" y="163"/>
                    </a:lnTo>
                    <a:lnTo>
                      <a:pt x="838" y="154"/>
                    </a:lnTo>
                    <a:lnTo>
                      <a:pt x="902" y="187"/>
                    </a:lnTo>
                    <a:lnTo>
                      <a:pt x="930" y="187"/>
                    </a:lnTo>
                    <a:lnTo>
                      <a:pt x="943" y="205"/>
                    </a:lnTo>
                    <a:lnTo>
                      <a:pt x="1005" y="185"/>
                    </a:lnTo>
                    <a:lnTo>
                      <a:pt x="1019" y="84"/>
                    </a:lnTo>
                    <a:lnTo>
                      <a:pt x="1046" y="65"/>
                    </a:lnTo>
                    <a:lnTo>
                      <a:pt x="1077" y="63"/>
                    </a:lnTo>
                    <a:lnTo>
                      <a:pt x="1098" y="36"/>
                    </a:lnTo>
                    <a:lnTo>
                      <a:pt x="1107" y="10"/>
                    </a:lnTo>
                    <a:lnTo>
                      <a:pt x="1125" y="0"/>
                    </a:lnTo>
                    <a:lnTo>
                      <a:pt x="1165" y="10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8" name="Freeform 24"/>
              <p:cNvSpPr>
                <a:spLocks noChangeArrowheads="1"/>
              </p:cNvSpPr>
              <p:nvPr/>
            </p:nvSpPr>
            <p:spPr bwMode="auto">
              <a:xfrm>
                <a:off x="1413" y="780"/>
                <a:ext cx="249" cy="391"/>
              </a:xfrm>
              <a:custGeom>
                <a:avLst/>
                <a:gdLst>
                  <a:gd name="T0" fmla="*/ 349 w 420"/>
                  <a:gd name="T1" fmla="*/ 453 h 761"/>
                  <a:gd name="T2" fmla="*/ 340 w 420"/>
                  <a:gd name="T3" fmla="*/ 255 h 761"/>
                  <a:gd name="T4" fmla="*/ 368 w 420"/>
                  <a:gd name="T5" fmla="*/ 191 h 761"/>
                  <a:gd name="T6" fmla="*/ 366 w 420"/>
                  <a:gd name="T7" fmla="*/ 101 h 761"/>
                  <a:gd name="T8" fmla="*/ 383 w 420"/>
                  <a:gd name="T9" fmla="*/ 39 h 761"/>
                  <a:gd name="T10" fmla="*/ 370 w 420"/>
                  <a:gd name="T11" fmla="*/ 0 h 761"/>
                  <a:gd name="T12" fmla="*/ 306 w 420"/>
                  <a:gd name="T13" fmla="*/ 21 h 761"/>
                  <a:gd name="T14" fmla="*/ 285 w 420"/>
                  <a:gd name="T15" fmla="*/ 77 h 761"/>
                  <a:gd name="T16" fmla="*/ 261 w 420"/>
                  <a:gd name="T17" fmla="*/ 96 h 761"/>
                  <a:gd name="T18" fmla="*/ 179 w 420"/>
                  <a:gd name="T19" fmla="*/ 193 h 761"/>
                  <a:gd name="T20" fmla="*/ 117 w 420"/>
                  <a:gd name="T21" fmla="*/ 191 h 761"/>
                  <a:gd name="T22" fmla="*/ 103 w 420"/>
                  <a:gd name="T23" fmla="*/ 253 h 761"/>
                  <a:gd name="T24" fmla="*/ 179 w 420"/>
                  <a:gd name="T25" fmla="*/ 301 h 761"/>
                  <a:gd name="T26" fmla="*/ 223 w 420"/>
                  <a:gd name="T27" fmla="*/ 347 h 761"/>
                  <a:gd name="T28" fmla="*/ 215 w 420"/>
                  <a:gd name="T29" fmla="*/ 409 h 761"/>
                  <a:gd name="T30" fmla="*/ 155 w 420"/>
                  <a:gd name="T31" fmla="*/ 429 h 761"/>
                  <a:gd name="T32" fmla="*/ 148 w 420"/>
                  <a:gd name="T33" fmla="*/ 444 h 761"/>
                  <a:gd name="T34" fmla="*/ 107 w 420"/>
                  <a:gd name="T35" fmla="*/ 465 h 761"/>
                  <a:gd name="T36" fmla="*/ 57 w 420"/>
                  <a:gd name="T37" fmla="*/ 453 h 761"/>
                  <a:gd name="T38" fmla="*/ 57 w 420"/>
                  <a:gd name="T39" fmla="*/ 475 h 761"/>
                  <a:gd name="T40" fmla="*/ 38 w 420"/>
                  <a:gd name="T41" fmla="*/ 508 h 761"/>
                  <a:gd name="T42" fmla="*/ 45 w 420"/>
                  <a:gd name="T43" fmla="*/ 571 h 761"/>
                  <a:gd name="T44" fmla="*/ 52 w 420"/>
                  <a:gd name="T45" fmla="*/ 599 h 761"/>
                  <a:gd name="T46" fmla="*/ 0 w 420"/>
                  <a:gd name="T47" fmla="*/ 610 h 761"/>
                  <a:gd name="T48" fmla="*/ 6 w 420"/>
                  <a:gd name="T49" fmla="*/ 665 h 761"/>
                  <a:gd name="T50" fmla="*/ 26 w 420"/>
                  <a:gd name="T51" fmla="*/ 689 h 761"/>
                  <a:gd name="T52" fmla="*/ 98 w 420"/>
                  <a:gd name="T53" fmla="*/ 680 h 761"/>
                  <a:gd name="T54" fmla="*/ 112 w 420"/>
                  <a:gd name="T55" fmla="*/ 701 h 761"/>
                  <a:gd name="T56" fmla="*/ 186 w 420"/>
                  <a:gd name="T57" fmla="*/ 731 h 761"/>
                  <a:gd name="T58" fmla="*/ 275 w 420"/>
                  <a:gd name="T59" fmla="*/ 742 h 761"/>
                  <a:gd name="T60" fmla="*/ 320 w 420"/>
                  <a:gd name="T61" fmla="*/ 754 h 761"/>
                  <a:gd name="T62" fmla="*/ 309 w 420"/>
                  <a:gd name="T63" fmla="*/ 711 h 761"/>
                  <a:gd name="T64" fmla="*/ 349 w 420"/>
                  <a:gd name="T65" fmla="*/ 670 h 761"/>
                  <a:gd name="T66" fmla="*/ 340 w 420"/>
                  <a:gd name="T67" fmla="*/ 650 h 761"/>
                  <a:gd name="T68" fmla="*/ 299 w 420"/>
                  <a:gd name="T69" fmla="*/ 625 h 761"/>
                  <a:gd name="T70" fmla="*/ 375 w 420"/>
                  <a:gd name="T71" fmla="*/ 617 h 761"/>
                  <a:gd name="T72" fmla="*/ 399 w 420"/>
                  <a:gd name="T73" fmla="*/ 624 h 761"/>
                  <a:gd name="T74" fmla="*/ 419 w 420"/>
                  <a:gd name="T75" fmla="*/ 581 h 761"/>
                  <a:gd name="T76" fmla="*/ 359 w 420"/>
                  <a:gd name="T77" fmla="*/ 480 h 761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420"/>
                  <a:gd name="T118" fmla="*/ 0 h 761"/>
                  <a:gd name="T119" fmla="*/ 420 w 420"/>
                  <a:gd name="T120" fmla="*/ 761 h 761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420" h="761">
                    <a:moveTo>
                      <a:pt x="359" y="480"/>
                    </a:moveTo>
                    <a:lnTo>
                      <a:pt x="349" y="453"/>
                    </a:lnTo>
                    <a:lnTo>
                      <a:pt x="368" y="385"/>
                    </a:lnTo>
                    <a:lnTo>
                      <a:pt x="340" y="255"/>
                    </a:lnTo>
                    <a:lnTo>
                      <a:pt x="359" y="222"/>
                    </a:lnTo>
                    <a:lnTo>
                      <a:pt x="368" y="191"/>
                    </a:lnTo>
                    <a:lnTo>
                      <a:pt x="342" y="138"/>
                    </a:lnTo>
                    <a:lnTo>
                      <a:pt x="366" y="101"/>
                    </a:lnTo>
                    <a:lnTo>
                      <a:pt x="370" y="65"/>
                    </a:lnTo>
                    <a:lnTo>
                      <a:pt x="383" y="39"/>
                    </a:lnTo>
                    <a:lnTo>
                      <a:pt x="381" y="8"/>
                    </a:lnTo>
                    <a:lnTo>
                      <a:pt x="370" y="0"/>
                    </a:lnTo>
                    <a:lnTo>
                      <a:pt x="352" y="19"/>
                    </a:lnTo>
                    <a:lnTo>
                      <a:pt x="306" y="21"/>
                    </a:lnTo>
                    <a:lnTo>
                      <a:pt x="282" y="56"/>
                    </a:lnTo>
                    <a:lnTo>
                      <a:pt x="285" y="77"/>
                    </a:lnTo>
                    <a:lnTo>
                      <a:pt x="280" y="89"/>
                    </a:lnTo>
                    <a:lnTo>
                      <a:pt x="261" y="96"/>
                    </a:lnTo>
                    <a:lnTo>
                      <a:pt x="188" y="200"/>
                    </a:lnTo>
                    <a:lnTo>
                      <a:pt x="179" y="193"/>
                    </a:lnTo>
                    <a:lnTo>
                      <a:pt x="160" y="188"/>
                    </a:lnTo>
                    <a:lnTo>
                      <a:pt x="117" y="191"/>
                    </a:lnTo>
                    <a:lnTo>
                      <a:pt x="105" y="210"/>
                    </a:lnTo>
                    <a:lnTo>
                      <a:pt x="103" y="253"/>
                    </a:lnTo>
                    <a:lnTo>
                      <a:pt x="109" y="266"/>
                    </a:lnTo>
                    <a:lnTo>
                      <a:pt x="179" y="301"/>
                    </a:lnTo>
                    <a:lnTo>
                      <a:pt x="217" y="325"/>
                    </a:lnTo>
                    <a:lnTo>
                      <a:pt x="223" y="347"/>
                    </a:lnTo>
                    <a:lnTo>
                      <a:pt x="203" y="376"/>
                    </a:lnTo>
                    <a:lnTo>
                      <a:pt x="215" y="409"/>
                    </a:lnTo>
                    <a:lnTo>
                      <a:pt x="208" y="424"/>
                    </a:lnTo>
                    <a:lnTo>
                      <a:pt x="155" y="429"/>
                    </a:lnTo>
                    <a:lnTo>
                      <a:pt x="144" y="436"/>
                    </a:lnTo>
                    <a:lnTo>
                      <a:pt x="148" y="444"/>
                    </a:lnTo>
                    <a:lnTo>
                      <a:pt x="148" y="460"/>
                    </a:lnTo>
                    <a:lnTo>
                      <a:pt x="107" y="465"/>
                    </a:lnTo>
                    <a:lnTo>
                      <a:pt x="85" y="453"/>
                    </a:lnTo>
                    <a:lnTo>
                      <a:pt x="57" y="453"/>
                    </a:lnTo>
                    <a:lnTo>
                      <a:pt x="52" y="460"/>
                    </a:lnTo>
                    <a:lnTo>
                      <a:pt x="57" y="475"/>
                    </a:lnTo>
                    <a:lnTo>
                      <a:pt x="43" y="491"/>
                    </a:lnTo>
                    <a:lnTo>
                      <a:pt x="38" y="508"/>
                    </a:lnTo>
                    <a:lnTo>
                      <a:pt x="65" y="530"/>
                    </a:lnTo>
                    <a:lnTo>
                      <a:pt x="45" y="571"/>
                    </a:lnTo>
                    <a:lnTo>
                      <a:pt x="54" y="590"/>
                    </a:lnTo>
                    <a:lnTo>
                      <a:pt x="52" y="599"/>
                    </a:lnTo>
                    <a:lnTo>
                      <a:pt x="21" y="599"/>
                    </a:lnTo>
                    <a:lnTo>
                      <a:pt x="0" y="610"/>
                    </a:lnTo>
                    <a:lnTo>
                      <a:pt x="17" y="634"/>
                    </a:lnTo>
                    <a:lnTo>
                      <a:pt x="6" y="665"/>
                    </a:lnTo>
                    <a:lnTo>
                      <a:pt x="24" y="670"/>
                    </a:lnTo>
                    <a:lnTo>
                      <a:pt x="26" y="689"/>
                    </a:lnTo>
                    <a:lnTo>
                      <a:pt x="41" y="692"/>
                    </a:lnTo>
                    <a:lnTo>
                      <a:pt x="98" y="680"/>
                    </a:lnTo>
                    <a:lnTo>
                      <a:pt x="109" y="685"/>
                    </a:lnTo>
                    <a:lnTo>
                      <a:pt x="112" y="701"/>
                    </a:lnTo>
                    <a:lnTo>
                      <a:pt x="136" y="707"/>
                    </a:lnTo>
                    <a:lnTo>
                      <a:pt x="186" y="731"/>
                    </a:lnTo>
                    <a:lnTo>
                      <a:pt x="215" y="720"/>
                    </a:lnTo>
                    <a:lnTo>
                      <a:pt x="275" y="742"/>
                    </a:lnTo>
                    <a:lnTo>
                      <a:pt x="289" y="760"/>
                    </a:lnTo>
                    <a:lnTo>
                      <a:pt x="320" y="754"/>
                    </a:lnTo>
                    <a:lnTo>
                      <a:pt x="315" y="720"/>
                    </a:lnTo>
                    <a:lnTo>
                      <a:pt x="309" y="711"/>
                    </a:lnTo>
                    <a:lnTo>
                      <a:pt x="315" y="685"/>
                    </a:lnTo>
                    <a:lnTo>
                      <a:pt x="349" y="670"/>
                    </a:lnTo>
                    <a:lnTo>
                      <a:pt x="357" y="656"/>
                    </a:lnTo>
                    <a:lnTo>
                      <a:pt x="340" y="650"/>
                    </a:lnTo>
                    <a:lnTo>
                      <a:pt x="320" y="646"/>
                    </a:lnTo>
                    <a:lnTo>
                      <a:pt x="299" y="625"/>
                    </a:lnTo>
                    <a:lnTo>
                      <a:pt x="309" y="617"/>
                    </a:lnTo>
                    <a:lnTo>
                      <a:pt x="375" y="617"/>
                    </a:lnTo>
                    <a:lnTo>
                      <a:pt x="390" y="617"/>
                    </a:lnTo>
                    <a:lnTo>
                      <a:pt x="399" y="624"/>
                    </a:lnTo>
                    <a:lnTo>
                      <a:pt x="419" y="608"/>
                    </a:lnTo>
                    <a:lnTo>
                      <a:pt x="419" y="581"/>
                    </a:lnTo>
                    <a:lnTo>
                      <a:pt x="359" y="491"/>
                    </a:lnTo>
                    <a:lnTo>
                      <a:pt x="359" y="480"/>
                    </a:lnTo>
                  </a:path>
                </a:pathLst>
              </a:custGeom>
              <a:solidFill>
                <a:srgbClr val="FFFFFF">
                  <a:alpha val="37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199" name="Freeform 25"/>
              <p:cNvSpPr>
                <a:spLocks noChangeArrowheads="1"/>
              </p:cNvSpPr>
              <p:nvPr/>
            </p:nvSpPr>
            <p:spPr bwMode="auto">
              <a:xfrm>
                <a:off x="1624" y="928"/>
                <a:ext cx="299" cy="237"/>
              </a:xfrm>
              <a:custGeom>
                <a:avLst/>
                <a:gdLst>
                  <a:gd name="T0" fmla="*/ 59 w 506"/>
                  <a:gd name="T1" fmla="*/ 319 h 460"/>
                  <a:gd name="T2" fmla="*/ 131 w 506"/>
                  <a:gd name="T3" fmla="*/ 384 h 460"/>
                  <a:gd name="T4" fmla="*/ 191 w 506"/>
                  <a:gd name="T5" fmla="*/ 396 h 460"/>
                  <a:gd name="T6" fmla="*/ 246 w 506"/>
                  <a:gd name="T7" fmla="*/ 388 h 460"/>
                  <a:gd name="T8" fmla="*/ 263 w 506"/>
                  <a:gd name="T9" fmla="*/ 396 h 460"/>
                  <a:gd name="T10" fmla="*/ 282 w 506"/>
                  <a:gd name="T11" fmla="*/ 386 h 460"/>
                  <a:gd name="T12" fmla="*/ 296 w 506"/>
                  <a:gd name="T13" fmla="*/ 399 h 460"/>
                  <a:gd name="T14" fmla="*/ 303 w 506"/>
                  <a:gd name="T15" fmla="*/ 421 h 460"/>
                  <a:gd name="T16" fmla="*/ 329 w 506"/>
                  <a:gd name="T17" fmla="*/ 437 h 460"/>
                  <a:gd name="T18" fmla="*/ 364 w 506"/>
                  <a:gd name="T19" fmla="*/ 437 h 460"/>
                  <a:gd name="T20" fmla="*/ 390 w 506"/>
                  <a:gd name="T21" fmla="*/ 459 h 460"/>
                  <a:gd name="T22" fmla="*/ 414 w 506"/>
                  <a:gd name="T23" fmla="*/ 447 h 460"/>
                  <a:gd name="T24" fmla="*/ 432 w 506"/>
                  <a:gd name="T25" fmla="*/ 459 h 460"/>
                  <a:gd name="T26" fmla="*/ 447 w 506"/>
                  <a:gd name="T27" fmla="*/ 427 h 460"/>
                  <a:gd name="T28" fmla="*/ 469 w 506"/>
                  <a:gd name="T29" fmla="*/ 416 h 460"/>
                  <a:gd name="T30" fmla="*/ 474 w 506"/>
                  <a:gd name="T31" fmla="*/ 392 h 460"/>
                  <a:gd name="T32" fmla="*/ 464 w 506"/>
                  <a:gd name="T33" fmla="*/ 348 h 460"/>
                  <a:gd name="T34" fmla="*/ 460 w 506"/>
                  <a:gd name="T35" fmla="*/ 343 h 460"/>
                  <a:gd name="T36" fmla="*/ 438 w 506"/>
                  <a:gd name="T37" fmla="*/ 365 h 460"/>
                  <a:gd name="T38" fmla="*/ 406 w 506"/>
                  <a:gd name="T39" fmla="*/ 339 h 460"/>
                  <a:gd name="T40" fmla="*/ 382 w 506"/>
                  <a:gd name="T41" fmla="*/ 309 h 460"/>
                  <a:gd name="T42" fmla="*/ 406 w 506"/>
                  <a:gd name="T43" fmla="*/ 291 h 460"/>
                  <a:gd name="T44" fmla="*/ 412 w 506"/>
                  <a:gd name="T45" fmla="*/ 259 h 460"/>
                  <a:gd name="T46" fmla="*/ 428 w 506"/>
                  <a:gd name="T47" fmla="*/ 249 h 460"/>
                  <a:gd name="T48" fmla="*/ 425 w 506"/>
                  <a:gd name="T49" fmla="*/ 207 h 460"/>
                  <a:gd name="T50" fmla="*/ 436 w 506"/>
                  <a:gd name="T51" fmla="*/ 199 h 460"/>
                  <a:gd name="T52" fmla="*/ 456 w 506"/>
                  <a:gd name="T53" fmla="*/ 211 h 460"/>
                  <a:gd name="T54" fmla="*/ 469 w 506"/>
                  <a:gd name="T55" fmla="*/ 230 h 460"/>
                  <a:gd name="T56" fmla="*/ 495 w 506"/>
                  <a:gd name="T57" fmla="*/ 211 h 460"/>
                  <a:gd name="T58" fmla="*/ 505 w 506"/>
                  <a:gd name="T59" fmla="*/ 201 h 460"/>
                  <a:gd name="T60" fmla="*/ 500 w 506"/>
                  <a:gd name="T61" fmla="*/ 180 h 460"/>
                  <a:gd name="T62" fmla="*/ 469 w 506"/>
                  <a:gd name="T63" fmla="*/ 163 h 460"/>
                  <a:gd name="T64" fmla="*/ 462 w 506"/>
                  <a:gd name="T65" fmla="*/ 143 h 460"/>
                  <a:gd name="T66" fmla="*/ 407 w 506"/>
                  <a:gd name="T67" fmla="*/ 150 h 460"/>
                  <a:gd name="T68" fmla="*/ 373 w 506"/>
                  <a:gd name="T69" fmla="*/ 119 h 460"/>
                  <a:gd name="T70" fmla="*/ 357 w 506"/>
                  <a:gd name="T71" fmla="*/ 115 h 460"/>
                  <a:gd name="T72" fmla="*/ 357 w 506"/>
                  <a:gd name="T73" fmla="*/ 95 h 460"/>
                  <a:gd name="T74" fmla="*/ 434 w 506"/>
                  <a:gd name="T75" fmla="*/ 9 h 460"/>
                  <a:gd name="T76" fmla="*/ 406 w 506"/>
                  <a:gd name="T77" fmla="*/ 16 h 460"/>
                  <a:gd name="T78" fmla="*/ 388 w 506"/>
                  <a:gd name="T79" fmla="*/ 28 h 460"/>
                  <a:gd name="T80" fmla="*/ 382 w 506"/>
                  <a:gd name="T81" fmla="*/ 18 h 460"/>
                  <a:gd name="T82" fmla="*/ 382 w 506"/>
                  <a:gd name="T83" fmla="*/ 4 h 460"/>
                  <a:gd name="T84" fmla="*/ 368 w 506"/>
                  <a:gd name="T85" fmla="*/ 0 h 460"/>
                  <a:gd name="T86" fmla="*/ 333 w 506"/>
                  <a:gd name="T87" fmla="*/ 13 h 460"/>
                  <a:gd name="T88" fmla="*/ 246 w 506"/>
                  <a:gd name="T89" fmla="*/ 2 h 460"/>
                  <a:gd name="T90" fmla="*/ 241 w 506"/>
                  <a:gd name="T91" fmla="*/ 75 h 460"/>
                  <a:gd name="T92" fmla="*/ 199 w 506"/>
                  <a:gd name="T93" fmla="*/ 108 h 460"/>
                  <a:gd name="T94" fmla="*/ 143 w 506"/>
                  <a:gd name="T95" fmla="*/ 119 h 460"/>
                  <a:gd name="T96" fmla="*/ 64 w 506"/>
                  <a:gd name="T97" fmla="*/ 174 h 460"/>
                  <a:gd name="T98" fmla="*/ 0 w 506"/>
                  <a:gd name="T99" fmla="*/ 192 h 460"/>
                  <a:gd name="T100" fmla="*/ 0 w 506"/>
                  <a:gd name="T101" fmla="*/ 203 h 460"/>
                  <a:gd name="T102" fmla="*/ 59 w 506"/>
                  <a:gd name="T103" fmla="*/ 293 h 460"/>
                  <a:gd name="T104" fmla="*/ 59 w 506"/>
                  <a:gd name="T105" fmla="*/ 319 h 460"/>
                  <a:gd name="T106" fmla="*/ 59 w 506"/>
                  <a:gd name="T107" fmla="*/ 319 h 460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506"/>
                  <a:gd name="T163" fmla="*/ 0 h 460"/>
                  <a:gd name="T164" fmla="*/ 506 w 506"/>
                  <a:gd name="T165" fmla="*/ 460 h 460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506" h="460">
                    <a:moveTo>
                      <a:pt x="59" y="319"/>
                    </a:moveTo>
                    <a:lnTo>
                      <a:pt x="131" y="384"/>
                    </a:lnTo>
                    <a:lnTo>
                      <a:pt x="191" y="396"/>
                    </a:lnTo>
                    <a:lnTo>
                      <a:pt x="246" y="388"/>
                    </a:lnTo>
                    <a:lnTo>
                      <a:pt x="263" y="396"/>
                    </a:lnTo>
                    <a:lnTo>
                      <a:pt x="282" y="386"/>
                    </a:lnTo>
                    <a:lnTo>
                      <a:pt x="296" y="399"/>
                    </a:lnTo>
                    <a:lnTo>
                      <a:pt x="303" y="421"/>
                    </a:lnTo>
                    <a:lnTo>
                      <a:pt x="329" y="437"/>
                    </a:lnTo>
                    <a:lnTo>
                      <a:pt x="364" y="437"/>
                    </a:lnTo>
                    <a:lnTo>
                      <a:pt x="390" y="459"/>
                    </a:lnTo>
                    <a:lnTo>
                      <a:pt x="414" y="447"/>
                    </a:lnTo>
                    <a:lnTo>
                      <a:pt x="432" y="459"/>
                    </a:lnTo>
                    <a:lnTo>
                      <a:pt x="447" y="427"/>
                    </a:lnTo>
                    <a:lnTo>
                      <a:pt x="469" y="416"/>
                    </a:lnTo>
                    <a:lnTo>
                      <a:pt x="474" y="392"/>
                    </a:lnTo>
                    <a:lnTo>
                      <a:pt x="464" y="348"/>
                    </a:lnTo>
                    <a:lnTo>
                      <a:pt x="460" y="343"/>
                    </a:lnTo>
                    <a:lnTo>
                      <a:pt x="438" y="365"/>
                    </a:lnTo>
                    <a:lnTo>
                      <a:pt x="406" y="339"/>
                    </a:lnTo>
                    <a:lnTo>
                      <a:pt x="382" y="309"/>
                    </a:lnTo>
                    <a:lnTo>
                      <a:pt x="406" y="291"/>
                    </a:lnTo>
                    <a:lnTo>
                      <a:pt x="412" y="259"/>
                    </a:lnTo>
                    <a:lnTo>
                      <a:pt x="428" y="249"/>
                    </a:lnTo>
                    <a:lnTo>
                      <a:pt x="425" y="207"/>
                    </a:lnTo>
                    <a:lnTo>
                      <a:pt x="436" y="199"/>
                    </a:lnTo>
                    <a:lnTo>
                      <a:pt x="456" y="211"/>
                    </a:lnTo>
                    <a:lnTo>
                      <a:pt x="469" y="230"/>
                    </a:lnTo>
                    <a:lnTo>
                      <a:pt x="495" y="211"/>
                    </a:lnTo>
                    <a:lnTo>
                      <a:pt x="505" y="201"/>
                    </a:lnTo>
                    <a:lnTo>
                      <a:pt x="500" y="180"/>
                    </a:lnTo>
                    <a:lnTo>
                      <a:pt x="469" y="163"/>
                    </a:lnTo>
                    <a:lnTo>
                      <a:pt x="462" y="143"/>
                    </a:lnTo>
                    <a:lnTo>
                      <a:pt x="407" y="150"/>
                    </a:lnTo>
                    <a:lnTo>
                      <a:pt x="373" y="119"/>
                    </a:lnTo>
                    <a:lnTo>
                      <a:pt x="357" y="115"/>
                    </a:lnTo>
                    <a:lnTo>
                      <a:pt x="357" y="95"/>
                    </a:lnTo>
                    <a:lnTo>
                      <a:pt x="434" y="9"/>
                    </a:lnTo>
                    <a:lnTo>
                      <a:pt x="406" y="16"/>
                    </a:lnTo>
                    <a:lnTo>
                      <a:pt x="388" y="28"/>
                    </a:lnTo>
                    <a:lnTo>
                      <a:pt x="382" y="18"/>
                    </a:lnTo>
                    <a:lnTo>
                      <a:pt x="382" y="4"/>
                    </a:lnTo>
                    <a:lnTo>
                      <a:pt x="368" y="0"/>
                    </a:lnTo>
                    <a:lnTo>
                      <a:pt x="333" y="13"/>
                    </a:lnTo>
                    <a:lnTo>
                      <a:pt x="246" y="2"/>
                    </a:lnTo>
                    <a:lnTo>
                      <a:pt x="241" y="75"/>
                    </a:lnTo>
                    <a:lnTo>
                      <a:pt x="199" y="108"/>
                    </a:lnTo>
                    <a:lnTo>
                      <a:pt x="143" y="119"/>
                    </a:lnTo>
                    <a:lnTo>
                      <a:pt x="64" y="174"/>
                    </a:lnTo>
                    <a:lnTo>
                      <a:pt x="0" y="192"/>
                    </a:lnTo>
                    <a:lnTo>
                      <a:pt x="0" y="203"/>
                    </a:lnTo>
                    <a:lnTo>
                      <a:pt x="59" y="293"/>
                    </a:lnTo>
                    <a:lnTo>
                      <a:pt x="59" y="319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0" name="Freeform 26"/>
              <p:cNvSpPr>
                <a:spLocks noChangeArrowheads="1"/>
              </p:cNvSpPr>
              <p:nvPr/>
            </p:nvSpPr>
            <p:spPr bwMode="auto">
              <a:xfrm>
                <a:off x="1613" y="716"/>
                <a:ext cx="172" cy="312"/>
              </a:xfrm>
              <a:custGeom>
                <a:avLst/>
                <a:gdLst>
                  <a:gd name="T0" fmla="*/ 19 w 292"/>
                  <a:gd name="T1" fmla="*/ 605 h 606"/>
                  <a:gd name="T2" fmla="*/ 83 w 292"/>
                  <a:gd name="T3" fmla="*/ 587 h 606"/>
                  <a:gd name="T4" fmla="*/ 162 w 292"/>
                  <a:gd name="T5" fmla="*/ 532 h 606"/>
                  <a:gd name="T6" fmla="*/ 217 w 292"/>
                  <a:gd name="T7" fmla="*/ 520 h 606"/>
                  <a:gd name="T8" fmla="*/ 260 w 292"/>
                  <a:gd name="T9" fmla="*/ 488 h 606"/>
                  <a:gd name="T10" fmla="*/ 264 w 292"/>
                  <a:gd name="T11" fmla="*/ 414 h 606"/>
                  <a:gd name="T12" fmla="*/ 244 w 292"/>
                  <a:gd name="T13" fmla="*/ 388 h 606"/>
                  <a:gd name="T14" fmla="*/ 251 w 292"/>
                  <a:gd name="T15" fmla="*/ 366 h 606"/>
                  <a:gd name="T16" fmla="*/ 264 w 292"/>
                  <a:gd name="T17" fmla="*/ 346 h 606"/>
                  <a:gd name="T18" fmla="*/ 269 w 292"/>
                  <a:gd name="T19" fmla="*/ 315 h 606"/>
                  <a:gd name="T20" fmla="*/ 281 w 292"/>
                  <a:gd name="T21" fmla="*/ 293 h 606"/>
                  <a:gd name="T22" fmla="*/ 260 w 292"/>
                  <a:gd name="T23" fmla="*/ 250 h 606"/>
                  <a:gd name="T24" fmla="*/ 229 w 292"/>
                  <a:gd name="T25" fmla="*/ 214 h 606"/>
                  <a:gd name="T26" fmla="*/ 246 w 292"/>
                  <a:gd name="T27" fmla="*/ 156 h 606"/>
                  <a:gd name="T28" fmla="*/ 284 w 292"/>
                  <a:gd name="T29" fmla="*/ 132 h 606"/>
                  <a:gd name="T30" fmla="*/ 291 w 292"/>
                  <a:gd name="T31" fmla="*/ 95 h 606"/>
                  <a:gd name="T32" fmla="*/ 275 w 292"/>
                  <a:gd name="T33" fmla="*/ 62 h 606"/>
                  <a:gd name="T34" fmla="*/ 275 w 292"/>
                  <a:gd name="T35" fmla="*/ 21 h 606"/>
                  <a:gd name="T36" fmla="*/ 251 w 292"/>
                  <a:gd name="T37" fmla="*/ 0 h 606"/>
                  <a:gd name="T38" fmla="*/ 194 w 292"/>
                  <a:gd name="T39" fmla="*/ 28 h 606"/>
                  <a:gd name="T40" fmla="*/ 186 w 292"/>
                  <a:gd name="T41" fmla="*/ 20 h 606"/>
                  <a:gd name="T42" fmla="*/ 155 w 292"/>
                  <a:gd name="T43" fmla="*/ 42 h 606"/>
                  <a:gd name="T44" fmla="*/ 131 w 292"/>
                  <a:gd name="T45" fmla="*/ 40 h 606"/>
                  <a:gd name="T46" fmla="*/ 83 w 292"/>
                  <a:gd name="T47" fmla="*/ 110 h 606"/>
                  <a:gd name="T48" fmla="*/ 67 w 292"/>
                  <a:gd name="T49" fmla="*/ 110 h 606"/>
                  <a:gd name="T50" fmla="*/ 41 w 292"/>
                  <a:gd name="T51" fmla="*/ 132 h 606"/>
                  <a:gd name="T52" fmla="*/ 43 w 292"/>
                  <a:gd name="T53" fmla="*/ 163 h 606"/>
                  <a:gd name="T54" fmla="*/ 30 w 292"/>
                  <a:gd name="T55" fmla="*/ 190 h 606"/>
                  <a:gd name="T56" fmla="*/ 26 w 292"/>
                  <a:gd name="T57" fmla="*/ 225 h 606"/>
                  <a:gd name="T58" fmla="*/ 2 w 292"/>
                  <a:gd name="T59" fmla="*/ 262 h 606"/>
                  <a:gd name="T60" fmla="*/ 28 w 292"/>
                  <a:gd name="T61" fmla="*/ 315 h 606"/>
                  <a:gd name="T62" fmla="*/ 19 w 292"/>
                  <a:gd name="T63" fmla="*/ 346 h 606"/>
                  <a:gd name="T64" fmla="*/ 0 w 292"/>
                  <a:gd name="T65" fmla="*/ 380 h 606"/>
                  <a:gd name="T66" fmla="*/ 28 w 292"/>
                  <a:gd name="T67" fmla="*/ 510 h 606"/>
                  <a:gd name="T68" fmla="*/ 9 w 292"/>
                  <a:gd name="T69" fmla="*/ 578 h 606"/>
                  <a:gd name="T70" fmla="*/ 19 w 292"/>
                  <a:gd name="T71" fmla="*/ 605 h 606"/>
                  <a:gd name="T72" fmla="*/ 19 w 292"/>
                  <a:gd name="T73" fmla="*/ 605 h 60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92"/>
                  <a:gd name="T112" fmla="*/ 0 h 606"/>
                  <a:gd name="T113" fmla="*/ 292 w 292"/>
                  <a:gd name="T114" fmla="*/ 606 h 60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92" h="606">
                    <a:moveTo>
                      <a:pt x="19" y="605"/>
                    </a:moveTo>
                    <a:lnTo>
                      <a:pt x="83" y="587"/>
                    </a:lnTo>
                    <a:lnTo>
                      <a:pt x="162" y="532"/>
                    </a:lnTo>
                    <a:lnTo>
                      <a:pt x="217" y="520"/>
                    </a:lnTo>
                    <a:lnTo>
                      <a:pt x="260" y="488"/>
                    </a:lnTo>
                    <a:lnTo>
                      <a:pt x="264" y="414"/>
                    </a:lnTo>
                    <a:lnTo>
                      <a:pt x="244" y="388"/>
                    </a:lnTo>
                    <a:lnTo>
                      <a:pt x="251" y="366"/>
                    </a:lnTo>
                    <a:lnTo>
                      <a:pt x="264" y="346"/>
                    </a:lnTo>
                    <a:lnTo>
                      <a:pt x="269" y="315"/>
                    </a:lnTo>
                    <a:lnTo>
                      <a:pt x="281" y="293"/>
                    </a:lnTo>
                    <a:lnTo>
                      <a:pt x="260" y="250"/>
                    </a:lnTo>
                    <a:lnTo>
                      <a:pt x="229" y="214"/>
                    </a:lnTo>
                    <a:lnTo>
                      <a:pt x="246" y="156"/>
                    </a:lnTo>
                    <a:lnTo>
                      <a:pt x="284" y="132"/>
                    </a:lnTo>
                    <a:lnTo>
                      <a:pt x="291" y="95"/>
                    </a:lnTo>
                    <a:lnTo>
                      <a:pt x="275" y="62"/>
                    </a:lnTo>
                    <a:lnTo>
                      <a:pt x="275" y="21"/>
                    </a:lnTo>
                    <a:lnTo>
                      <a:pt x="251" y="0"/>
                    </a:lnTo>
                    <a:lnTo>
                      <a:pt x="194" y="28"/>
                    </a:lnTo>
                    <a:lnTo>
                      <a:pt x="186" y="20"/>
                    </a:lnTo>
                    <a:lnTo>
                      <a:pt x="155" y="42"/>
                    </a:lnTo>
                    <a:lnTo>
                      <a:pt x="131" y="40"/>
                    </a:lnTo>
                    <a:lnTo>
                      <a:pt x="83" y="110"/>
                    </a:lnTo>
                    <a:lnTo>
                      <a:pt x="67" y="110"/>
                    </a:lnTo>
                    <a:lnTo>
                      <a:pt x="41" y="132"/>
                    </a:lnTo>
                    <a:lnTo>
                      <a:pt x="43" y="163"/>
                    </a:lnTo>
                    <a:lnTo>
                      <a:pt x="30" y="190"/>
                    </a:lnTo>
                    <a:lnTo>
                      <a:pt x="26" y="225"/>
                    </a:lnTo>
                    <a:lnTo>
                      <a:pt x="2" y="262"/>
                    </a:lnTo>
                    <a:lnTo>
                      <a:pt x="28" y="315"/>
                    </a:lnTo>
                    <a:lnTo>
                      <a:pt x="19" y="346"/>
                    </a:lnTo>
                    <a:lnTo>
                      <a:pt x="0" y="380"/>
                    </a:lnTo>
                    <a:lnTo>
                      <a:pt x="28" y="510"/>
                    </a:lnTo>
                    <a:lnTo>
                      <a:pt x="9" y="578"/>
                    </a:lnTo>
                    <a:lnTo>
                      <a:pt x="19" y="605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1" name="Freeform 27"/>
              <p:cNvSpPr>
                <a:spLocks noChangeArrowheads="1"/>
              </p:cNvSpPr>
              <p:nvPr/>
            </p:nvSpPr>
            <p:spPr bwMode="auto">
              <a:xfrm>
                <a:off x="1745" y="596"/>
                <a:ext cx="266" cy="339"/>
              </a:xfrm>
              <a:custGeom>
                <a:avLst/>
                <a:gdLst>
                  <a:gd name="T0" fmla="*/ 179 w 455"/>
                  <a:gd name="T1" fmla="*/ 637 h 658"/>
                  <a:gd name="T2" fmla="*/ 219 w 455"/>
                  <a:gd name="T3" fmla="*/ 513 h 658"/>
                  <a:gd name="T4" fmla="*/ 303 w 455"/>
                  <a:gd name="T5" fmla="*/ 460 h 658"/>
                  <a:gd name="T6" fmla="*/ 322 w 455"/>
                  <a:gd name="T7" fmla="*/ 409 h 658"/>
                  <a:gd name="T8" fmla="*/ 284 w 455"/>
                  <a:gd name="T9" fmla="*/ 390 h 658"/>
                  <a:gd name="T10" fmla="*/ 241 w 455"/>
                  <a:gd name="T11" fmla="*/ 368 h 658"/>
                  <a:gd name="T12" fmla="*/ 217 w 455"/>
                  <a:gd name="T13" fmla="*/ 306 h 658"/>
                  <a:gd name="T14" fmla="*/ 176 w 455"/>
                  <a:gd name="T15" fmla="*/ 310 h 658"/>
                  <a:gd name="T16" fmla="*/ 131 w 455"/>
                  <a:gd name="T17" fmla="*/ 300 h 658"/>
                  <a:gd name="T18" fmla="*/ 164 w 455"/>
                  <a:gd name="T19" fmla="*/ 233 h 658"/>
                  <a:gd name="T20" fmla="*/ 200 w 455"/>
                  <a:gd name="T21" fmla="*/ 167 h 658"/>
                  <a:gd name="T22" fmla="*/ 263 w 455"/>
                  <a:gd name="T23" fmla="*/ 194 h 658"/>
                  <a:gd name="T24" fmla="*/ 287 w 455"/>
                  <a:gd name="T25" fmla="*/ 238 h 658"/>
                  <a:gd name="T26" fmla="*/ 291 w 455"/>
                  <a:gd name="T27" fmla="*/ 277 h 658"/>
                  <a:gd name="T28" fmla="*/ 327 w 455"/>
                  <a:gd name="T29" fmla="*/ 317 h 658"/>
                  <a:gd name="T30" fmla="*/ 416 w 455"/>
                  <a:gd name="T31" fmla="*/ 293 h 658"/>
                  <a:gd name="T32" fmla="*/ 454 w 455"/>
                  <a:gd name="T33" fmla="*/ 218 h 658"/>
                  <a:gd name="T34" fmla="*/ 408 w 455"/>
                  <a:gd name="T35" fmla="*/ 178 h 658"/>
                  <a:gd name="T36" fmla="*/ 384 w 455"/>
                  <a:gd name="T37" fmla="*/ 115 h 658"/>
                  <a:gd name="T38" fmla="*/ 303 w 455"/>
                  <a:gd name="T39" fmla="*/ 72 h 658"/>
                  <a:gd name="T40" fmla="*/ 256 w 455"/>
                  <a:gd name="T41" fmla="*/ 0 h 658"/>
                  <a:gd name="T42" fmla="*/ 200 w 455"/>
                  <a:gd name="T43" fmla="*/ 42 h 658"/>
                  <a:gd name="T44" fmla="*/ 202 w 455"/>
                  <a:gd name="T45" fmla="*/ 74 h 658"/>
                  <a:gd name="T46" fmla="*/ 147 w 455"/>
                  <a:gd name="T47" fmla="*/ 93 h 658"/>
                  <a:gd name="T48" fmla="*/ 116 w 455"/>
                  <a:gd name="T49" fmla="*/ 101 h 658"/>
                  <a:gd name="T50" fmla="*/ 66 w 455"/>
                  <a:gd name="T51" fmla="*/ 117 h 658"/>
                  <a:gd name="T52" fmla="*/ 52 w 455"/>
                  <a:gd name="T53" fmla="*/ 74 h 658"/>
                  <a:gd name="T54" fmla="*/ 9 w 455"/>
                  <a:gd name="T55" fmla="*/ 134 h 658"/>
                  <a:gd name="T56" fmla="*/ 28 w 455"/>
                  <a:gd name="T57" fmla="*/ 231 h 658"/>
                  <a:gd name="T58" fmla="*/ 52 w 455"/>
                  <a:gd name="T59" fmla="*/ 293 h 658"/>
                  <a:gd name="T60" fmla="*/ 61 w 455"/>
                  <a:gd name="T61" fmla="*/ 363 h 658"/>
                  <a:gd name="T62" fmla="*/ 6 w 455"/>
                  <a:gd name="T63" fmla="*/ 445 h 658"/>
                  <a:gd name="T64" fmla="*/ 59 w 455"/>
                  <a:gd name="T65" fmla="*/ 524 h 658"/>
                  <a:gd name="T66" fmla="*/ 42 w 455"/>
                  <a:gd name="T67" fmla="*/ 577 h 658"/>
                  <a:gd name="T68" fmla="*/ 21 w 455"/>
                  <a:gd name="T69" fmla="*/ 619 h 658"/>
                  <a:gd name="T70" fmla="*/ 129 w 455"/>
                  <a:gd name="T71" fmla="*/ 657 h 658"/>
                  <a:gd name="T72" fmla="*/ 178 w 455"/>
                  <a:gd name="T73" fmla="*/ 647 h 65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55"/>
                  <a:gd name="T112" fmla="*/ 0 h 658"/>
                  <a:gd name="T113" fmla="*/ 455 w 455"/>
                  <a:gd name="T114" fmla="*/ 658 h 65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55" h="658">
                    <a:moveTo>
                      <a:pt x="178" y="647"/>
                    </a:moveTo>
                    <a:lnTo>
                      <a:pt x="179" y="637"/>
                    </a:lnTo>
                    <a:lnTo>
                      <a:pt x="166" y="610"/>
                    </a:lnTo>
                    <a:lnTo>
                      <a:pt x="219" y="513"/>
                    </a:lnTo>
                    <a:lnTo>
                      <a:pt x="267" y="469"/>
                    </a:lnTo>
                    <a:lnTo>
                      <a:pt x="303" y="460"/>
                    </a:lnTo>
                    <a:lnTo>
                      <a:pt x="335" y="418"/>
                    </a:lnTo>
                    <a:lnTo>
                      <a:pt x="322" y="409"/>
                    </a:lnTo>
                    <a:lnTo>
                      <a:pt x="311" y="379"/>
                    </a:lnTo>
                    <a:lnTo>
                      <a:pt x="284" y="390"/>
                    </a:lnTo>
                    <a:lnTo>
                      <a:pt x="243" y="379"/>
                    </a:lnTo>
                    <a:lnTo>
                      <a:pt x="241" y="368"/>
                    </a:lnTo>
                    <a:lnTo>
                      <a:pt x="239" y="298"/>
                    </a:lnTo>
                    <a:lnTo>
                      <a:pt x="217" y="306"/>
                    </a:lnTo>
                    <a:lnTo>
                      <a:pt x="203" y="319"/>
                    </a:lnTo>
                    <a:lnTo>
                      <a:pt x="176" y="310"/>
                    </a:lnTo>
                    <a:lnTo>
                      <a:pt x="138" y="317"/>
                    </a:lnTo>
                    <a:lnTo>
                      <a:pt x="131" y="300"/>
                    </a:lnTo>
                    <a:lnTo>
                      <a:pt x="136" y="266"/>
                    </a:lnTo>
                    <a:lnTo>
                      <a:pt x="164" y="233"/>
                    </a:lnTo>
                    <a:lnTo>
                      <a:pt x="171" y="196"/>
                    </a:lnTo>
                    <a:lnTo>
                      <a:pt x="200" y="167"/>
                    </a:lnTo>
                    <a:lnTo>
                      <a:pt x="250" y="194"/>
                    </a:lnTo>
                    <a:lnTo>
                      <a:pt x="263" y="194"/>
                    </a:lnTo>
                    <a:lnTo>
                      <a:pt x="272" y="231"/>
                    </a:lnTo>
                    <a:lnTo>
                      <a:pt x="287" y="238"/>
                    </a:lnTo>
                    <a:lnTo>
                      <a:pt x="293" y="262"/>
                    </a:lnTo>
                    <a:lnTo>
                      <a:pt x="291" y="277"/>
                    </a:lnTo>
                    <a:lnTo>
                      <a:pt x="322" y="300"/>
                    </a:lnTo>
                    <a:lnTo>
                      <a:pt x="327" y="317"/>
                    </a:lnTo>
                    <a:lnTo>
                      <a:pt x="353" y="329"/>
                    </a:lnTo>
                    <a:lnTo>
                      <a:pt x="416" y="293"/>
                    </a:lnTo>
                    <a:lnTo>
                      <a:pt x="416" y="273"/>
                    </a:lnTo>
                    <a:lnTo>
                      <a:pt x="454" y="218"/>
                    </a:lnTo>
                    <a:lnTo>
                      <a:pt x="427" y="180"/>
                    </a:lnTo>
                    <a:lnTo>
                      <a:pt x="408" y="178"/>
                    </a:lnTo>
                    <a:lnTo>
                      <a:pt x="370" y="154"/>
                    </a:lnTo>
                    <a:lnTo>
                      <a:pt x="384" y="115"/>
                    </a:lnTo>
                    <a:lnTo>
                      <a:pt x="327" y="110"/>
                    </a:lnTo>
                    <a:lnTo>
                      <a:pt x="303" y="72"/>
                    </a:lnTo>
                    <a:lnTo>
                      <a:pt x="305" y="52"/>
                    </a:lnTo>
                    <a:lnTo>
                      <a:pt x="256" y="0"/>
                    </a:lnTo>
                    <a:lnTo>
                      <a:pt x="226" y="16"/>
                    </a:lnTo>
                    <a:lnTo>
                      <a:pt x="200" y="42"/>
                    </a:lnTo>
                    <a:lnTo>
                      <a:pt x="208" y="62"/>
                    </a:lnTo>
                    <a:lnTo>
                      <a:pt x="202" y="74"/>
                    </a:lnTo>
                    <a:lnTo>
                      <a:pt x="164" y="77"/>
                    </a:lnTo>
                    <a:lnTo>
                      <a:pt x="147" y="93"/>
                    </a:lnTo>
                    <a:lnTo>
                      <a:pt x="131" y="86"/>
                    </a:lnTo>
                    <a:lnTo>
                      <a:pt x="116" y="101"/>
                    </a:lnTo>
                    <a:lnTo>
                      <a:pt x="81" y="127"/>
                    </a:lnTo>
                    <a:lnTo>
                      <a:pt x="66" y="117"/>
                    </a:lnTo>
                    <a:lnTo>
                      <a:pt x="66" y="81"/>
                    </a:lnTo>
                    <a:lnTo>
                      <a:pt x="52" y="74"/>
                    </a:lnTo>
                    <a:lnTo>
                      <a:pt x="33" y="83"/>
                    </a:lnTo>
                    <a:lnTo>
                      <a:pt x="9" y="134"/>
                    </a:lnTo>
                    <a:lnTo>
                      <a:pt x="0" y="182"/>
                    </a:lnTo>
                    <a:lnTo>
                      <a:pt x="28" y="231"/>
                    </a:lnTo>
                    <a:lnTo>
                      <a:pt x="52" y="253"/>
                    </a:lnTo>
                    <a:lnTo>
                      <a:pt x="52" y="293"/>
                    </a:lnTo>
                    <a:lnTo>
                      <a:pt x="68" y="326"/>
                    </a:lnTo>
                    <a:lnTo>
                      <a:pt x="61" y="363"/>
                    </a:lnTo>
                    <a:lnTo>
                      <a:pt x="24" y="387"/>
                    </a:lnTo>
                    <a:lnTo>
                      <a:pt x="6" y="445"/>
                    </a:lnTo>
                    <a:lnTo>
                      <a:pt x="37" y="480"/>
                    </a:lnTo>
                    <a:lnTo>
                      <a:pt x="59" y="524"/>
                    </a:lnTo>
                    <a:lnTo>
                      <a:pt x="46" y="546"/>
                    </a:lnTo>
                    <a:lnTo>
                      <a:pt x="42" y="577"/>
                    </a:lnTo>
                    <a:lnTo>
                      <a:pt x="28" y="597"/>
                    </a:lnTo>
                    <a:lnTo>
                      <a:pt x="21" y="619"/>
                    </a:lnTo>
                    <a:lnTo>
                      <a:pt x="42" y="645"/>
                    </a:lnTo>
                    <a:lnTo>
                      <a:pt x="129" y="657"/>
                    </a:lnTo>
                    <a:lnTo>
                      <a:pt x="164" y="643"/>
                    </a:lnTo>
                    <a:lnTo>
                      <a:pt x="178" y="647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2" name="Freeform 28"/>
              <p:cNvSpPr>
                <a:spLocks noChangeArrowheads="1"/>
              </p:cNvSpPr>
              <p:nvPr/>
            </p:nvSpPr>
            <p:spPr bwMode="auto">
              <a:xfrm>
                <a:off x="1884" y="716"/>
                <a:ext cx="53" cy="82"/>
              </a:xfrm>
              <a:custGeom>
                <a:avLst/>
                <a:gdLst>
                  <a:gd name="T0" fmla="*/ 72 w 89"/>
                  <a:gd name="T1" fmla="*/ 148 h 160"/>
                  <a:gd name="T2" fmla="*/ 45 w 89"/>
                  <a:gd name="T3" fmla="*/ 159 h 160"/>
                  <a:gd name="T4" fmla="*/ 4 w 89"/>
                  <a:gd name="T5" fmla="*/ 148 h 160"/>
                  <a:gd name="T6" fmla="*/ 2 w 89"/>
                  <a:gd name="T7" fmla="*/ 137 h 160"/>
                  <a:gd name="T8" fmla="*/ 0 w 89"/>
                  <a:gd name="T9" fmla="*/ 66 h 160"/>
                  <a:gd name="T10" fmla="*/ 28 w 89"/>
                  <a:gd name="T11" fmla="*/ 53 h 160"/>
                  <a:gd name="T12" fmla="*/ 24 w 89"/>
                  <a:gd name="T13" fmla="*/ 40 h 160"/>
                  <a:gd name="T14" fmla="*/ 30 w 89"/>
                  <a:gd name="T15" fmla="*/ 13 h 160"/>
                  <a:gd name="T16" fmla="*/ 33 w 89"/>
                  <a:gd name="T17" fmla="*/ 0 h 160"/>
                  <a:gd name="T18" fmla="*/ 48 w 89"/>
                  <a:gd name="T19" fmla="*/ 6 h 160"/>
                  <a:gd name="T20" fmla="*/ 54 w 89"/>
                  <a:gd name="T21" fmla="*/ 31 h 160"/>
                  <a:gd name="T22" fmla="*/ 52 w 89"/>
                  <a:gd name="T23" fmla="*/ 46 h 160"/>
                  <a:gd name="T24" fmla="*/ 83 w 89"/>
                  <a:gd name="T25" fmla="*/ 69 h 160"/>
                  <a:gd name="T26" fmla="*/ 88 w 89"/>
                  <a:gd name="T27" fmla="*/ 86 h 160"/>
                  <a:gd name="T28" fmla="*/ 69 w 89"/>
                  <a:gd name="T29" fmla="*/ 99 h 160"/>
                  <a:gd name="T30" fmla="*/ 64 w 89"/>
                  <a:gd name="T31" fmla="*/ 127 h 160"/>
                  <a:gd name="T32" fmla="*/ 72 w 89"/>
                  <a:gd name="T33" fmla="*/ 148 h 160"/>
                  <a:gd name="T34" fmla="*/ 72 w 89"/>
                  <a:gd name="T35" fmla="*/ 148 h 16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89"/>
                  <a:gd name="T55" fmla="*/ 0 h 160"/>
                  <a:gd name="T56" fmla="*/ 89 w 89"/>
                  <a:gd name="T57" fmla="*/ 160 h 16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89" h="160">
                    <a:moveTo>
                      <a:pt x="72" y="148"/>
                    </a:moveTo>
                    <a:lnTo>
                      <a:pt x="45" y="159"/>
                    </a:lnTo>
                    <a:lnTo>
                      <a:pt x="4" y="148"/>
                    </a:lnTo>
                    <a:lnTo>
                      <a:pt x="2" y="137"/>
                    </a:lnTo>
                    <a:lnTo>
                      <a:pt x="0" y="66"/>
                    </a:lnTo>
                    <a:lnTo>
                      <a:pt x="28" y="53"/>
                    </a:lnTo>
                    <a:lnTo>
                      <a:pt x="24" y="40"/>
                    </a:lnTo>
                    <a:lnTo>
                      <a:pt x="30" y="13"/>
                    </a:lnTo>
                    <a:lnTo>
                      <a:pt x="33" y="0"/>
                    </a:lnTo>
                    <a:lnTo>
                      <a:pt x="48" y="6"/>
                    </a:lnTo>
                    <a:lnTo>
                      <a:pt x="54" y="31"/>
                    </a:lnTo>
                    <a:lnTo>
                      <a:pt x="52" y="46"/>
                    </a:lnTo>
                    <a:lnTo>
                      <a:pt x="83" y="69"/>
                    </a:lnTo>
                    <a:lnTo>
                      <a:pt x="88" y="86"/>
                    </a:lnTo>
                    <a:lnTo>
                      <a:pt x="69" y="99"/>
                    </a:lnTo>
                    <a:lnTo>
                      <a:pt x="64" y="127"/>
                    </a:lnTo>
                    <a:lnTo>
                      <a:pt x="72" y="148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3" name="Freeform 29"/>
              <p:cNvSpPr>
                <a:spLocks noChangeArrowheads="1"/>
              </p:cNvSpPr>
              <p:nvPr/>
            </p:nvSpPr>
            <p:spPr bwMode="auto">
              <a:xfrm>
                <a:off x="1820" y="682"/>
                <a:ext cx="83" cy="79"/>
              </a:xfrm>
              <a:custGeom>
                <a:avLst/>
                <a:gdLst>
                  <a:gd name="T0" fmla="*/ 107 w 142"/>
                  <a:gd name="T1" fmla="*/ 130 h 153"/>
                  <a:gd name="T2" fmla="*/ 105 w 142"/>
                  <a:gd name="T3" fmla="*/ 108 h 153"/>
                  <a:gd name="T4" fmla="*/ 98 w 142"/>
                  <a:gd name="T5" fmla="*/ 92 h 153"/>
                  <a:gd name="T6" fmla="*/ 138 w 142"/>
                  <a:gd name="T7" fmla="*/ 77 h 153"/>
                  <a:gd name="T8" fmla="*/ 141 w 142"/>
                  <a:gd name="T9" fmla="*/ 63 h 153"/>
                  <a:gd name="T10" fmla="*/ 131 w 142"/>
                  <a:gd name="T11" fmla="*/ 26 h 153"/>
                  <a:gd name="T12" fmla="*/ 119 w 142"/>
                  <a:gd name="T13" fmla="*/ 26 h 153"/>
                  <a:gd name="T14" fmla="*/ 68 w 142"/>
                  <a:gd name="T15" fmla="*/ 0 h 153"/>
                  <a:gd name="T16" fmla="*/ 40 w 142"/>
                  <a:gd name="T17" fmla="*/ 28 h 153"/>
                  <a:gd name="T18" fmla="*/ 33 w 142"/>
                  <a:gd name="T19" fmla="*/ 65 h 153"/>
                  <a:gd name="T20" fmla="*/ 4 w 142"/>
                  <a:gd name="T21" fmla="*/ 99 h 153"/>
                  <a:gd name="T22" fmla="*/ 0 w 142"/>
                  <a:gd name="T23" fmla="*/ 132 h 153"/>
                  <a:gd name="T24" fmla="*/ 6 w 142"/>
                  <a:gd name="T25" fmla="*/ 149 h 153"/>
                  <a:gd name="T26" fmla="*/ 44 w 142"/>
                  <a:gd name="T27" fmla="*/ 142 h 153"/>
                  <a:gd name="T28" fmla="*/ 72 w 142"/>
                  <a:gd name="T29" fmla="*/ 152 h 153"/>
                  <a:gd name="T30" fmla="*/ 85 w 142"/>
                  <a:gd name="T31" fmla="*/ 138 h 153"/>
                  <a:gd name="T32" fmla="*/ 107 w 142"/>
                  <a:gd name="T33" fmla="*/ 130 h 153"/>
                  <a:gd name="T34" fmla="*/ 107 w 142"/>
                  <a:gd name="T35" fmla="*/ 130 h 15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42"/>
                  <a:gd name="T55" fmla="*/ 0 h 153"/>
                  <a:gd name="T56" fmla="*/ 142 w 142"/>
                  <a:gd name="T57" fmla="*/ 153 h 15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42" h="153">
                    <a:moveTo>
                      <a:pt x="107" y="130"/>
                    </a:moveTo>
                    <a:lnTo>
                      <a:pt x="105" y="108"/>
                    </a:lnTo>
                    <a:lnTo>
                      <a:pt x="98" y="92"/>
                    </a:lnTo>
                    <a:lnTo>
                      <a:pt x="138" y="77"/>
                    </a:lnTo>
                    <a:lnTo>
                      <a:pt x="141" y="63"/>
                    </a:lnTo>
                    <a:lnTo>
                      <a:pt x="131" y="26"/>
                    </a:lnTo>
                    <a:lnTo>
                      <a:pt x="119" y="26"/>
                    </a:lnTo>
                    <a:lnTo>
                      <a:pt x="68" y="0"/>
                    </a:lnTo>
                    <a:lnTo>
                      <a:pt x="40" y="28"/>
                    </a:lnTo>
                    <a:lnTo>
                      <a:pt x="33" y="65"/>
                    </a:lnTo>
                    <a:lnTo>
                      <a:pt x="4" y="99"/>
                    </a:lnTo>
                    <a:lnTo>
                      <a:pt x="0" y="132"/>
                    </a:lnTo>
                    <a:lnTo>
                      <a:pt x="6" y="149"/>
                    </a:lnTo>
                    <a:lnTo>
                      <a:pt x="44" y="142"/>
                    </a:lnTo>
                    <a:lnTo>
                      <a:pt x="72" y="152"/>
                    </a:lnTo>
                    <a:lnTo>
                      <a:pt x="85" y="138"/>
                    </a:lnTo>
                    <a:lnTo>
                      <a:pt x="107" y="130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4" name="Freeform 30"/>
              <p:cNvSpPr>
                <a:spLocks noChangeArrowheads="1"/>
              </p:cNvSpPr>
              <p:nvPr/>
            </p:nvSpPr>
            <p:spPr bwMode="auto">
              <a:xfrm>
                <a:off x="1347" y="795"/>
                <a:ext cx="137" cy="206"/>
              </a:xfrm>
              <a:custGeom>
                <a:avLst/>
                <a:gdLst>
                  <a:gd name="T0" fmla="*/ 214 w 230"/>
                  <a:gd name="T1" fmla="*/ 223 h 400"/>
                  <a:gd name="T2" fmla="*/ 216 w 230"/>
                  <a:gd name="T3" fmla="*/ 180 h 400"/>
                  <a:gd name="T4" fmla="*/ 229 w 230"/>
                  <a:gd name="T5" fmla="*/ 160 h 400"/>
                  <a:gd name="T6" fmla="*/ 223 w 230"/>
                  <a:gd name="T7" fmla="*/ 141 h 400"/>
                  <a:gd name="T8" fmla="*/ 152 w 230"/>
                  <a:gd name="T9" fmla="*/ 114 h 400"/>
                  <a:gd name="T10" fmla="*/ 157 w 230"/>
                  <a:gd name="T11" fmla="*/ 86 h 400"/>
                  <a:gd name="T12" fmla="*/ 178 w 230"/>
                  <a:gd name="T13" fmla="*/ 55 h 400"/>
                  <a:gd name="T14" fmla="*/ 166 w 230"/>
                  <a:gd name="T15" fmla="*/ 6 h 400"/>
                  <a:gd name="T16" fmla="*/ 159 w 230"/>
                  <a:gd name="T17" fmla="*/ 0 h 400"/>
                  <a:gd name="T18" fmla="*/ 113 w 230"/>
                  <a:gd name="T19" fmla="*/ 31 h 400"/>
                  <a:gd name="T20" fmla="*/ 92 w 230"/>
                  <a:gd name="T21" fmla="*/ 101 h 400"/>
                  <a:gd name="T22" fmla="*/ 85 w 230"/>
                  <a:gd name="T23" fmla="*/ 150 h 400"/>
                  <a:gd name="T24" fmla="*/ 47 w 230"/>
                  <a:gd name="T25" fmla="*/ 180 h 400"/>
                  <a:gd name="T26" fmla="*/ 26 w 230"/>
                  <a:gd name="T27" fmla="*/ 189 h 400"/>
                  <a:gd name="T28" fmla="*/ 0 w 230"/>
                  <a:gd name="T29" fmla="*/ 196 h 400"/>
                  <a:gd name="T30" fmla="*/ 59 w 230"/>
                  <a:gd name="T31" fmla="*/ 269 h 400"/>
                  <a:gd name="T32" fmla="*/ 71 w 230"/>
                  <a:gd name="T33" fmla="*/ 324 h 400"/>
                  <a:gd name="T34" fmla="*/ 66 w 230"/>
                  <a:gd name="T35" fmla="*/ 350 h 400"/>
                  <a:gd name="T36" fmla="*/ 107 w 230"/>
                  <a:gd name="T37" fmla="*/ 372 h 400"/>
                  <a:gd name="T38" fmla="*/ 107 w 230"/>
                  <a:gd name="T39" fmla="*/ 389 h 400"/>
                  <a:gd name="T40" fmla="*/ 144 w 230"/>
                  <a:gd name="T41" fmla="*/ 399 h 400"/>
                  <a:gd name="T42" fmla="*/ 154 w 230"/>
                  <a:gd name="T43" fmla="*/ 399 h 400"/>
                  <a:gd name="T44" fmla="*/ 154 w 230"/>
                  <a:gd name="T45" fmla="*/ 367 h 400"/>
                  <a:gd name="T46" fmla="*/ 183 w 230"/>
                  <a:gd name="T47" fmla="*/ 363 h 400"/>
                  <a:gd name="T48" fmla="*/ 190 w 230"/>
                  <a:gd name="T49" fmla="*/ 326 h 400"/>
                  <a:gd name="T50" fmla="*/ 170 w 230"/>
                  <a:gd name="T51" fmla="*/ 310 h 400"/>
                  <a:gd name="T52" fmla="*/ 154 w 230"/>
                  <a:gd name="T53" fmla="*/ 295 h 400"/>
                  <a:gd name="T54" fmla="*/ 161 w 230"/>
                  <a:gd name="T55" fmla="*/ 225 h 400"/>
                  <a:gd name="T56" fmla="*/ 176 w 230"/>
                  <a:gd name="T57" fmla="*/ 216 h 400"/>
                  <a:gd name="T58" fmla="*/ 202 w 230"/>
                  <a:gd name="T59" fmla="*/ 227 h 400"/>
                  <a:gd name="T60" fmla="*/ 214 w 230"/>
                  <a:gd name="T61" fmla="*/ 223 h 400"/>
                  <a:gd name="T62" fmla="*/ 214 w 230"/>
                  <a:gd name="T63" fmla="*/ 223 h 40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30"/>
                  <a:gd name="T97" fmla="*/ 0 h 400"/>
                  <a:gd name="T98" fmla="*/ 230 w 230"/>
                  <a:gd name="T99" fmla="*/ 400 h 40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30" h="400">
                    <a:moveTo>
                      <a:pt x="214" y="223"/>
                    </a:moveTo>
                    <a:lnTo>
                      <a:pt x="216" y="180"/>
                    </a:lnTo>
                    <a:lnTo>
                      <a:pt x="229" y="160"/>
                    </a:lnTo>
                    <a:lnTo>
                      <a:pt x="223" y="141"/>
                    </a:lnTo>
                    <a:lnTo>
                      <a:pt x="152" y="114"/>
                    </a:lnTo>
                    <a:lnTo>
                      <a:pt x="157" y="86"/>
                    </a:lnTo>
                    <a:lnTo>
                      <a:pt x="178" y="55"/>
                    </a:lnTo>
                    <a:lnTo>
                      <a:pt x="166" y="6"/>
                    </a:lnTo>
                    <a:lnTo>
                      <a:pt x="159" y="0"/>
                    </a:lnTo>
                    <a:lnTo>
                      <a:pt x="113" y="31"/>
                    </a:lnTo>
                    <a:lnTo>
                      <a:pt x="92" y="101"/>
                    </a:lnTo>
                    <a:lnTo>
                      <a:pt x="85" y="150"/>
                    </a:lnTo>
                    <a:lnTo>
                      <a:pt x="47" y="180"/>
                    </a:lnTo>
                    <a:lnTo>
                      <a:pt x="26" y="189"/>
                    </a:lnTo>
                    <a:lnTo>
                      <a:pt x="0" y="196"/>
                    </a:lnTo>
                    <a:lnTo>
                      <a:pt x="59" y="269"/>
                    </a:lnTo>
                    <a:lnTo>
                      <a:pt x="71" y="324"/>
                    </a:lnTo>
                    <a:lnTo>
                      <a:pt x="66" y="350"/>
                    </a:lnTo>
                    <a:lnTo>
                      <a:pt x="107" y="372"/>
                    </a:lnTo>
                    <a:lnTo>
                      <a:pt x="107" y="389"/>
                    </a:lnTo>
                    <a:lnTo>
                      <a:pt x="144" y="399"/>
                    </a:lnTo>
                    <a:lnTo>
                      <a:pt x="154" y="399"/>
                    </a:lnTo>
                    <a:lnTo>
                      <a:pt x="154" y="367"/>
                    </a:lnTo>
                    <a:lnTo>
                      <a:pt x="183" y="363"/>
                    </a:lnTo>
                    <a:lnTo>
                      <a:pt x="190" y="326"/>
                    </a:lnTo>
                    <a:lnTo>
                      <a:pt x="170" y="310"/>
                    </a:lnTo>
                    <a:lnTo>
                      <a:pt x="154" y="295"/>
                    </a:lnTo>
                    <a:lnTo>
                      <a:pt x="161" y="225"/>
                    </a:lnTo>
                    <a:lnTo>
                      <a:pt x="176" y="216"/>
                    </a:lnTo>
                    <a:lnTo>
                      <a:pt x="202" y="227"/>
                    </a:lnTo>
                    <a:lnTo>
                      <a:pt x="214" y="223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5" name="Freeform 31"/>
              <p:cNvSpPr>
                <a:spLocks noChangeArrowheads="1"/>
              </p:cNvSpPr>
              <p:nvPr/>
            </p:nvSpPr>
            <p:spPr bwMode="auto">
              <a:xfrm>
                <a:off x="1040" y="23"/>
                <a:ext cx="1098" cy="876"/>
              </a:xfrm>
              <a:custGeom>
                <a:avLst/>
                <a:gdLst>
                  <a:gd name="T0" fmla="*/ 613 w 1876"/>
                  <a:gd name="T1" fmla="*/ 1648 h 1700"/>
                  <a:gd name="T2" fmla="*/ 694 w 1876"/>
                  <a:gd name="T3" fmla="*/ 1504 h 1700"/>
                  <a:gd name="T4" fmla="*/ 751 w 1876"/>
                  <a:gd name="T5" fmla="*/ 1639 h 1700"/>
                  <a:gd name="T6" fmla="*/ 828 w 1876"/>
                  <a:gd name="T7" fmla="*/ 1667 h 1700"/>
                  <a:gd name="T8" fmla="*/ 922 w 1876"/>
                  <a:gd name="T9" fmla="*/ 1523 h 1700"/>
                  <a:gd name="T10" fmla="*/ 1020 w 1876"/>
                  <a:gd name="T11" fmla="*/ 1475 h 1700"/>
                  <a:gd name="T12" fmla="*/ 1134 w 1876"/>
                  <a:gd name="T13" fmla="*/ 1385 h 1700"/>
                  <a:gd name="T14" fmla="*/ 1202 w 1876"/>
                  <a:gd name="T15" fmla="*/ 1294 h 1700"/>
                  <a:gd name="T16" fmla="*/ 1268 w 1876"/>
                  <a:gd name="T17" fmla="*/ 1193 h 1700"/>
                  <a:gd name="T18" fmla="*/ 1333 w 1876"/>
                  <a:gd name="T19" fmla="*/ 1197 h 1700"/>
                  <a:gd name="T20" fmla="*/ 1410 w 1876"/>
                  <a:gd name="T21" fmla="*/ 1173 h 1700"/>
                  <a:gd name="T22" fmla="*/ 1507 w 1876"/>
                  <a:gd name="T23" fmla="*/ 1164 h 1700"/>
                  <a:gd name="T24" fmla="*/ 1599 w 1876"/>
                  <a:gd name="T25" fmla="*/ 1200 h 1700"/>
                  <a:gd name="T26" fmla="*/ 1647 w 1876"/>
                  <a:gd name="T27" fmla="*/ 1162 h 1700"/>
                  <a:gd name="T28" fmla="*/ 1744 w 1876"/>
                  <a:gd name="T29" fmla="*/ 1072 h 1700"/>
                  <a:gd name="T30" fmla="*/ 1829 w 1876"/>
                  <a:gd name="T31" fmla="*/ 1025 h 1700"/>
                  <a:gd name="T32" fmla="*/ 1850 w 1876"/>
                  <a:gd name="T33" fmla="*/ 947 h 1700"/>
                  <a:gd name="T34" fmla="*/ 1748 w 1876"/>
                  <a:gd name="T35" fmla="*/ 891 h 1700"/>
                  <a:gd name="T36" fmla="*/ 1723 w 1876"/>
                  <a:gd name="T37" fmla="*/ 778 h 1700"/>
                  <a:gd name="T38" fmla="*/ 1754 w 1876"/>
                  <a:gd name="T39" fmla="*/ 740 h 1700"/>
                  <a:gd name="T40" fmla="*/ 1766 w 1876"/>
                  <a:gd name="T41" fmla="*/ 653 h 1700"/>
                  <a:gd name="T42" fmla="*/ 1766 w 1876"/>
                  <a:gd name="T43" fmla="*/ 631 h 1700"/>
                  <a:gd name="T44" fmla="*/ 1790 w 1876"/>
                  <a:gd name="T45" fmla="*/ 463 h 1700"/>
                  <a:gd name="T46" fmla="*/ 1826 w 1876"/>
                  <a:gd name="T47" fmla="*/ 480 h 1700"/>
                  <a:gd name="T48" fmla="*/ 1840 w 1876"/>
                  <a:gd name="T49" fmla="*/ 264 h 1700"/>
                  <a:gd name="T50" fmla="*/ 1719 w 1876"/>
                  <a:gd name="T51" fmla="*/ 171 h 1700"/>
                  <a:gd name="T52" fmla="*/ 1627 w 1876"/>
                  <a:gd name="T53" fmla="*/ 114 h 1700"/>
                  <a:gd name="T54" fmla="*/ 1537 w 1876"/>
                  <a:gd name="T55" fmla="*/ 87 h 1700"/>
                  <a:gd name="T56" fmla="*/ 1520 w 1876"/>
                  <a:gd name="T57" fmla="*/ 0 h 1700"/>
                  <a:gd name="T58" fmla="*/ 1484 w 1876"/>
                  <a:gd name="T59" fmla="*/ 87 h 1700"/>
                  <a:gd name="T60" fmla="*/ 1439 w 1876"/>
                  <a:gd name="T61" fmla="*/ 320 h 1700"/>
                  <a:gd name="T62" fmla="*/ 1316 w 1876"/>
                  <a:gd name="T63" fmla="*/ 412 h 1700"/>
                  <a:gd name="T64" fmla="*/ 1235 w 1876"/>
                  <a:gd name="T65" fmla="*/ 578 h 1700"/>
                  <a:gd name="T66" fmla="*/ 1362 w 1876"/>
                  <a:gd name="T67" fmla="*/ 607 h 1700"/>
                  <a:gd name="T68" fmla="*/ 1542 w 1876"/>
                  <a:gd name="T69" fmla="*/ 668 h 1700"/>
                  <a:gd name="T70" fmla="*/ 1415 w 1876"/>
                  <a:gd name="T71" fmla="*/ 721 h 1700"/>
                  <a:gd name="T72" fmla="*/ 1312 w 1876"/>
                  <a:gd name="T73" fmla="*/ 790 h 1700"/>
                  <a:gd name="T74" fmla="*/ 1176 w 1876"/>
                  <a:gd name="T75" fmla="*/ 915 h 1700"/>
                  <a:gd name="T76" fmla="*/ 1014 w 1876"/>
                  <a:gd name="T77" fmla="*/ 939 h 1700"/>
                  <a:gd name="T78" fmla="*/ 979 w 1876"/>
                  <a:gd name="T79" fmla="*/ 1096 h 1700"/>
                  <a:gd name="T80" fmla="*/ 728 w 1876"/>
                  <a:gd name="T81" fmla="*/ 1202 h 1700"/>
                  <a:gd name="T82" fmla="*/ 517 w 1876"/>
                  <a:gd name="T83" fmla="*/ 1268 h 1700"/>
                  <a:gd name="T84" fmla="*/ 187 w 1876"/>
                  <a:gd name="T85" fmla="*/ 1191 h 1700"/>
                  <a:gd name="T86" fmla="*/ 10 w 1876"/>
                  <a:gd name="T87" fmla="*/ 1248 h 1700"/>
                  <a:gd name="T88" fmla="*/ 110 w 1876"/>
                  <a:gd name="T89" fmla="*/ 1364 h 1700"/>
                  <a:gd name="T90" fmla="*/ 211 w 1876"/>
                  <a:gd name="T91" fmla="*/ 1409 h 1700"/>
                  <a:gd name="T92" fmla="*/ 242 w 1876"/>
                  <a:gd name="T93" fmla="*/ 1499 h 1700"/>
                  <a:gd name="T94" fmla="*/ 347 w 1876"/>
                  <a:gd name="T95" fmla="*/ 1559 h 1700"/>
                  <a:gd name="T96" fmla="*/ 501 w 1876"/>
                  <a:gd name="T97" fmla="*/ 1544 h 1700"/>
                  <a:gd name="T98" fmla="*/ 450 w 1876"/>
                  <a:gd name="T99" fmla="*/ 1625 h 1700"/>
                  <a:gd name="T100" fmla="*/ 527 w 1876"/>
                  <a:gd name="T101" fmla="*/ 1694 h 170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876"/>
                  <a:gd name="T154" fmla="*/ 0 h 1700"/>
                  <a:gd name="T155" fmla="*/ 1876 w 1876"/>
                  <a:gd name="T156" fmla="*/ 1700 h 1700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876" h="1700">
                    <a:moveTo>
                      <a:pt x="527" y="1694"/>
                    </a:moveTo>
                    <a:lnTo>
                      <a:pt x="553" y="1687"/>
                    </a:lnTo>
                    <a:lnTo>
                      <a:pt x="575" y="1678"/>
                    </a:lnTo>
                    <a:lnTo>
                      <a:pt x="613" y="1648"/>
                    </a:lnTo>
                    <a:lnTo>
                      <a:pt x="620" y="1598"/>
                    </a:lnTo>
                    <a:lnTo>
                      <a:pt x="641" y="1528"/>
                    </a:lnTo>
                    <a:lnTo>
                      <a:pt x="687" y="1497"/>
                    </a:lnTo>
                    <a:lnTo>
                      <a:pt x="694" y="1504"/>
                    </a:lnTo>
                    <a:lnTo>
                      <a:pt x="706" y="1552"/>
                    </a:lnTo>
                    <a:lnTo>
                      <a:pt x="685" y="1583"/>
                    </a:lnTo>
                    <a:lnTo>
                      <a:pt x="680" y="1612"/>
                    </a:lnTo>
                    <a:lnTo>
                      <a:pt x="751" y="1639"/>
                    </a:lnTo>
                    <a:lnTo>
                      <a:pt x="757" y="1658"/>
                    </a:lnTo>
                    <a:lnTo>
                      <a:pt x="799" y="1656"/>
                    </a:lnTo>
                    <a:lnTo>
                      <a:pt x="819" y="1660"/>
                    </a:lnTo>
                    <a:lnTo>
                      <a:pt x="828" y="1667"/>
                    </a:lnTo>
                    <a:lnTo>
                      <a:pt x="900" y="1564"/>
                    </a:lnTo>
                    <a:lnTo>
                      <a:pt x="919" y="1557"/>
                    </a:lnTo>
                    <a:lnTo>
                      <a:pt x="924" y="1544"/>
                    </a:lnTo>
                    <a:lnTo>
                      <a:pt x="922" y="1523"/>
                    </a:lnTo>
                    <a:lnTo>
                      <a:pt x="946" y="1489"/>
                    </a:lnTo>
                    <a:lnTo>
                      <a:pt x="991" y="1487"/>
                    </a:lnTo>
                    <a:lnTo>
                      <a:pt x="1010" y="1467"/>
                    </a:lnTo>
                    <a:lnTo>
                      <a:pt x="1020" y="1475"/>
                    </a:lnTo>
                    <a:lnTo>
                      <a:pt x="1046" y="1453"/>
                    </a:lnTo>
                    <a:lnTo>
                      <a:pt x="1062" y="1453"/>
                    </a:lnTo>
                    <a:lnTo>
                      <a:pt x="1110" y="1383"/>
                    </a:lnTo>
                    <a:lnTo>
                      <a:pt x="1134" y="1385"/>
                    </a:lnTo>
                    <a:lnTo>
                      <a:pt x="1165" y="1363"/>
                    </a:lnTo>
                    <a:lnTo>
                      <a:pt x="1173" y="1371"/>
                    </a:lnTo>
                    <a:lnTo>
                      <a:pt x="1230" y="1343"/>
                    </a:lnTo>
                    <a:lnTo>
                      <a:pt x="1202" y="1294"/>
                    </a:lnTo>
                    <a:lnTo>
                      <a:pt x="1211" y="1246"/>
                    </a:lnTo>
                    <a:lnTo>
                      <a:pt x="1235" y="1195"/>
                    </a:lnTo>
                    <a:lnTo>
                      <a:pt x="1254" y="1186"/>
                    </a:lnTo>
                    <a:lnTo>
                      <a:pt x="1268" y="1193"/>
                    </a:lnTo>
                    <a:lnTo>
                      <a:pt x="1268" y="1229"/>
                    </a:lnTo>
                    <a:lnTo>
                      <a:pt x="1283" y="1239"/>
                    </a:lnTo>
                    <a:lnTo>
                      <a:pt x="1319" y="1212"/>
                    </a:lnTo>
                    <a:lnTo>
                      <a:pt x="1333" y="1197"/>
                    </a:lnTo>
                    <a:lnTo>
                      <a:pt x="1349" y="1204"/>
                    </a:lnTo>
                    <a:lnTo>
                      <a:pt x="1367" y="1188"/>
                    </a:lnTo>
                    <a:lnTo>
                      <a:pt x="1404" y="1186"/>
                    </a:lnTo>
                    <a:lnTo>
                      <a:pt x="1410" y="1173"/>
                    </a:lnTo>
                    <a:lnTo>
                      <a:pt x="1402" y="1154"/>
                    </a:lnTo>
                    <a:lnTo>
                      <a:pt x="1428" y="1127"/>
                    </a:lnTo>
                    <a:lnTo>
                      <a:pt x="1458" y="1111"/>
                    </a:lnTo>
                    <a:lnTo>
                      <a:pt x="1507" y="1164"/>
                    </a:lnTo>
                    <a:lnTo>
                      <a:pt x="1505" y="1184"/>
                    </a:lnTo>
                    <a:lnTo>
                      <a:pt x="1529" y="1222"/>
                    </a:lnTo>
                    <a:lnTo>
                      <a:pt x="1586" y="1226"/>
                    </a:lnTo>
                    <a:lnTo>
                      <a:pt x="1599" y="1200"/>
                    </a:lnTo>
                    <a:lnTo>
                      <a:pt x="1584" y="1123"/>
                    </a:lnTo>
                    <a:lnTo>
                      <a:pt x="1597" y="1109"/>
                    </a:lnTo>
                    <a:lnTo>
                      <a:pt x="1623" y="1127"/>
                    </a:lnTo>
                    <a:lnTo>
                      <a:pt x="1647" y="1162"/>
                    </a:lnTo>
                    <a:lnTo>
                      <a:pt x="1685" y="1104"/>
                    </a:lnTo>
                    <a:lnTo>
                      <a:pt x="1702" y="1101"/>
                    </a:lnTo>
                    <a:lnTo>
                      <a:pt x="1730" y="1072"/>
                    </a:lnTo>
                    <a:lnTo>
                      <a:pt x="1744" y="1072"/>
                    </a:lnTo>
                    <a:lnTo>
                      <a:pt x="1768" y="1048"/>
                    </a:lnTo>
                    <a:lnTo>
                      <a:pt x="1781" y="1048"/>
                    </a:lnTo>
                    <a:lnTo>
                      <a:pt x="1794" y="1025"/>
                    </a:lnTo>
                    <a:lnTo>
                      <a:pt x="1829" y="1025"/>
                    </a:lnTo>
                    <a:lnTo>
                      <a:pt x="1860" y="995"/>
                    </a:lnTo>
                    <a:lnTo>
                      <a:pt x="1875" y="979"/>
                    </a:lnTo>
                    <a:lnTo>
                      <a:pt x="1875" y="961"/>
                    </a:lnTo>
                    <a:lnTo>
                      <a:pt x="1850" y="947"/>
                    </a:lnTo>
                    <a:lnTo>
                      <a:pt x="1850" y="915"/>
                    </a:lnTo>
                    <a:lnTo>
                      <a:pt x="1805" y="858"/>
                    </a:lnTo>
                    <a:lnTo>
                      <a:pt x="1761" y="899"/>
                    </a:lnTo>
                    <a:lnTo>
                      <a:pt x="1748" y="891"/>
                    </a:lnTo>
                    <a:lnTo>
                      <a:pt x="1745" y="867"/>
                    </a:lnTo>
                    <a:lnTo>
                      <a:pt x="1728" y="840"/>
                    </a:lnTo>
                    <a:lnTo>
                      <a:pt x="1723" y="809"/>
                    </a:lnTo>
                    <a:lnTo>
                      <a:pt x="1723" y="778"/>
                    </a:lnTo>
                    <a:lnTo>
                      <a:pt x="1693" y="756"/>
                    </a:lnTo>
                    <a:lnTo>
                      <a:pt x="1689" y="742"/>
                    </a:lnTo>
                    <a:lnTo>
                      <a:pt x="1697" y="723"/>
                    </a:lnTo>
                    <a:lnTo>
                      <a:pt x="1754" y="740"/>
                    </a:lnTo>
                    <a:lnTo>
                      <a:pt x="1757" y="711"/>
                    </a:lnTo>
                    <a:lnTo>
                      <a:pt x="1776" y="689"/>
                    </a:lnTo>
                    <a:lnTo>
                      <a:pt x="1764" y="677"/>
                    </a:lnTo>
                    <a:lnTo>
                      <a:pt x="1766" y="653"/>
                    </a:lnTo>
                    <a:lnTo>
                      <a:pt x="1794" y="639"/>
                    </a:lnTo>
                    <a:lnTo>
                      <a:pt x="1800" y="631"/>
                    </a:lnTo>
                    <a:lnTo>
                      <a:pt x="1797" y="622"/>
                    </a:lnTo>
                    <a:lnTo>
                      <a:pt x="1766" y="631"/>
                    </a:lnTo>
                    <a:lnTo>
                      <a:pt x="1711" y="590"/>
                    </a:lnTo>
                    <a:lnTo>
                      <a:pt x="1709" y="580"/>
                    </a:lnTo>
                    <a:lnTo>
                      <a:pt x="1735" y="547"/>
                    </a:lnTo>
                    <a:lnTo>
                      <a:pt x="1790" y="463"/>
                    </a:lnTo>
                    <a:lnTo>
                      <a:pt x="1794" y="456"/>
                    </a:lnTo>
                    <a:lnTo>
                      <a:pt x="1802" y="456"/>
                    </a:lnTo>
                    <a:lnTo>
                      <a:pt x="1821" y="478"/>
                    </a:lnTo>
                    <a:lnTo>
                      <a:pt x="1826" y="480"/>
                    </a:lnTo>
                    <a:lnTo>
                      <a:pt x="1826" y="378"/>
                    </a:lnTo>
                    <a:lnTo>
                      <a:pt x="1845" y="370"/>
                    </a:lnTo>
                    <a:lnTo>
                      <a:pt x="1845" y="330"/>
                    </a:lnTo>
                    <a:lnTo>
                      <a:pt x="1840" y="264"/>
                    </a:lnTo>
                    <a:lnTo>
                      <a:pt x="1862" y="176"/>
                    </a:lnTo>
                    <a:lnTo>
                      <a:pt x="1797" y="125"/>
                    </a:lnTo>
                    <a:lnTo>
                      <a:pt x="1745" y="169"/>
                    </a:lnTo>
                    <a:lnTo>
                      <a:pt x="1719" y="171"/>
                    </a:lnTo>
                    <a:lnTo>
                      <a:pt x="1706" y="187"/>
                    </a:lnTo>
                    <a:lnTo>
                      <a:pt x="1663" y="180"/>
                    </a:lnTo>
                    <a:lnTo>
                      <a:pt x="1640" y="154"/>
                    </a:lnTo>
                    <a:lnTo>
                      <a:pt x="1627" y="114"/>
                    </a:lnTo>
                    <a:lnTo>
                      <a:pt x="1630" y="99"/>
                    </a:lnTo>
                    <a:lnTo>
                      <a:pt x="1594" y="77"/>
                    </a:lnTo>
                    <a:lnTo>
                      <a:pt x="1575" y="110"/>
                    </a:lnTo>
                    <a:lnTo>
                      <a:pt x="1537" y="87"/>
                    </a:lnTo>
                    <a:lnTo>
                      <a:pt x="1531" y="81"/>
                    </a:lnTo>
                    <a:lnTo>
                      <a:pt x="1553" y="21"/>
                    </a:lnTo>
                    <a:lnTo>
                      <a:pt x="1536" y="0"/>
                    </a:lnTo>
                    <a:lnTo>
                      <a:pt x="1520" y="0"/>
                    </a:lnTo>
                    <a:lnTo>
                      <a:pt x="1481" y="26"/>
                    </a:lnTo>
                    <a:lnTo>
                      <a:pt x="1448" y="77"/>
                    </a:lnTo>
                    <a:lnTo>
                      <a:pt x="1460" y="84"/>
                    </a:lnTo>
                    <a:lnTo>
                      <a:pt x="1484" y="87"/>
                    </a:lnTo>
                    <a:lnTo>
                      <a:pt x="1505" y="137"/>
                    </a:lnTo>
                    <a:lnTo>
                      <a:pt x="1494" y="158"/>
                    </a:lnTo>
                    <a:lnTo>
                      <a:pt x="1474" y="187"/>
                    </a:lnTo>
                    <a:lnTo>
                      <a:pt x="1439" y="320"/>
                    </a:lnTo>
                    <a:lnTo>
                      <a:pt x="1452" y="342"/>
                    </a:lnTo>
                    <a:lnTo>
                      <a:pt x="1441" y="359"/>
                    </a:lnTo>
                    <a:lnTo>
                      <a:pt x="1360" y="419"/>
                    </a:lnTo>
                    <a:lnTo>
                      <a:pt x="1316" y="412"/>
                    </a:lnTo>
                    <a:lnTo>
                      <a:pt x="1292" y="403"/>
                    </a:lnTo>
                    <a:lnTo>
                      <a:pt x="1288" y="414"/>
                    </a:lnTo>
                    <a:lnTo>
                      <a:pt x="1252" y="557"/>
                    </a:lnTo>
                    <a:lnTo>
                      <a:pt x="1235" y="578"/>
                    </a:lnTo>
                    <a:lnTo>
                      <a:pt x="1244" y="602"/>
                    </a:lnTo>
                    <a:lnTo>
                      <a:pt x="1266" y="622"/>
                    </a:lnTo>
                    <a:lnTo>
                      <a:pt x="1303" y="602"/>
                    </a:lnTo>
                    <a:lnTo>
                      <a:pt x="1362" y="607"/>
                    </a:lnTo>
                    <a:lnTo>
                      <a:pt x="1380" y="578"/>
                    </a:lnTo>
                    <a:lnTo>
                      <a:pt x="1410" y="569"/>
                    </a:lnTo>
                    <a:lnTo>
                      <a:pt x="1470" y="590"/>
                    </a:lnTo>
                    <a:lnTo>
                      <a:pt x="1542" y="668"/>
                    </a:lnTo>
                    <a:lnTo>
                      <a:pt x="1542" y="684"/>
                    </a:lnTo>
                    <a:lnTo>
                      <a:pt x="1527" y="694"/>
                    </a:lnTo>
                    <a:lnTo>
                      <a:pt x="1443" y="699"/>
                    </a:lnTo>
                    <a:lnTo>
                      <a:pt x="1415" y="721"/>
                    </a:lnTo>
                    <a:lnTo>
                      <a:pt x="1393" y="718"/>
                    </a:lnTo>
                    <a:lnTo>
                      <a:pt x="1378" y="742"/>
                    </a:lnTo>
                    <a:lnTo>
                      <a:pt x="1338" y="752"/>
                    </a:lnTo>
                    <a:lnTo>
                      <a:pt x="1312" y="790"/>
                    </a:lnTo>
                    <a:lnTo>
                      <a:pt x="1307" y="820"/>
                    </a:lnTo>
                    <a:lnTo>
                      <a:pt x="1250" y="858"/>
                    </a:lnTo>
                    <a:lnTo>
                      <a:pt x="1216" y="862"/>
                    </a:lnTo>
                    <a:lnTo>
                      <a:pt x="1176" y="915"/>
                    </a:lnTo>
                    <a:lnTo>
                      <a:pt x="1139" y="937"/>
                    </a:lnTo>
                    <a:lnTo>
                      <a:pt x="1067" y="921"/>
                    </a:lnTo>
                    <a:lnTo>
                      <a:pt x="1042" y="911"/>
                    </a:lnTo>
                    <a:lnTo>
                      <a:pt x="1014" y="939"/>
                    </a:lnTo>
                    <a:lnTo>
                      <a:pt x="1000" y="990"/>
                    </a:lnTo>
                    <a:lnTo>
                      <a:pt x="1041" y="1048"/>
                    </a:lnTo>
                    <a:lnTo>
                      <a:pt x="1014" y="1074"/>
                    </a:lnTo>
                    <a:lnTo>
                      <a:pt x="979" y="1096"/>
                    </a:lnTo>
                    <a:lnTo>
                      <a:pt x="926" y="1162"/>
                    </a:lnTo>
                    <a:lnTo>
                      <a:pt x="859" y="1193"/>
                    </a:lnTo>
                    <a:lnTo>
                      <a:pt x="747" y="1204"/>
                    </a:lnTo>
                    <a:lnTo>
                      <a:pt x="728" y="1202"/>
                    </a:lnTo>
                    <a:lnTo>
                      <a:pt x="599" y="1257"/>
                    </a:lnTo>
                    <a:lnTo>
                      <a:pt x="541" y="1294"/>
                    </a:lnTo>
                    <a:lnTo>
                      <a:pt x="522" y="1285"/>
                    </a:lnTo>
                    <a:lnTo>
                      <a:pt x="517" y="1268"/>
                    </a:lnTo>
                    <a:lnTo>
                      <a:pt x="438" y="1263"/>
                    </a:lnTo>
                    <a:lnTo>
                      <a:pt x="345" y="1234"/>
                    </a:lnTo>
                    <a:lnTo>
                      <a:pt x="321" y="1207"/>
                    </a:lnTo>
                    <a:lnTo>
                      <a:pt x="187" y="1191"/>
                    </a:lnTo>
                    <a:lnTo>
                      <a:pt x="163" y="1202"/>
                    </a:lnTo>
                    <a:lnTo>
                      <a:pt x="1" y="1186"/>
                    </a:lnTo>
                    <a:lnTo>
                      <a:pt x="0" y="1210"/>
                    </a:lnTo>
                    <a:lnTo>
                      <a:pt x="10" y="1248"/>
                    </a:lnTo>
                    <a:lnTo>
                      <a:pt x="3" y="1310"/>
                    </a:lnTo>
                    <a:lnTo>
                      <a:pt x="50" y="1378"/>
                    </a:lnTo>
                    <a:lnTo>
                      <a:pt x="74" y="1393"/>
                    </a:lnTo>
                    <a:lnTo>
                      <a:pt x="110" y="1364"/>
                    </a:lnTo>
                    <a:lnTo>
                      <a:pt x="189" y="1364"/>
                    </a:lnTo>
                    <a:lnTo>
                      <a:pt x="209" y="1371"/>
                    </a:lnTo>
                    <a:lnTo>
                      <a:pt x="220" y="1389"/>
                    </a:lnTo>
                    <a:lnTo>
                      <a:pt x="211" y="1409"/>
                    </a:lnTo>
                    <a:lnTo>
                      <a:pt x="168" y="1444"/>
                    </a:lnTo>
                    <a:lnTo>
                      <a:pt x="172" y="1462"/>
                    </a:lnTo>
                    <a:lnTo>
                      <a:pt x="223" y="1499"/>
                    </a:lnTo>
                    <a:lnTo>
                      <a:pt x="242" y="1499"/>
                    </a:lnTo>
                    <a:lnTo>
                      <a:pt x="249" y="1508"/>
                    </a:lnTo>
                    <a:lnTo>
                      <a:pt x="244" y="1523"/>
                    </a:lnTo>
                    <a:lnTo>
                      <a:pt x="275" y="1548"/>
                    </a:lnTo>
                    <a:lnTo>
                      <a:pt x="347" y="1559"/>
                    </a:lnTo>
                    <a:lnTo>
                      <a:pt x="383" y="1550"/>
                    </a:lnTo>
                    <a:lnTo>
                      <a:pt x="426" y="1506"/>
                    </a:lnTo>
                    <a:lnTo>
                      <a:pt x="479" y="1511"/>
                    </a:lnTo>
                    <a:lnTo>
                      <a:pt x="501" y="1544"/>
                    </a:lnTo>
                    <a:lnTo>
                      <a:pt x="488" y="1574"/>
                    </a:lnTo>
                    <a:lnTo>
                      <a:pt x="493" y="1593"/>
                    </a:lnTo>
                    <a:lnTo>
                      <a:pt x="464" y="1610"/>
                    </a:lnTo>
                    <a:lnTo>
                      <a:pt x="450" y="1625"/>
                    </a:lnTo>
                    <a:lnTo>
                      <a:pt x="455" y="1663"/>
                    </a:lnTo>
                    <a:lnTo>
                      <a:pt x="505" y="1699"/>
                    </a:lnTo>
                    <a:lnTo>
                      <a:pt x="527" y="1694"/>
                    </a:lnTo>
                  </a:path>
                </a:pathLst>
              </a:custGeom>
              <a:solidFill>
                <a:srgbClr val="FFFFFF">
                  <a:alpha val="56000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6" name="Freeform 32"/>
              <p:cNvSpPr>
                <a:spLocks noChangeArrowheads="1"/>
              </p:cNvSpPr>
              <p:nvPr/>
            </p:nvSpPr>
            <p:spPr bwMode="auto">
              <a:xfrm>
                <a:off x="1962" y="513"/>
                <a:ext cx="288" cy="246"/>
              </a:xfrm>
              <a:custGeom>
                <a:avLst/>
                <a:gdLst>
                  <a:gd name="T0" fmla="*/ 406 w 491"/>
                  <a:gd name="T1" fmla="*/ 331 h 478"/>
                  <a:gd name="T2" fmla="*/ 458 w 491"/>
                  <a:gd name="T3" fmla="*/ 254 h 478"/>
                  <a:gd name="T4" fmla="*/ 490 w 491"/>
                  <a:gd name="T5" fmla="*/ 216 h 478"/>
                  <a:gd name="T6" fmla="*/ 485 w 491"/>
                  <a:gd name="T7" fmla="*/ 178 h 478"/>
                  <a:gd name="T8" fmla="*/ 451 w 491"/>
                  <a:gd name="T9" fmla="*/ 139 h 478"/>
                  <a:gd name="T10" fmla="*/ 446 w 491"/>
                  <a:gd name="T11" fmla="*/ 106 h 478"/>
                  <a:gd name="T12" fmla="*/ 384 w 491"/>
                  <a:gd name="T13" fmla="*/ 20 h 478"/>
                  <a:gd name="T14" fmla="*/ 380 w 491"/>
                  <a:gd name="T15" fmla="*/ 28 h 478"/>
                  <a:gd name="T16" fmla="*/ 367 w 491"/>
                  <a:gd name="T17" fmla="*/ 42 h 478"/>
                  <a:gd name="T18" fmla="*/ 341 w 491"/>
                  <a:gd name="T19" fmla="*/ 11 h 478"/>
                  <a:gd name="T20" fmla="*/ 303 w 491"/>
                  <a:gd name="T21" fmla="*/ 0 h 478"/>
                  <a:gd name="T22" fmla="*/ 301 w 491"/>
                  <a:gd name="T23" fmla="*/ 11 h 478"/>
                  <a:gd name="T24" fmla="*/ 301 w 491"/>
                  <a:gd name="T25" fmla="*/ 28 h 478"/>
                  <a:gd name="T26" fmla="*/ 286 w 491"/>
                  <a:gd name="T27" fmla="*/ 44 h 478"/>
                  <a:gd name="T28" fmla="*/ 255 w 491"/>
                  <a:gd name="T29" fmla="*/ 74 h 478"/>
                  <a:gd name="T30" fmla="*/ 221 w 491"/>
                  <a:gd name="T31" fmla="*/ 74 h 478"/>
                  <a:gd name="T32" fmla="*/ 207 w 491"/>
                  <a:gd name="T33" fmla="*/ 97 h 478"/>
                  <a:gd name="T34" fmla="*/ 195 w 491"/>
                  <a:gd name="T35" fmla="*/ 97 h 478"/>
                  <a:gd name="T36" fmla="*/ 171 w 491"/>
                  <a:gd name="T37" fmla="*/ 122 h 478"/>
                  <a:gd name="T38" fmla="*/ 157 w 491"/>
                  <a:gd name="T39" fmla="*/ 122 h 478"/>
                  <a:gd name="T40" fmla="*/ 129 w 491"/>
                  <a:gd name="T41" fmla="*/ 150 h 478"/>
                  <a:gd name="T42" fmla="*/ 111 w 491"/>
                  <a:gd name="T43" fmla="*/ 154 h 478"/>
                  <a:gd name="T44" fmla="*/ 74 w 491"/>
                  <a:gd name="T45" fmla="*/ 212 h 478"/>
                  <a:gd name="T46" fmla="*/ 50 w 491"/>
                  <a:gd name="T47" fmla="*/ 177 h 478"/>
                  <a:gd name="T48" fmla="*/ 23 w 491"/>
                  <a:gd name="T49" fmla="*/ 159 h 478"/>
                  <a:gd name="T50" fmla="*/ 11 w 491"/>
                  <a:gd name="T51" fmla="*/ 172 h 478"/>
                  <a:gd name="T52" fmla="*/ 26 w 491"/>
                  <a:gd name="T53" fmla="*/ 250 h 478"/>
                  <a:gd name="T54" fmla="*/ 13 w 491"/>
                  <a:gd name="T55" fmla="*/ 276 h 478"/>
                  <a:gd name="T56" fmla="*/ 0 w 491"/>
                  <a:gd name="T57" fmla="*/ 315 h 478"/>
                  <a:gd name="T58" fmla="*/ 37 w 491"/>
                  <a:gd name="T59" fmla="*/ 339 h 478"/>
                  <a:gd name="T60" fmla="*/ 57 w 491"/>
                  <a:gd name="T61" fmla="*/ 342 h 478"/>
                  <a:gd name="T62" fmla="*/ 83 w 491"/>
                  <a:gd name="T63" fmla="*/ 380 h 478"/>
                  <a:gd name="T64" fmla="*/ 102 w 491"/>
                  <a:gd name="T65" fmla="*/ 368 h 478"/>
                  <a:gd name="T66" fmla="*/ 133 w 491"/>
                  <a:gd name="T67" fmla="*/ 331 h 478"/>
                  <a:gd name="T68" fmla="*/ 164 w 491"/>
                  <a:gd name="T69" fmla="*/ 278 h 478"/>
                  <a:gd name="T70" fmla="*/ 217 w 491"/>
                  <a:gd name="T71" fmla="*/ 267 h 478"/>
                  <a:gd name="T72" fmla="*/ 250 w 491"/>
                  <a:gd name="T73" fmla="*/ 300 h 478"/>
                  <a:gd name="T74" fmla="*/ 225 w 491"/>
                  <a:gd name="T75" fmla="*/ 353 h 478"/>
                  <a:gd name="T76" fmla="*/ 195 w 491"/>
                  <a:gd name="T77" fmla="*/ 402 h 478"/>
                  <a:gd name="T78" fmla="*/ 223 w 491"/>
                  <a:gd name="T79" fmla="*/ 421 h 478"/>
                  <a:gd name="T80" fmla="*/ 221 w 491"/>
                  <a:gd name="T81" fmla="*/ 445 h 478"/>
                  <a:gd name="T82" fmla="*/ 198 w 491"/>
                  <a:gd name="T83" fmla="*/ 467 h 478"/>
                  <a:gd name="T84" fmla="*/ 203 w 491"/>
                  <a:gd name="T85" fmla="*/ 477 h 478"/>
                  <a:gd name="T86" fmla="*/ 243 w 491"/>
                  <a:gd name="T87" fmla="*/ 457 h 478"/>
                  <a:gd name="T88" fmla="*/ 298 w 491"/>
                  <a:gd name="T89" fmla="*/ 384 h 478"/>
                  <a:gd name="T90" fmla="*/ 379 w 491"/>
                  <a:gd name="T91" fmla="*/ 337 h 478"/>
                  <a:gd name="T92" fmla="*/ 406 w 491"/>
                  <a:gd name="T93" fmla="*/ 331 h 478"/>
                  <a:gd name="T94" fmla="*/ 406 w 491"/>
                  <a:gd name="T95" fmla="*/ 331 h 478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491"/>
                  <a:gd name="T145" fmla="*/ 0 h 478"/>
                  <a:gd name="T146" fmla="*/ 491 w 491"/>
                  <a:gd name="T147" fmla="*/ 478 h 478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491" h="478">
                    <a:moveTo>
                      <a:pt x="406" y="331"/>
                    </a:moveTo>
                    <a:lnTo>
                      <a:pt x="458" y="254"/>
                    </a:lnTo>
                    <a:lnTo>
                      <a:pt x="490" y="216"/>
                    </a:lnTo>
                    <a:lnTo>
                      <a:pt x="485" y="178"/>
                    </a:lnTo>
                    <a:lnTo>
                      <a:pt x="451" y="139"/>
                    </a:lnTo>
                    <a:lnTo>
                      <a:pt x="446" y="106"/>
                    </a:lnTo>
                    <a:lnTo>
                      <a:pt x="384" y="20"/>
                    </a:lnTo>
                    <a:lnTo>
                      <a:pt x="380" y="28"/>
                    </a:lnTo>
                    <a:lnTo>
                      <a:pt x="367" y="42"/>
                    </a:lnTo>
                    <a:lnTo>
                      <a:pt x="341" y="11"/>
                    </a:lnTo>
                    <a:lnTo>
                      <a:pt x="303" y="0"/>
                    </a:lnTo>
                    <a:lnTo>
                      <a:pt x="301" y="11"/>
                    </a:lnTo>
                    <a:lnTo>
                      <a:pt x="301" y="28"/>
                    </a:lnTo>
                    <a:lnTo>
                      <a:pt x="286" y="44"/>
                    </a:lnTo>
                    <a:lnTo>
                      <a:pt x="255" y="74"/>
                    </a:lnTo>
                    <a:lnTo>
                      <a:pt x="221" y="74"/>
                    </a:lnTo>
                    <a:lnTo>
                      <a:pt x="207" y="97"/>
                    </a:lnTo>
                    <a:lnTo>
                      <a:pt x="195" y="97"/>
                    </a:lnTo>
                    <a:lnTo>
                      <a:pt x="171" y="122"/>
                    </a:lnTo>
                    <a:lnTo>
                      <a:pt x="157" y="122"/>
                    </a:lnTo>
                    <a:lnTo>
                      <a:pt x="129" y="150"/>
                    </a:lnTo>
                    <a:lnTo>
                      <a:pt x="111" y="154"/>
                    </a:lnTo>
                    <a:lnTo>
                      <a:pt x="74" y="212"/>
                    </a:lnTo>
                    <a:lnTo>
                      <a:pt x="50" y="177"/>
                    </a:lnTo>
                    <a:lnTo>
                      <a:pt x="23" y="159"/>
                    </a:lnTo>
                    <a:lnTo>
                      <a:pt x="11" y="172"/>
                    </a:lnTo>
                    <a:lnTo>
                      <a:pt x="26" y="250"/>
                    </a:lnTo>
                    <a:lnTo>
                      <a:pt x="13" y="276"/>
                    </a:lnTo>
                    <a:lnTo>
                      <a:pt x="0" y="315"/>
                    </a:lnTo>
                    <a:lnTo>
                      <a:pt x="37" y="339"/>
                    </a:lnTo>
                    <a:lnTo>
                      <a:pt x="57" y="342"/>
                    </a:lnTo>
                    <a:lnTo>
                      <a:pt x="83" y="380"/>
                    </a:lnTo>
                    <a:lnTo>
                      <a:pt x="102" y="368"/>
                    </a:lnTo>
                    <a:lnTo>
                      <a:pt x="133" y="331"/>
                    </a:lnTo>
                    <a:lnTo>
                      <a:pt x="164" y="278"/>
                    </a:lnTo>
                    <a:lnTo>
                      <a:pt x="217" y="267"/>
                    </a:lnTo>
                    <a:lnTo>
                      <a:pt x="250" y="300"/>
                    </a:lnTo>
                    <a:lnTo>
                      <a:pt x="225" y="353"/>
                    </a:lnTo>
                    <a:lnTo>
                      <a:pt x="195" y="402"/>
                    </a:lnTo>
                    <a:lnTo>
                      <a:pt x="223" y="421"/>
                    </a:lnTo>
                    <a:lnTo>
                      <a:pt x="221" y="445"/>
                    </a:lnTo>
                    <a:lnTo>
                      <a:pt x="198" y="467"/>
                    </a:lnTo>
                    <a:lnTo>
                      <a:pt x="203" y="477"/>
                    </a:lnTo>
                    <a:lnTo>
                      <a:pt x="243" y="457"/>
                    </a:lnTo>
                    <a:lnTo>
                      <a:pt x="298" y="384"/>
                    </a:lnTo>
                    <a:lnTo>
                      <a:pt x="379" y="337"/>
                    </a:lnTo>
                    <a:lnTo>
                      <a:pt x="406" y="331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7" name="Freeform 33"/>
              <p:cNvSpPr>
                <a:spLocks noChangeArrowheads="1"/>
              </p:cNvSpPr>
              <p:nvPr/>
            </p:nvSpPr>
            <p:spPr bwMode="auto">
              <a:xfrm>
                <a:off x="2030" y="373"/>
                <a:ext cx="416" cy="253"/>
              </a:xfrm>
              <a:custGeom>
                <a:avLst/>
                <a:gdLst>
                  <a:gd name="T0" fmla="*/ 686 w 709"/>
                  <a:gd name="T1" fmla="*/ 135 h 488"/>
                  <a:gd name="T2" fmla="*/ 631 w 709"/>
                  <a:gd name="T3" fmla="*/ 125 h 488"/>
                  <a:gd name="T4" fmla="*/ 609 w 709"/>
                  <a:gd name="T5" fmla="*/ 120 h 488"/>
                  <a:gd name="T6" fmla="*/ 561 w 709"/>
                  <a:gd name="T7" fmla="*/ 149 h 488"/>
                  <a:gd name="T8" fmla="*/ 539 w 709"/>
                  <a:gd name="T9" fmla="*/ 162 h 488"/>
                  <a:gd name="T10" fmla="*/ 496 w 709"/>
                  <a:gd name="T11" fmla="*/ 130 h 488"/>
                  <a:gd name="T12" fmla="*/ 458 w 709"/>
                  <a:gd name="T13" fmla="*/ 96 h 488"/>
                  <a:gd name="T14" fmla="*/ 451 w 709"/>
                  <a:gd name="T15" fmla="*/ 142 h 488"/>
                  <a:gd name="T16" fmla="*/ 412 w 709"/>
                  <a:gd name="T17" fmla="*/ 96 h 488"/>
                  <a:gd name="T18" fmla="*/ 379 w 709"/>
                  <a:gd name="T19" fmla="*/ 63 h 488"/>
                  <a:gd name="T20" fmla="*/ 307 w 709"/>
                  <a:gd name="T21" fmla="*/ 63 h 488"/>
                  <a:gd name="T22" fmla="*/ 269 w 709"/>
                  <a:gd name="T23" fmla="*/ 36 h 488"/>
                  <a:gd name="T24" fmla="*/ 216 w 709"/>
                  <a:gd name="T25" fmla="*/ 55 h 488"/>
                  <a:gd name="T26" fmla="*/ 161 w 709"/>
                  <a:gd name="T27" fmla="*/ 41 h 488"/>
                  <a:gd name="T28" fmla="*/ 87 w 709"/>
                  <a:gd name="T29" fmla="*/ 10 h 488"/>
                  <a:gd name="T30" fmla="*/ 65 w 709"/>
                  <a:gd name="T31" fmla="*/ 61 h 488"/>
                  <a:gd name="T32" fmla="*/ 0 w 709"/>
                  <a:gd name="T33" fmla="*/ 63 h 488"/>
                  <a:gd name="T34" fmla="*/ 34 w 709"/>
                  <a:gd name="T35" fmla="*/ 99 h 488"/>
                  <a:gd name="T36" fmla="*/ 38 w 709"/>
                  <a:gd name="T37" fmla="*/ 161 h 488"/>
                  <a:gd name="T38" fmla="*/ 58 w 709"/>
                  <a:gd name="T39" fmla="*/ 211 h 488"/>
                  <a:gd name="T40" fmla="*/ 115 w 709"/>
                  <a:gd name="T41" fmla="*/ 178 h 488"/>
                  <a:gd name="T42" fmla="*/ 161 w 709"/>
                  <a:gd name="T43" fmla="*/ 268 h 488"/>
                  <a:gd name="T44" fmla="*/ 187 w 709"/>
                  <a:gd name="T45" fmla="*/ 270 h 488"/>
                  <a:gd name="T46" fmla="*/ 252 w 709"/>
                  <a:gd name="T47" fmla="*/ 313 h 488"/>
                  <a:gd name="T48" fmla="*/ 269 w 709"/>
                  <a:gd name="T49" fmla="*/ 291 h 488"/>
                  <a:gd name="T50" fmla="*/ 335 w 709"/>
                  <a:gd name="T51" fmla="*/ 409 h 488"/>
                  <a:gd name="T52" fmla="*/ 374 w 709"/>
                  <a:gd name="T53" fmla="*/ 487 h 488"/>
                  <a:gd name="T54" fmla="*/ 434 w 709"/>
                  <a:gd name="T55" fmla="*/ 385 h 488"/>
                  <a:gd name="T56" fmla="*/ 477 w 709"/>
                  <a:gd name="T57" fmla="*/ 398 h 488"/>
                  <a:gd name="T58" fmla="*/ 546 w 709"/>
                  <a:gd name="T59" fmla="*/ 376 h 488"/>
                  <a:gd name="T60" fmla="*/ 528 w 709"/>
                  <a:gd name="T61" fmla="*/ 330 h 488"/>
                  <a:gd name="T62" fmla="*/ 594 w 709"/>
                  <a:gd name="T63" fmla="*/ 277 h 488"/>
                  <a:gd name="T64" fmla="*/ 620 w 709"/>
                  <a:gd name="T65" fmla="*/ 229 h 488"/>
                  <a:gd name="T66" fmla="*/ 642 w 709"/>
                  <a:gd name="T67" fmla="*/ 200 h 488"/>
                  <a:gd name="T68" fmla="*/ 666 w 709"/>
                  <a:gd name="T69" fmla="*/ 224 h 488"/>
                  <a:gd name="T70" fmla="*/ 708 w 709"/>
                  <a:gd name="T71" fmla="*/ 147 h 488"/>
                  <a:gd name="T72" fmla="*/ 704 w 709"/>
                  <a:gd name="T73" fmla="*/ 135 h 48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709"/>
                  <a:gd name="T112" fmla="*/ 0 h 488"/>
                  <a:gd name="T113" fmla="*/ 709 w 709"/>
                  <a:gd name="T114" fmla="*/ 488 h 48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709" h="488">
                    <a:moveTo>
                      <a:pt x="704" y="135"/>
                    </a:moveTo>
                    <a:lnTo>
                      <a:pt x="686" y="135"/>
                    </a:lnTo>
                    <a:lnTo>
                      <a:pt x="664" y="135"/>
                    </a:lnTo>
                    <a:lnTo>
                      <a:pt x="631" y="125"/>
                    </a:lnTo>
                    <a:lnTo>
                      <a:pt x="620" y="105"/>
                    </a:lnTo>
                    <a:lnTo>
                      <a:pt x="609" y="120"/>
                    </a:lnTo>
                    <a:lnTo>
                      <a:pt x="594" y="110"/>
                    </a:lnTo>
                    <a:lnTo>
                      <a:pt x="561" y="149"/>
                    </a:lnTo>
                    <a:lnTo>
                      <a:pt x="554" y="161"/>
                    </a:lnTo>
                    <a:lnTo>
                      <a:pt x="539" y="162"/>
                    </a:lnTo>
                    <a:lnTo>
                      <a:pt x="517" y="138"/>
                    </a:lnTo>
                    <a:lnTo>
                      <a:pt x="496" y="130"/>
                    </a:lnTo>
                    <a:lnTo>
                      <a:pt x="473" y="85"/>
                    </a:lnTo>
                    <a:lnTo>
                      <a:pt x="458" y="96"/>
                    </a:lnTo>
                    <a:lnTo>
                      <a:pt x="462" y="135"/>
                    </a:lnTo>
                    <a:lnTo>
                      <a:pt x="451" y="142"/>
                    </a:lnTo>
                    <a:lnTo>
                      <a:pt x="422" y="110"/>
                    </a:lnTo>
                    <a:lnTo>
                      <a:pt x="412" y="96"/>
                    </a:lnTo>
                    <a:lnTo>
                      <a:pt x="390" y="96"/>
                    </a:lnTo>
                    <a:lnTo>
                      <a:pt x="379" y="63"/>
                    </a:lnTo>
                    <a:lnTo>
                      <a:pt x="348" y="48"/>
                    </a:lnTo>
                    <a:lnTo>
                      <a:pt x="307" y="63"/>
                    </a:lnTo>
                    <a:lnTo>
                      <a:pt x="290" y="61"/>
                    </a:lnTo>
                    <a:lnTo>
                      <a:pt x="269" y="36"/>
                    </a:lnTo>
                    <a:lnTo>
                      <a:pt x="237" y="55"/>
                    </a:lnTo>
                    <a:lnTo>
                      <a:pt x="216" y="55"/>
                    </a:lnTo>
                    <a:lnTo>
                      <a:pt x="194" y="65"/>
                    </a:lnTo>
                    <a:lnTo>
                      <a:pt x="161" y="41"/>
                    </a:lnTo>
                    <a:lnTo>
                      <a:pt x="139" y="0"/>
                    </a:lnTo>
                    <a:lnTo>
                      <a:pt x="87" y="10"/>
                    </a:lnTo>
                    <a:lnTo>
                      <a:pt x="67" y="32"/>
                    </a:lnTo>
                    <a:lnTo>
                      <a:pt x="65" y="61"/>
                    </a:lnTo>
                    <a:lnTo>
                      <a:pt x="8" y="43"/>
                    </a:lnTo>
                    <a:lnTo>
                      <a:pt x="0" y="63"/>
                    </a:lnTo>
                    <a:lnTo>
                      <a:pt x="3" y="77"/>
                    </a:lnTo>
                    <a:lnTo>
                      <a:pt x="34" y="99"/>
                    </a:lnTo>
                    <a:lnTo>
                      <a:pt x="34" y="130"/>
                    </a:lnTo>
                    <a:lnTo>
                      <a:pt x="38" y="161"/>
                    </a:lnTo>
                    <a:lnTo>
                      <a:pt x="56" y="187"/>
                    </a:lnTo>
                    <a:lnTo>
                      <a:pt x="58" y="211"/>
                    </a:lnTo>
                    <a:lnTo>
                      <a:pt x="72" y="219"/>
                    </a:lnTo>
                    <a:lnTo>
                      <a:pt x="115" y="178"/>
                    </a:lnTo>
                    <a:lnTo>
                      <a:pt x="161" y="236"/>
                    </a:lnTo>
                    <a:lnTo>
                      <a:pt x="161" y="268"/>
                    </a:lnTo>
                    <a:lnTo>
                      <a:pt x="185" y="282"/>
                    </a:lnTo>
                    <a:lnTo>
                      <a:pt x="187" y="270"/>
                    </a:lnTo>
                    <a:lnTo>
                      <a:pt x="225" y="282"/>
                    </a:lnTo>
                    <a:lnTo>
                      <a:pt x="252" y="313"/>
                    </a:lnTo>
                    <a:lnTo>
                      <a:pt x="264" y="299"/>
                    </a:lnTo>
                    <a:lnTo>
                      <a:pt x="269" y="291"/>
                    </a:lnTo>
                    <a:lnTo>
                      <a:pt x="331" y="376"/>
                    </a:lnTo>
                    <a:lnTo>
                      <a:pt x="335" y="409"/>
                    </a:lnTo>
                    <a:lnTo>
                      <a:pt x="370" y="449"/>
                    </a:lnTo>
                    <a:lnTo>
                      <a:pt x="374" y="487"/>
                    </a:lnTo>
                    <a:lnTo>
                      <a:pt x="405" y="467"/>
                    </a:lnTo>
                    <a:lnTo>
                      <a:pt x="434" y="385"/>
                    </a:lnTo>
                    <a:lnTo>
                      <a:pt x="446" y="381"/>
                    </a:lnTo>
                    <a:lnTo>
                      <a:pt x="477" y="398"/>
                    </a:lnTo>
                    <a:lnTo>
                      <a:pt x="528" y="392"/>
                    </a:lnTo>
                    <a:lnTo>
                      <a:pt x="546" y="376"/>
                    </a:lnTo>
                    <a:lnTo>
                      <a:pt x="522" y="339"/>
                    </a:lnTo>
                    <a:lnTo>
                      <a:pt x="528" y="330"/>
                    </a:lnTo>
                    <a:lnTo>
                      <a:pt x="577" y="315"/>
                    </a:lnTo>
                    <a:lnTo>
                      <a:pt x="594" y="277"/>
                    </a:lnTo>
                    <a:lnTo>
                      <a:pt x="620" y="265"/>
                    </a:lnTo>
                    <a:lnTo>
                      <a:pt x="620" y="229"/>
                    </a:lnTo>
                    <a:lnTo>
                      <a:pt x="627" y="204"/>
                    </a:lnTo>
                    <a:lnTo>
                      <a:pt x="642" y="200"/>
                    </a:lnTo>
                    <a:lnTo>
                      <a:pt x="654" y="214"/>
                    </a:lnTo>
                    <a:lnTo>
                      <a:pt x="666" y="224"/>
                    </a:lnTo>
                    <a:lnTo>
                      <a:pt x="699" y="180"/>
                    </a:lnTo>
                    <a:lnTo>
                      <a:pt x="708" y="147"/>
                    </a:lnTo>
                    <a:lnTo>
                      <a:pt x="704" y="135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8" name="Freeform 34"/>
              <p:cNvSpPr>
                <a:spLocks noChangeArrowheads="1"/>
              </p:cNvSpPr>
              <p:nvPr/>
            </p:nvSpPr>
            <p:spPr bwMode="auto">
              <a:xfrm>
                <a:off x="1938" y="0"/>
                <a:ext cx="569" cy="457"/>
              </a:xfrm>
              <a:custGeom>
                <a:avLst/>
                <a:gdLst>
                  <a:gd name="T0" fmla="*/ 297 w 970"/>
                  <a:gd name="T1" fmla="*/ 724 h 888"/>
                  <a:gd name="T2" fmla="*/ 351 w 970"/>
                  <a:gd name="T3" fmla="*/ 790 h 888"/>
                  <a:gd name="T4" fmla="*/ 394 w 970"/>
                  <a:gd name="T5" fmla="*/ 779 h 888"/>
                  <a:gd name="T6" fmla="*/ 447 w 970"/>
                  <a:gd name="T7" fmla="*/ 785 h 888"/>
                  <a:gd name="T8" fmla="*/ 505 w 970"/>
                  <a:gd name="T9" fmla="*/ 772 h 888"/>
                  <a:gd name="T10" fmla="*/ 547 w 970"/>
                  <a:gd name="T11" fmla="*/ 821 h 888"/>
                  <a:gd name="T12" fmla="*/ 579 w 970"/>
                  <a:gd name="T13" fmla="*/ 835 h 888"/>
                  <a:gd name="T14" fmla="*/ 619 w 970"/>
                  <a:gd name="T15" fmla="*/ 860 h 888"/>
                  <a:gd name="T16" fmla="*/ 629 w 970"/>
                  <a:gd name="T17" fmla="*/ 809 h 888"/>
                  <a:gd name="T18" fmla="*/ 674 w 970"/>
                  <a:gd name="T19" fmla="*/ 862 h 888"/>
                  <a:gd name="T20" fmla="*/ 710 w 970"/>
                  <a:gd name="T21" fmla="*/ 885 h 888"/>
                  <a:gd name="T22" fmla="*/ 750 w 970"/>
                  <a:gd name="T23" fmla="*/ 835 h 888"/>
                  <a:gd name="T24" fmla="*/ 777 w 970"/>
                  <a:gd name="T25" fmla="*/ 830 h 888"/>
                  <a:gd name="T26" fmla="*/ 820 w 970"/>
                  <a:gd name="T27" fmla="*/ 860 h 888"/>
                  <a:gd name="T28" fmla="*/ 860 w 970"/>
                  <a:gd name="T29" fmla="*/ 860 h 888"/>
                  <a:gd name="T30" fmla="*/ 844 w 970"/>
                  <a:gd name="T31" fmla="*/ 790 h 888"/>
                  <a:gd name="T32" fmla="*/ 827 w 970"/>
                  <a:gd name="T33" fmla="*/ 708 h 888"/>
                  <a:gd name="T34" fmla="*/ 921 w 970"/>
                  <a:gd name="T35" fmla="*/ 669 h 888"/>
                  <a:gd name="T36" fmla="*/ 930 w 970"/>
                  <a:gd name="T37" fmla="*/ 628 h 888"/>
                  <a:gd name="T38" fmla="*/ 941 w 970"/>
                  <a:gd name="T39" fmla="*/ 585 h 888"/>
                  <a:gd name="T40" fmla="*/ 947 w 970"/>
                  <a:gd name="T41" fmla="*/ 419 h 888"/>
                  <a:gd name="T42" fmla="*/ 942 w 970"/>
                  <a:gd name="T43" fmla="*/ 349 h 888"/>
                  <a:gd name="T44" fmla="*/ 937 w 970"/>
                  <a:gd name="T45" fmla="*/ 315 h 888"/>
                  <a:gd name="T46" fmla="*/ 875 w 970"/>
                  <a:gd name="T47" fmla="*/ 365 h 888"/>
                  <a:gd name="T48" fmla="*/ 810 w 970"/>
                  <a:gd name="T49" fmla="*/ 426 h 888"/>
                  <a:gd name="T50" fmla="*/ 691 w 970"/>
                  <a:gd name="T51" fmla="*/ 426 h 888"/>
                  <a:gd name="T52" fmla="*/ 678 w 970"/>
                  <a:gd name="T53" fmla="*/ 380 h 888"/>
                  <a:gd name="T54" fmla="*/ 636 w 970"/>
                  <a:gd name="T55" fmla="*/ 349 h 888"/>
                  <a:gd name="T56" fmla="*/ 559 w 970"/>
                  <a:gd name="T57" fmla="*/ 327 h 888"/>
                  <a:gd name="T58" fmla="*/ 497 w 970"/>
                  <a:gd name="T59" fmla="*/ 320 h 888"/>
                  <a:gd name="T60" fmla="*/ 444 w 970"/>
                  <a:gd name="T61" fmla="*/ 283 h 888"/>
                  <a:gd name="T62" fmla="*/ 418 w 970"/>
                  <a:gd name="T63" fmla="*/ 238 h 888"/>
                  <a:gd name="T64" fmla="*/ 375 w 970"/>
                  <a:gd name="T65" fmla="*/ 187 h 888"/>
                  <a:gd name="T66" fmla="*/ 330 w 970"/>
                  <a:gd name="T67" fmla="*/ 110 h 888"/>
                  <a:gd name="T68" fmla="*/ 279 w 970"/>
                  <a:gd name="T69" fmla="*/ 33 h 888"/>
                  <a:gd name="T70" fmla="*/ 196 w 970"/>
                  <a:gd name="T71" fmla="*/ 18 h 888"/>
                  <a:gd name="T72" fmla="*/ 105 w 970"/>
                  <a:gd name="T73" fmla="*/ 0 h 888"/>
                  <a:gd name="T74" fmla="*/ 4 w 970"/>
                  <a:gd name="T75" fmla="*/ 44 h 888"/>
                  <a:gd name="T76" fmla="*/ 0 w 970"/>
                  <a:gd name="T77" fmla="*/ 126 h 888"/>
                  <a:gd name="T78" fmla="*/ 43 w 970"/>
                  <a:gd name="T79" fmla="*/ 155 h 888"/>
                  <a:gd name="T80" fmla="*/ 98 w 970"/>
                  <a:gd name="T81" fmla="*/ 143 h 888"/>
                  <a:gd name="T82" fmla="*/ 108 w 970"/>
                  <a:gd name="T83" fmla="*/ 199 h 888"/>
                  <a:gd name="T84" fmla="*/ 174 w 970"/>
                  <a:gd name="T85" fmla="*/ 232 h 888"/>
                  <a:gd name="T86" fmla="*/ 213 w 970"/>
                  <a:gd name="T87" fmla="*/ 214 h 888"/>
                  <a:gd name="T88" fmla="*/ 330 w 970"/>
                  <a:gd name="T89" fmla="*/ 221 h 888"/>
                  <a:gd name="T90" fmla="*/ 313 w 970"/>
                  <a:gd name="T91" fmla="*/ 375 h 888"/>
                  <a:gd name="T92" fmla="*/ 294 w 970"/>
                  <a:gd name="T93" fmla="*/ 423 h 888"/>
                  <a:gd name="T94" fmla="*/ 289 w 970"/>
                  <a:gd name="T95" fmla="*/ 522 h 888"/>
                  <a:gd name="T96" fmla="*/ 262 w 970"/>
                  <a:gd name="T97" fmla="*/ 501 h 888"/>
                  <a:gd name="T98" fmla="*/ 203 w 970"/>
                  <a:gd name="T99" fmla="*/ 592 h 888"/>
                  <a:gd name="T100" fmla="*/ 179 w 970"/>
                  <a:gd name="T101" fmla="*/ 635 h 888"/>
                  <a:gd name="T102" fmla="*/ 265 w 970"/>
                  <a:gd name="T103" fmla="*/ 666 h 888"/>
                  <a:gd name="T104" fmla="*/ 262 w 970"/>
                  <a:gd name="T105" fmla="*/ 684 h 888"/>
                  <a:gd name="T106" fmla="*/ 231 w 970"/>
                  <a:gd name="T107" fmla="*/ 722 h 888"/>
                  <a:gd name="T108" fmla="*/ 244 w 970"/>
                  <a:gd name="T109" fmla="*/ 734 h 88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970"/>
                  <a:gd name="T166" fmla="*/ 0 h 888"/>
                  <a:gd name="T167" fmla="*/ 970 w 970"/>
                  <a:gd name="T168" fmla="*/ 888 h 888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970" h="888">
                    <a:moveTo>
                      <a:pt x="244" y="734"/>
                    </a:moveTo>
                    <a:lnTo>
                      <a:pt x="297" y="724"/>
                    </a:lnTo>
                    <a:lnTo>
                      <a:pt x="318" y="766"/>
                    </a:lnTo>
                    <a:lnTo>
                      <a:pt x="351" y="790"/>
                    </a:lnTo>
                    <a:lnTo>
                      <a:pt x="373" y="779"/>
                    </a:lnTo>
                    <a:lnTo>
                      <a:pt x="394" y="779"/>
                    </a:lnTo>
                    <a:lnTo>
                      <a:pt x="426" y="761"/>
                    </a:lnTo>
                    <a:lnTo>
                      <a:pt x="447" y="785"/>
                    </a:lnTo>
                    <a:lnTo>
                      <a:pt x="463" y="787"/>
                    </a:lnTo>
                    <a:lnTo>
                      <a:pt x="505" y="772"/>
                    </a:lnTo>
                    <a:lnTo>
                      <a:pt x="535" y="787"/>
                    </a:lnTo>
                    <a:lnTo>
                      <a:pt x="547" y="821"/>
                    </a:lnTo>
                    <a:lnTo>
                      <a:pt x="569" y="821"/>
                    </a:lnTo>
                    <a:lnTo>
                      <a:pt x="579" y="835"/>
                    </a:lnTo>
                    <a:lnTo>
                      <a:pt x="607" y="867"/>
                    </a:lnTo>
                    <a:lnTo>
                      <a:pt x="619" y="860"/>
                    </a:lnTo>
                    <a:lnTo>
                      <a:pt x="614" y="821"/>
                    </a:lnTo>
                    <a:lnTo>
                      <a:pt x="629" y="809"/>
                    </a:lnTo>
                    <a:lnTo>
                      <a:pt x="652" y="854"/>
                    </a:lnTo>
                    <a:lnTo>
                      <a:pt x="674" y="862"/>
                    </a:lnTo>
                    <a:lnTo>
                      <a:pt x="695" y="887"/>
                    </a:lnTo>
                    <a:lnTo>
                      <a:pt x="710" y="885"/>
                    </a:lnTo>
                    <a:lnTo>
                      <a:pt x="717" y="874"/>
                    </a:lnTo>
                    <a:lnTo>
                      <a:pt x="750" y="835"/>
                    </a:lnTo>
                    <a:lnTo>
                      <a:pt x="765" y="845"/>
                    </a:lnTo>
                    <a:lnTo>
                      <a:pt x="777" y="830"/>
                    </a:lnTo>
                    <a:lnTo>
                      <a:pt x="787" y="850"/>
                    </a:lnTo>
                    <a:lnTo>
                      <a:pt x="820" y="860"/>
                    </a:lnTo>
                    <a:lnTo>
                      <a:pt x="842" y="860"/>
                    </a:lnTo>
                    <a:lnTo>
                      <a:pt x="860" y="860"/>
                    </a:lnTo>
                    <a:lnTo>
                      <a:pt x="849" y="845"/>
                    </a:lnTo>
                    <a:lnTo>
                      <a:pt x="844" y="790"/>
                    </a:lnTo>
                    <a:lnTo>
                      <a:pt x="805" y="730"/>
                    </a:lnTo>
                    <a:lnTo>
                      <a:pt x="827" y="708"/>
                    </a:lnTo>
                    <a:lnTo>
                      <a:pt x="849" y="669"/>
                    </a:lnTo>
                    <a:lnTo>
                      <a:pt x="921" y="669"/>
                    </a:lnTo>
                    <a:lnTo>
                      <a:pt x="937" y="657"/>
                    </a:lnTo>
                    <a:lnTo>
                      <a:pt x="930" y="628"/>
                    </a:lnTo>
                    <a:lnTo>
                      <a:pt x="947" y="600"/>
                    </a:lnTo>
                    <a:lnTo>
                      <a:pt x="941" y="585"/>
                    </a:lnTo>
                    <a:lnTo>
                      <a:pt x="947" y="558"/>
                    </a:lnTo>
                    <a:lnTo>
                      <a:pt x="947" y="419"/>
                    </a:lnTo>
                    <a:lnTo>
                      <a:pt x="969" y="375"/>
                    </a:lnTo>
                    <a:lnTo>
                      <a:pt x="942" y="349"/>
                    </a:lnTo>
                    <a:lnTo>
                      <a:pt x="947" y="331"/>
                    </a:lnTo>
                    <a:lnTo>
                      <a:pt x="937" y="315"/>
                    </a:lnTo>
                    <a:lnTo>
                      <a:pt x="908" y="327"/>
                    </a:lnTo>
                    <a:lnTo>
                      <a:pt x="875" y="365"/>
                    </a:lnTo>
                    <a:lnTo>
                      <a:pt x="842" y="380"/>
                    </a:lnTo>
                    <a:lnTo>
                      <a:pt x="810" y="426"/>
                    </a:lnTo>
                    <a:lnTo>
                      <a:pt x="729" y="452"/>
                    </a:lnTo>
                    <a:lnTo>
                      <a:pt x="691" y="426"/>
                    </a:lnTo>
                    <a:lnTo>
                      <a:pt x="695" y="408"/>
                    </a:lnTo>
                    <a:lnTo>
                      <a:pt x="678" y="380"/>
                    </a:lnTo>
                    <a:lnTo>
                      <a:pt x="667" y="349"/>
                    </a:lnTo>
                    <a:lnTo>
                      <a:pt x="636" y="349"/>
                    </a:lnTo>
                    <a:lnTo>
                      <a:pt x="581" y="320"/>
                    </a:lnTo>
                    <a:lnTo>
                      <a:pt x="559" y="327"/>
                    </a:lnTo>
                    <a:lnTo>
                      <a:pt x="535" y="315"/>
                    </a:lnTo>
                    <a:lnTo>
                      <a:pt x="497" y="320"/>
                    </a:lnTo>
                    <a:lnTo>
                      <a:pt x="463" y="309"/>
                    </a:lnTo>
                    <a:lnTo>
                      <a:pt x="444" y="283"/>
                    </a:lnTo>
                    <a:lnTo>
                      <a:pt x="426" y="261"/>
                    </a:lnTo>
                    <a:lnTo>
                      <a:pt x="418" y="238"/>
                    </a:lnTo>
                    <a:lnTo>
                      <a:pt x="394" y="209"/>
                    </a:lnTo>
                    <a:lnTo>
                      <a:pt x="375" y="187"/>
                    </a:lnTo>
                    <a:lnTo>
                      <a:pt x="341" y="137"/>
                    </a:lnTo>
                    <a:lnTo>
                      <a:pt x="330" y="110"/>
                    </a:lnTo>
                    <a:lnTo>
                      <a:pt x="291" y="59"/>
                    </a:lnTo>
                    <a:lnTo>
                      <a:pt x="279" y="33"/>
                    </a:lnTo>
                    <a:lnTo>
                      <a:pt x="229" y="6"/>
                    </a:lnTo>
                    <a:lnTo>
                      <a:pt x="196" y="18"/>
                    </a:lnTo>
                    <a:lnTo>
                      <a:pt x="167" y="11"/>
                    </a:lnTo>
                    <a:lnTo>
                      <a:pt x="105" y="0"/>
                    </a:lnTo>
                    <a:lnTo>
                      <a:pt x="19" y="28"/>
                    </a:lnTo>
                    <a:lnTo>
                      <a:pt x="4" y="44"/>
                    </a:lnTo>
                    <a:lnTo>
                      <a:pt x="21" y="66"/>
                    </a:lnTo>
                    <a:lnTo>
                      <a:pt x="0" y="126"/>
                    </a:lnTo>
                    <a:lnTo>
                      <a:pt x="5" y="132"/>
                    </a:lnTo>
                    <a:lnTo>
                      <a:pt x="43" y="155"/>
                    </a:lnTo>
                    <a:lnTo>
                      <a:pt x="62" y="122"/>
                    </a:lnTo>
                    <a:lnTo>
                      <a:pt x="98" y="143"/>
                    </a:lnTo>
                    <a:lnTo>
                      <a:pt x="95" y="158"/>
                    </a:lnTo>
                    <a:lnTo>
                      <a:pt x="108" y="199"/>
                    </a:lnTo>
                    <a:lnTo>
                      <a:pt x="131" y="225"/>
                    </a:lnTo>
                    <a:lnTo>
                      <a:pt x="174" y="232"/>
                    </a:lnTo>
                    <a:lnTo>
                      <a:pt x="187" y="216"/>
                    </a:lnTo>
                    <a:lnTo>
                      <a:pt x="213" y="214"/>
                    </a:lnTo>
                    <a:lnTo>
                      <a:pt x="265" y="170"/>
                    </a:lnTo>
                    <a:lnTo>
                      <a:pt x="330" y="221"/>
                    </a:lnTo>
                    <a:lnTo>
                      <a:pt x="308" y="309"/>
                    </a:lnTo>
                    <a:lnTo>
                      <a:pt x="313" y="375"/>
                    </a:lnTo>
                    <a:lnTo>
                      <a:pt x="313" y="415"/>
                    </a:lnTo>
                    <a:lnTo>
                      <a:pt x="294" y="423"/>
                    </a:lnTo>
                    <a:lnTo>
                      <a:pt x="294" y="525"/>
                    </a:lnTo>
                    <a:lnTo>
                      <a:pt x="289" y="522"/>
                    </a:lnTo>
                    <a:lnTo>
                      <a:pt x="270" y="501"/>
                    </a:lnTo>
                    <a:lnTo>
                      <a:pt x="262" y="501"/>
                    </a:lnTo>
                    <a:lnTo>
                      <a:pt x="258" y="508"/>
                    </a:lnTo>
                    <a:lnTo>
                      <a:pt x="203" y="592"/>
                    </a:lnTo>
                    <a:lnTo>
                      <a:pt x="177" y="625"/>
                    </a:lnTo>
                    <a:lnTo>
                      <a:pt x="179" y="635"/>
                    </a:lnTo>
                    <a:lnTo>
                      <a:pt x="234" y="676"/>
                    </a:lnTo>
                    <a:lnTo>
                      <a:pt x="265" y="666"/>
                    </a:lnTo>
                    <a:lnTo>
                      <a:pt x="268" y="676"/>
                    </a:lnTo>
                    <a:lnTo>
                      <a:pt x="262" y="684"/>
                    </a:lnTo>
                    <a:lnTo>
                      <a:pt x="234" y="698"/>
                    </a:lnTo>
                    <a:lnTo>
                      <a:pt x="231" y="722"/>
                    </a:lnTo>
                    <a:lnTo>
                      <a:pt x="244" y="734"/>
                    </a:lnTo>
                  </a:path>
                </a:pathLst>
              </a:custGeom>
              <a:solidFill>
                <a:srgbClr val="FFFFFF">
                  <a:alpha val="93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  <p:sp>
            <p:nvSpPr>
              <p:cNvPr id="7209" name="Freeform 35"/>
              <p:cNvSpPr>
                <a:spLocks noChangeArrowheads="1"/>
              </p:cNvSpPr>
              <p:nvPr/>
            </p:nvSpPr>
            <p:spPr bwMode="auto">
              <a:xfrm>
                <a:off x="1878" y="723"/>
                <a:ext cx="25" cy="27"/>
              </a:xfrm>
              <a:custGeom>
                <a:avLst/>
                <a:gdLst>
                  <a:gd name="T0" fmla="*/ 41 w 42"/>
                  <a:gd name="T1" fmla="*/ 0 h 54"/>
                  <a:gd name="T2" fmla="*/ 33 w 42"/>
                  <a:gd name="T3" fmla="*/ 26 h 54"/>
                  <a:gd name="T4" fmla="*/ 38 w 42"/>
                  <a:gd name="T5" fmla="*/ 39 h 54"/>
                  <a:gd name="T6" fmla="*/ 9 w 42"/>
                  <a:gd name="T7" fmla="*/ 53 h 54"/>
                  <a:gd name="T8" fmla="*/ 7 w 42"/>
                  <a:gd name="T9" fmla="*/ 31 h 54"/>
                  <a:gd name="T10" fmla="*/ 0 w 42"/>
                  <a:gd name="T11" fmla="*/ 14 h 54"/>
                  <a:gd name="T12" fmla="*/ 41 w 42"/>
                  <a:gd name="T13" fmla="*/ 0 h 54"/>
                  <a:gd name="T14" fmla="*/ 41 w 42"/>
                  <a:gd name="T15" fmla="*/ 0 h 5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2"/>
                  <a:gd name="T25" fmla="*/ 0 h 54"/>
                  <a:gd name="T26" fmla="*/ 42 w 42"/>
                  <a:gd name="T27" fmla="*/ 54 h 5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2" h="54">
                    <a:moveTo>
                      <a:pt x="41" y="0"/>
                    </a:moveTo>
                    <a:lnTo>
                      <a:pt x="33" y="26"/>
                    </a:lnTo>
                    <a:lnTo>
                      <a:pt x="38" y="39"/>
                    </a:lnTo>
                    <a:lnTo>
                      <a:pt x="9" y="53"/>
                    </a:lnTo>
                    <a:lnTo>
                      <a:pt x="7" y="31"/>
                    </a:lnTo>
                    <a:lnTo>
                      <a:pt x="0" y="14"/>
                    </a:lnTo>
                    <a:lnTo>
                      <a:pt x="41" y="0"/>
                    </a:lnTo>
                  </a:path>
                </a:pathLst>
              </a:custGeom>
              <a:solidFill>
                <a:srgbClr val="FFFFFF">
                  <a:alpha val="20999"/>
                </a:srgbClr>
              </a:solidFill>
              <a:ln w="6350" cap="flat" cmpd="sng">
                <a:solidFill>
                  <a:srgbClr val="FFFFFF">
                    <a:alpha val="48999"/>
                  </a:srgbClr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defTabSz="1176924"/>
                <a:endParaRPr lang="zh-CN" altLang="zh-CN" sz="2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endParaRPr>
              </a:p>
            </p:txBody>
          </p:sp>
        </p:grpSp>
        <p:sp>
          <p:nvSpPr>
            <p:cNvPr id="7210" name="椭圆 169"/>
            <p:cNvSpPr>
              <a:spLocks noChangeArrowheads="1"/>
            </p:cNvSpPr>
            <p:nvPr/>
          </p:nvSpPr>
          <p:spPr bwMode="auto">
            <a:xfrm>
              <a:off x="5443537" y="3840163"/>
              <a:ext cx="76200" cy="44450"/>
            </a:xfrm>
            <a:prstGeom prst="ellipse">
              <a:avLst/>
            </a:prstGeom>
            <a:solidFill>
              <a:srgbClr val="FFFFFF">
                <a:alpha val="20999"/>
              </a:srgbClr>
            </a:solidFill>
            <a:ln w="6350" cap="flat" cmpd="sng">
              <a:solidFill>
                <a:srgbClr val="FFFFFF">
                  <a:alpha val="48999"/>
                </a:srgbClr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defTabSz="1176924"/>
              <a:endParaRPr lang="zh-CN" altLang="zh-CN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7211" name="椭圆 170"/>
            <p:cNvSpPr>
              <a:spLocks noChangeArrowheads="1"/>
            </p:cNvSpPr>
            <p:nvPr/>
          </p:nvSpPr>
          <p:spPr bwMode="auto">
            <a:xfrm>
              <a:off x="5372100" y="3916363"/>
              <a:ext cx="74612" cy="46037"/>
            </a:xfrm>
            <a:prstGeom prst="ellipse">
              <a:avLst/>
            </a:prstGeom>
            <a:solidFill>
              <a:srgbClr val="FFFFFF">
                <a:alpha val="20999"/>
              </a:srgbClr>
            </a:solidFill>
            <a:ln w="6350" cap="flat" cmpd="sng">
              <a:solidFill>
                <a:srgbClr val="FFFFFF">
                  <a:alpha val="48999"/>
                </a:srgbClr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defTabSz="1176924"/>
              <a:endParaRPr lang="zh-CN" altLang="zh-CN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7212" name="椭圆 171"/>
            <p:cNvSpPr>
              <a:spLocks noChangeArrowheads="1"/>
            </p:cNvSpPr>
            <p:nvPr/>
          </p:nvSpPr>
          <p:spPr bwMode="auto">
            <a:xfrm>
              <a:off x="4624387" y="4659313"/>
              <a:ext cx="74613" cy="44450"/>
            </a:xfrm>
            <a:prstGeom prst="ellipse">
              <a:avLst/>
            </a:prstGeom>
            <a:solidFill>
              <a:srgbClr val="FFFFFF">
                <a:alpha val="20999"/>
              </a:srgbClr>
            </a:solidFill>
            <a:ln w="6350" cap="flat" cmpd="sng">
              <a:solidFill>
                <a:srgbClr val="FFFFFF">
                  <a:alpha val="48999"/>
                </a:srgbClr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defTabSz="1176924"/>
              <a:endParaRPr lang="zh-CN" altLang="zh-CN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</p:grpSp>
      <p:grpSp>
        <p:nvGrpSpPr>
          <p:cNvPr id="7213" name="组合 205"/>
          <p:cNvGrpSpPr>
            <a:grpSpLocks/>
          </p:cNvGrpSpPr>
          <p:nvPr/>
        </p:nvGrpSpPr>
        <p:grpSpPr bwMode="auto">
          <a:xfrm>
            <a:off x="6821511" y="2463373"/>
            <a:ext cx="4143746" cy="1153531"/>
            <a:chOff x="0" y="0"/>
            <a:chExt cx="4384713" cy="474562"/>
          </a:xfrm>
        </p:grpSpPr>
        <p:sp>
          <p:nvSpPr>
            <p:cNvPr id="7214" name="直接连接符 206"/>
            <p:cNvSpPr>
              <a:spLocks noChangeShapeType="1"/>
            </p:cNvSpPr>
            <p:nvPr/>
          </p:nvSpPr>
          <p:spPr bwMode="auto">
            <a:xfrm>
              <a:off x="0" y="0"/>
              <a:ext cx="1" cy="474562"/>
            </a:xfrm>
            <a:prstGeom prst="line">
              <a:avLst/>
            </a:prstGeom>
            <a:noFill/>
            <a:ln w="6350" cap="flat" cmpd="sng">
              <a:solidFill>
                <a:srgbClr val="D8D8D8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176924"/>
              <a:endParaRPr lang="zh-CN" altLang="en-US" sz="23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215" name="直接连接符 207"/>
            <p:cNvSpPr>
              <a:spLocks noChangeShapeType="1"/>
            </p:cNvSpPr>
            <p:nvPr/>
          </p:nvSpPr>
          <p:spPr bwMode="auto">
            <a:xfrm>
              <a:off x="1461571" y="0"/>
              <a:ext cx="1" cy="474562"/>
            </a:xfrm>
            <a:prstGeom prst="line">
              <a:avLst/>
            </a:prstGeom>
            <a:noFill/>
            <a:ln w="6350" cap="flat" cmpd="sng">
              <a:solidFill>
                <a:srgbClr val="D8D8D8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176924"/>
              <a:endParaRPr lang="zh-CN" altLang="en-US" sz="23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216" name="直接连接符 208"/>
            <p:cNvSpPr>
              <a:spLocks noChangeShapeType="1"/>
            </p:cNvSpPr>
            <p:nvPr/>
          </p:nvSpPr>
          <p:spPr bwMode="auto">
            <a:xfrm>
              <a:off x="2923142" y="0"/>
              <a:ext cx="1" cy="474562"/>
            </a:xfrm>
            <a:prstGeom prst="line">
              <a:avLst/>
            </a:prstGeom>
            <a:noFill/>
            <a:ln w="6350" cap="flat" cmpd="sng">
              <a:solidFill>
                <a:srgbClr val="D8D8D8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176924"/>
              <a:endParaRPr lang="zh-CN" altLang="en-US" sz="23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217" name="直接连接符 209"/>
            <p:cNvSpPr>
              <a:spLocks noChangeShapeType="1"/>
            </p:cNvSpPr>
            <p:nvPr/>
          </p:nvSpPr>
          <p:spPr bwMode="auto">
            <a:xfrm>
              <a:off x="4384713" y="0"/>
              <a:ext cx="1" cy="474562"/>
            </a:xfrm>
            <a:prstGeom prst="line">
              <a:avLst/>
            </a:prstGeom>
            <a:noFill/>
            <a:ln w="6350" cap="flat" cmpd="sng">
              <a:solidFill>
                <a:srgbClr val="D8D8D8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176924"/>
              <a:endParaRPr lang="zh-CN" altLang="en-US" sz="23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7218" name="矩形 210"/>
          <p:cNvSpPr>
            <a:spLocks noChangeArrowheads="1"/>
          </p:cNvSpPr>
          <p:nvPr/>
        </p:nvSpPr>
        <p:spPr bwMode="auto">
          <a:xfrm>
            <a:off x="6716492" y="3969901"/>
            <a:ext cx="4301275" cy="1445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11" tIns="43205" rIns="86411" bIns="43205" anchor="ctr">
            <a:spAutoFit/>
          </a:bodyPr>
          <a:lstStyle/>
          <a:p>
            <a:pPr defTabSz="1176924">
              <a:lnSpc>
                <a:spcPct val="150000"/>
              </a:lnSpc>
              <a:defRPr sz="1800" spc="0" baseline="0"/>
            </a:pP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</a:t>
            </a:r>
            <a:r>
              <a:rPr lang="zh-CN" altLang="en-US" sz="10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</a:p>
          <a:p>
            <a:pPr defTabSz="1176924">
              <a:lnSpc>
                <a:spcPct val="150000"/>
              </a:lnSpc>
              <a:defRPr sz="1800" spc="0" baseline="0"/>
            </a:pPr>
            <a:endParaRPr lang="zh-CN" altLang="en-US" sz="1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219" name="组合 211"/>
          <p:cNvGrpSpPr>
            <a:grpSpLocks/>
          </p:cNvGrpSpPr>
          <p:nvPr/>
        </p:nvGrpSpPr>
        <p:grpSpPr bwMode="auto">
          <a:xfrm>
            <a:off x="7008933" y="2508373"/>
            <a:ext cx="1005403" cy="1084089"/>
            <a:chOff x="-11239" y="0"/>
            <a:chExt cx="1064753" cy="1147334"/>
          </a:xfrm>
        </p:grpSpPr>
        <p:sp>
          <p:nvSpPr>
            <p:cNvPr id="7220" name="文本框 212"/>
            <p:cNvSpPr>
              <a:spLocks noChangeArrowheads="1"/>
            </p:cNvSpPr>
            <p:nvPr/>
          </p:nvSpPr>
          <p:spPr bwMode="auto">
            <a:xfrm>
              <a:off x="-11239" y="675023"/>
              <a:ext cx="1064753" cy="472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1176924"/>
              <a:r>
                <a:rPr lang="en-US" sz="2300" b="1" dirty="0">
                  <a:solidFill>
                    <a:srgbClr val="FFFFFF"/>
                  </a:solidFill>
                  <a:ea typeface="Calibri" pitchFamily="34" charset="0"/>
                  <a:cs typeface="Calibri" pitchFamily="34" charset="0"/>
                  <a:sym typeface="Calibri" pitchFamily="34" charset="0"/>
                </a:rPr>
                <a:t>23,456</a:t>
              </a:r>
              <a:endParaRPr lang="zh-CN" altLang="en-US" sz="2300" b="1" dirty="0">
                <a:solidFill>
                  <a:srgbClr val="FFFFFF"/>
                </a:solidFill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7221" name="Freeform 24"/>
            <p:cNvSpPr>
              <a:spLocks noEditPoints="1" noChangeArrowheads="1"/>
            </p:cNvSpPr>
            <p:nvPr/>
          </p:nvSpPr>
          <p:spPr bwMode="auto">
            <a:xfrm>
              <a:off x="192524" y="0"/>
              <a:ext cx="657225" cy="679450"/>
            </a:xfrm>
            <a:custGeom>
              <a:avLst/>
              <a:gdLst>
                <a:gd name="T0" fmla="*/ 35 w 89"/>
                <a:gd name="T1" fmla="*/ 11 h 92"/>
                <a:gd name="T2" fmla="*/ 56 w 89"/>
                <a:gd name="T3" fmla="*/ 11 h 92"/>
                <a:gd name="T4" fmla="*/ 70 w 89"/>
                <a:gd name="T5" fmla="*/ 10 h 92"/>
                <a:gd name="T6" fmla="*/ 70 w 89"/>
                <a:gd name="T7" fmla="*/ 27 h 92"/>
                <a:gd name="T8" fmla="*/ 70 w 89"/>
                <a:gd name="T9" fmla="*/ 10 h 92"/>
                <a:gd name="T10" fmla="*/ 30 w 89"/>
                <a:gd name="T11" fmla="*/ 55 h 92"/>
                <a:gd name="T12" fmla="*/ 32 w 89"/>
                <a:gd name="T13" fmla="*/ 85 h 92"/>
                <a:gd name="T14" fmla="*/ 22 w 89"/>
                <a:gd name="T15" fmla="*/ 59 h 92"/>
                <a:gd name="T16" fmla="*/ 17 w 89"/>
                <a:gd name="T17" fmla="*/ 85 h 92"/>
                <a:gd name="T18" fmla="*/ 11 w 89"/>
                <a:gd name="T19" fmla="*/ 55 h 92"/>
                <a:gd name="T20" fmla="*/ 4 w 89"/>
                <a:gd name="T21" fmla="*/ 53 h 92"/>
                <a:gd name="T22" fmla="*/ 10 w 89"/>
                <a:gd name="T23" fmla="*/ 28 h 92"/>
                <a:gd name="T24" fmla="*/ 21 w 89"/>
                <a:gd name="T25" fmla="*/ 35 h 92"/>
                <a:gd name="T26" fmla="*/ 31 w 89"/>
                <a:gd name="T27" fmla="*/ 28 h 92"/>
                <a:gd name="T28" fmla="*/ 44 w 89"/>
                <a:gd name="T29" fmla="*/ 24 h 92"/>
                <a:gd name="T30" fmla="*/ 44 w 89"/>
                <a:gd name="T31" fmla="*/ 27 h 92"/>
                <a:gd name="T32" fmla="*/ 45 w 89"/>
                <a:gd name="T33" fmla="*/ 48 h 92"/>
                <a:gd name="T34" fmla="*/ 45 w 89"/>
                <a:gd name="T35" fmla="*/ 48 h 92"/>
                <a:gd name="T36" fmla="*/ 45 w 89"/>
                <a:gd name="T37" fmla="*/ 48 h 92"/>
                <a:gd name="T38" fmla="*/ 47 w 89"/>
                <a:gd name="T39" fmla="*/ 27 h 92"/>
                <a:gd name="T40" fmla="*/ 47 w 89"/>
                <a:gd name="T41" fmla="*/ 24 h 92"/>
                <a:gd name="T42" fmla="*/ 59 w 89"/>
                <a:gd name="T43" fmla="*/ 28 h 92"/>
                <a:gd name="T44" fmla="*/ 70 w 89"/>
                <a:gd name="T45" fmla="*/ 35 h 92"/>
                <a:gd name="T46" fmla="*/ 80 w 89"/>
                <a:gd name="T47" fmla="*/ 28 h 92"/>
                <a:gd name="T48" fmla="*/ 85 w 89"/>
                <a:gd name="T49" fmla="*/ 51 h 92"/>
                <a:gd name="T50" fmla="*/ 79 w 89"/>
                <a:gd name="T51" fmla="*/ 55 h 92"/>
                <a:gd name="T52" fmla="*/ 80 w 89"/>
                <a:gd name="T53" fmla="*/ 85 h 92"/>
                <a:gd name="T54" fmla="*/ 71 w 89"/>
                <a:gd name="T55" fmla="*/ 59 h 92"/>
                <a:gd name="T56" fmla="*/ 66 w 89"/>
                <a:gd name="T57" fmla="*/ 85 h 92"/>
                <a:gd name="T58" fmla="*/ 60 w 89"/>
                <a:gd name="T59" fmla="*/ 55 h 92"/>
                <a:gd name="T60" fmla="*/ 57 w 89"/>
                <a:gd name="T61" fmla="*/ 55 h 92"/>
                <a:gd name="T62" fmla="*/ 49 w 89"/>
                <a:gd name="T63" fmla="*/ 92 h 92"/>
                <a:gd name="T64" fmla="*/ 43 w 89"/>
                <a:gd name="T65" fmla="*/ 61 h 92"/>
                <a:gd name="T66" fmla="*/ 32 w 89"/>
                <a:gd name="T67" fmla="*/ 92 h 92"/>
                <a:gd name="T68" fmla="*/ 30 w 89"/>
                <a:gd name="T69" fmla="*/ 52 h 92"/>
                <a:gd name="T70" fmla="*/ 13 w 89"/>
                <a:gd name="T71" fmla="*/ 18 h 92"/>
                <a:gd name="T72" fmla="*/ 29 w 89"/>
                <a:gd name="T73" fmla="*/ 18 h 9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89"/>
                <a:gd name="T112" fmla="*/ 0 h 92"/>
                <a:gd name="T113" fmla="*/ 89 w 89"/>
                <a:gd name="T114" fmla="*/ 92 h 9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89" h="92">
                  <a:moveTo>
                    <a:pt x="45" y="0"/>
                  </a:moveTo>
                  <a:cubicBezTo>
                    <a:pt x="40" y="0"/>
                    <a:pt x="35" y="5"/>
                    <a:pt x="35" y="11"/>
                  </a:cubicBezTo>
                  <a:cubicBezTo>
                    <a:pt x="35" y="16"/>
                    <a:pt x="40" y="21"/>
                    <a:pt x="45" y="21"/>
                  </a:cubicBezTo>
                  <a:cubicBezTo>
                    <a:pt x="51" y="21"/>
                    <a:pt x="56" y="16"/>
                    <a:pt x="56" y="11"/>
                  </a:cubicBezTo>
                  <a:cubicBezTo>
                    <a:pt x="56" y="5"/>
                    <a:pt x="51" y="0"/>
                    <a:pt x="45" y="0"/>
                  </a:cubicBezTo>
                  <a:close/>
                  <a:moveTo>
                    <a:pt x="70" y="10"/>
                  </a:moveTo>
                  <a:cubicBezTo>
                    <a:pt x="65" y="10"/>
                    <a:pt x="61" y="14"/>
                    <a:pt x="61" y="18"/>
                  </a:cubicBezTo>
                  <a:cubicBezTo>
                    <a:pt x="61" y="23"/>
                    <a:pt x="65" y="27"/>
                    <a:pt x="70" y="27"/>
                  </a:cubicBezTo>
                  <a:cubicBezTo>
                    <a:pt x="74" y="27"/>
                    <a:pt x="78" y="23"/>
                    <a:pt x="78" y="18"/>
                  </a:cubicBezTo>
                  <a:cubicBezTo>
                    <a:pt x="78" y="14"/>
                    <a:pt x="74" y="10"/>
                    <a:pt x="70" y="10"/>
                  </a:cubicBezTo>
                  <a:close/>
                  <a:moveTo>
                    <a:pt x="30" y="52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1" y="59"/>
                    <a:pt x="71" y="59"/>
                    <a:pt x="71" y="5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8" y="92"/>
                    <a:pt x="58" y="92"/>
                    <a:pt x="58" y="92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2"/>
                    <a:pt x="30" y="52"/>
                    <a:pt x="30" y="52"/>
                  </a:cubicBezTo>
                  <a:close/>
                  <a:moveTo>
                    <a:pt x="21" y="10"/>
                  </a:moveTo>
                  <a:cubicBezTo>
                    <a:pt x="16" y="10"/>
                    <a:pt x="13" y="14"/>
                    <a:pt x="13" y="18"/>
                  </a:cubicBezTo>
                  <a:cubicBezTo>
                    <a:pt x="13" y="23"/>
                    <a:pt x="16" y="27"/>
                    <a:pt x="21" y="27"/>
                  </a:cubicBezTo>
                  <a:cubicBezTo>
                    <a:pt x="25" y="27"/>
                    <a:pt x="29" y="23"/>
                    <a:pt x="29" y="18"/>
                  </a:cubicBezTo>
                  <a:cubicBezTo>
                    <a:pt x="29" y="14"/>
                    <a:pt x="25" y="10"/>
                    <a:pt x="21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176924"/>
              <a:endParaRPr lang="zh-CN" altLang="zh-CN" sz="1200" dirty="0">
                <a:solidFill>
                  <a:srgbClr val="000000"/>
                </a:solidFill>
                <a:ea typeface="微软雅黑" panose="020B0503020204020204" pitchFamily="34" charset="-122"/>
                <a:sym typeface="宋体" pitchFamily="2" charset="-122"/>
              </a:endParaRPr>
            </a:p>
          </p:txBody>
        </p:sp>
      </p:grpSp>
      <p:grpSp>
        <p:nvGrpSpPr>
          <p:cNvPr id="7222" name="组合 214"/>
          <p:cNvGrpSpPr>
            <a:grpSpLocks/>
          </p:cNvGrpSpPr>
          <p:nvPr/>
        </p:nvGrpSpPr>
        <p:grpSpPr bwMode="auto">
          <a:xfrm>
            <a:off x="8465221" y="2617876"/>
            <a:ext cx="856325" cy="974679"/>
            <a:chOff x="-10155" y="0"/>
            <a:chExt cx="907091" cy="1031757"/>
          </a:xfrm>
        </p:grpSpPr>
        <p:sp>
          <p:nvSpPr>
            <p:cNvPr id="7223" name="文本框 215"/>
            <p:cNvSpPr>
              <a:spLocks noChangeArrowheads="1"/>
            </p:cNvSpPr>
            <p:nvPr/>
          </p:nvSpPr>
          <p:spPr bwMode="auto">
            <a:xfrm>
              <a:off x="-10155" y="559346"/>
              <a:ext cx="907091" cy="472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1176924"/>
              <a:r>
                <a:rPr lang="en-US" sz="2300" b="1" dirty="0">
                  <a:solidFill>
                    <a:srgbClr val="FFFFFF"/>
                  </a:solidFill>
                  <a:ea typeface="Calibri" pitchFamily="34" charset="0"/>
                  <a:cs typeface="Calibri" pitchFamily="34" charset="0"/>
                  <a:sym typeface="Calibri" pitchFamily="34" charset="0"/>
                </a:rPr>
                <a:t>6,789</a:t>
              </a:r>
              <a:endParaRPr lang="zh-CN" altLang="en-US" sz="2300" b="1" dirty="0">
                <a:solidFill>
                  <a:srgbClr val="FFFFFF"/>
                </a:solidFill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7224" name="Freeform 27"/>
            <p:cNvSpPr>
              <a:spLocks noEditPoints="1" noChangeArrowheads="1"/>
            </p:cNvSpPr>
            <p:nvPr/>
          </p:nvSpPr>
          <p:spPr bwMode="auto">
            <a:xfrm>
              <a:off x="59238" y="0"/>
              <a:ext cx="717550" cy="554038"/>
            </a:xfrm>
            <a:custGeom>
              <a:avLst/>
              <a:gdLst>
                <a:gd name="T0" fmla="*/ 33 w 97"/>
                <a:gd name="T1" fmla="*/ 75 h 75"/>
                <a:gd name="T2" fmla="*/ 44 w 97"/>
                <a:gd name="T3" fmla="*/ 75 h 75"/>
                <a:gd name="T4" fmla="*/ 47 w 97"/>
                <a:gd name="T5" fmla="*/ 73 h 75"/>
                <a:gd name="T6" fmla="*/ 47 w 97"/>
                <a:gd name="T7" fmla="*/ 49 h 75"/>
                <a:gd name="T8" fmla="*/ 39 w 97"/>
                <a:gd name="T9" fmla="*/ 45 h 75"/>
                <a:gd name="T10" fmla="*/ 30 w 97"/>
                <a:gd name="T11" fmla="*/ 50 h 75"/>
                <a:gd name="T12" fmla="*/ 30 w 97"/>
                <a:gd name="T13" fmla="*/ 73 h 75"/>
                <a:gd name="T14" fmla="*/ 33 w 97"/>
                <a:gd name="T15" fmla="*/ 75 h 75"/>
                <a:gd name="T16" fmla="*/ 0 w 97"/>
                <a:gd name="T17" fmla="*/ 49 h 75"/>
                <a:gd name="T18" fmla="*/ 37 w 97"/>
                <a:gd name="T19" fmla="*/ 28 h 75"/>
                <a:gd name="T20" fmla="*/ 39 w 97"/>
                <a:gd name="T21" fmla="*/ 26 h 75"/>
                <a:gd name="T22" fmla="*/ 41 w 97"/>
                <a:gd name="T23" fmla="*/ 28 h 75"/>
                <a:gd name="T24" fmla="*/ 52 w 97"/>
                <a:gd name="T25" fmla="*/ 34 h 75"/>
                <a:gd name="T26" fmla="*/ 81 w 97"/>
                <a:gd name="T27" fmla="*/ 9 h 75"/>
                <a:gd name="T28" fmla="*/ 77 w 97"/>
                <a:gd name="T29" fmla="*/ 4 h 75"/>
                <a:gd name="T30" fmla="*/ 87 w 97"/>
                <a:gd name="T31" fmla="*/ 2 h 75"/>
                <a:gd name="T32" fmla="*/ 97 w 97"/>
                <a:gd name="T33" fmla="*/ 0 h 75"/>
                <a:gd name="T34" fmla="*/ 94 w 97"/>
                <a:gd name="T35" fmla="*/ 10 h 75"/>
                <a:gd name="T36" fmla="*/ 91 w 97"/>
                <a:gd name="T37" fmla="*/ 19 h 75"/>
                <a:gd name="T38" fmla="*/ 87 w 97"/>
                <a:gd name="T39" fmla="*/ 15 h 75"/>
                <a:gd name="T40" fmla="*/ 55 w 97"/>
                <a:gd name="T41" fmla="*/ 42 h 75"/>
                <a:gd name="T42" fmla="*/ 53 w 97"/>
                <a:gd name="T43" fmla="*/ 44 h 75"/>
                <a:gd name="T44" fmla="*/ 50 w 97"/>
                <a:gd name="T45" fmla="*/ 43 h 75"/>
                <a:gd name="T46" fmla="*/ 39 w 97"/>
                <a:gd name="T47" fmla="*/ 36 h 75"/>
                <a:gd name="T48" fmla="*/ 5 w 97"/>
                <a:gd name="T49" fmla="*/ 57 h 75"/>
                <a:gd name="T50" fmla="*/ 0 w 97"/>
                <a:gd name="T51" fmla="*/ 49 h 75"/>
                <a:gd name="T52" fmla="*/ 10 w 97"/>
                <a:gd name="T53" fmla="*/ 75 h 75"/>
                <a:gd name="T54" fmla="*/ 21 w 97"/>
                <a:gd name="T55" fmla="*/ 75 h 75"/>
                <a:gd name="T56" fmla="*/ 23 w 97"/>
                <a:gd name="T57" fmla="*/ 73 h 75"/>
                <a:gd name="T58" fmla="*/ 23 w 97"/>
                <a:gd name="T59" fmla="*/ 54 h 75"/>
                <a:gd name="T60" fmla="*/ 7 w 97"/>
                <a:gd name="T61" fmla="*/ 64 h 75"/>
                <a:gd name="T62" fmla="*/ 7 w 97"/>
                <a:gd name="T63" fmla="*/ 73 h 75"/>
                <a:gd name="T64" fmla="*/ 10 w 97"/>
                <a:gd name="T65" fmla="*/ 75 h 75"/>
                <a:gd name="T66" fmla="*/ 56 w 97"/>
                <a:gd name="T67" fmla="*/ 75 h 75"/>
                <a:gd name="T68" fmla="*/ 67 w 97"/>
                <a:gd name="T69" fmla="*/ 75 h 75"/>
                <a:gd name="T70" fmla="*/ 70 w 97"/>
                <a:gd name="T71" fmla="*/ 73 h 75"/>
                <a:gd name="T72" fmla="*/ 70 w 97"/>
                <a:gd name="T73" fmla="*/ 39 h 75"/>
                <a:gd name="T74" fmla="*/ 70 w 97"/>
                <a:gd name="T75" fmla="*/ 39 h 75"/>
                <a:gd name="T76" fmla="*/ 54 w 97"/>
                <a:gd name="T77" fmla="*/ 53 h 75"/>
                <a:gd name="T78" fmla="*/ 53 w 97"/>
                <a:gd name="T79" fmla="*/ 52 h 75"/>
                <a:gd name="T80" fmla="*/ 53 w 97"/>
                <a:gd name="T81" fmla="*/ 73 h 75"/>
                <a:gd name="T82" fmla="*/ 56 w 97"/>
                <a:gd name="T83" fmla="*/ 75 h 75"/>
                <a:gd name="T84" fmla="*/ 79 w 97"/>
                <a:gd name="T85" fmla="*/ 75 h 75"/>
                <a:gd name="T86" fmla="*/ 90 w 97"/>
                <a:gd name="T87" fmla="*/ 75 h 75"/>
                <a:gd name="T88" fmla="*/ 93 w 97"/>
                <a:gd name="T89" fmla="*/ 73 h 75"/>
                <a:gd name="T90" fmla="*/ 93 w 97"/>
                <a:gd name="T91" fmla="*/ 32 h 75"/>
                <a:gd name="T92" fmla="*/ 86 w 97"/>
                <a:gd name="T93" fmla="*/ 24 h 75"/>
                <a:gd name="T94" fmla="*/ 77 w 97"/>
                <a:gd name="T95" fmla="*/ 33 h 75"/>
                <a:gd name="T96" fmla="*/ 77 w 97"/>
                <a:gd name="T97" fmla="*/ 73 h 75"/>
                <a:gd name="T98" fmla="*/ 79 w 97"/>
                <a:gd name="T99" fmla="*/ 75 h 7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97"/>
                <a:gd name="T151" fmla="*/ 0 h 75"/>
                <a:gd name="T152" fmla="*/ 97 w 97"/>
                <a:gd name="T153" fmla="*/ 75 h 7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97" h="75">
                  <a:moveTo>
                    <a:pt x="33" y="75"/>
                  </a:moveTo>
                  <a:cubicBezTo>
                    <a:pt x="37" y="75"/>
                    <a:pt x="40" y="75"/>
                    <a:pt x="44" y="75"/>
                  </a:cubicBezTo>
                  <a:cubicBezTo>
                    <a:pt x="45" y="75"/>
                    <a:pt x="47" y="74"/>
                    <a:pt x="47" y="73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4"/>
                    <a:pt x="31" y="75"/>
                    <a:pt x="33" y="75"/>
                  </a:cubicBezTo>
                  <a:close/>
                  <a:moveTo>
                    <a:pt x="0" y="49"/>
                  </a:moveTo>
                  <a:cubicBezTo>
                    <a:pt x="37" y="28"/>
                    <a:pt x="37" y="28"/>
                    <a:pt x="37" y="28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87" y="2"/>
                    <a:pt x="87" y="2"/>
                    <a:pt x="87" y="2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4" y="10"/>
                    <a:pt x="94" y="10"/>
                    <a:pt x="94" y="10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0" y="49"/>
                    <a:pt x="0" y="49"/>
                    <a:pt x="0" y="49"/>
                  </a:cubicBezTo>
                  <a:close/>
                  <a:moveTo>
                    <a:pt x="10" y="75"/>
                  </a:moveTo>
                  <a:cubicBezTo>
                    <a:pt x="21" y="75"/>
                    <a:pt x="21" y="75"/>
                    <a:pt x="21" y="75"/>
                  </a:cubicBezTo>
                  <a:cubicBezTo>
                    <a:pt x="22" y="75"/>
                    <a:pt x="23" y="74"/>
                    <a:pt x="23" y="73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8" y="75"/>
                    <a:pt x="10" y="75"/>
                  </a:cubicBezTo>
                  <a:close/>
                  <a:moveTo>
                    <a:pt x="56" y="75"/>
                  </a:moveTo>
                  <a:cubicBezTo>
                    <a:pt x="60" y="75"/>
                    <a:pt x="63" y="75"/>
                    <a:pt x="67" y="75"/>
                  </a:cubicBezTo>
                  <a:cubicBezTo>
                    <a:pt x="69" y="75"/>
                    <a:pt x="70" y="74"/>
                    <a:pt x="70" y="73"/>
                  </a:cubicBezTo>
                  <a:cubicBezTo>
                    <a:pt x="70" y="62"/>
                    <a:pt x="70" y="50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53" y="74"/>
                    <a:pt x="55" y="75"/>
                    <a:pt x="56" y="75"/>
                  </a:cubicBezTo>
                  <a:close/>
                  <a:moveTo>
                    <a:pt x="79" y="75"/>
                  </a:moveTo>
                  <a:cubicBezTo>
                    <a:pt x="90" y="75"/>
                    <a:pt x="90" y="75"/>
                    <a:pt x="90" y="75"/>
                  </a:cubicBezTo>
                  <a:cubicBezTo>
                    <a:pt x="92" y="75"/>
                    <a:pt x="93" y="74"/>
                    <a:pt x="93" y="73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77" y="74"/>
                    <a:pt x="78" y="75"/>
                    <a:pt x="79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176924"/>
              <a:endParaRPr lang="zh-CN" altLang="zh-CN" sz="1200" dirty="0">
                <a:solidFill>
                  <a:srgbClr val="000000"/>
                </a:solidFill>
                <a:ea typeface="微软雅黑" panose="020B0503020204020204" pitchFamily="34" charset="-122"/>
                <a:sym typeface="宋体" pitchFamily="2" charset="-122"/>
              </a:endParaRPr>
            </a:p>
          </p:txBody>
        </p:sp>
      </p:grpSp>
      <p:grpSp>
        <p:nvGrpSpPr>
          <p:cNvPr id="7225" name="组合 217"/>
          <p:cNvGrpSpPr>
            <a:grpSpLocks/>
          </p:cNvGrpSpPr>
          <p:nvPr/>
        </p:nvGrpSpPr>
        <p:grpSpPr bwMode="auto">
          <a:xfrm>
            <a:off x="9771681" y="2506873"/>
            <a:ext cx="1005404" cy="1085526"/>
            <a:chOff x="-10429" y="0"/>
            <a:chExt cx="1063134" cy="1148688"/>
          </a:xfrm>
        </p:grpSpPr>
        <p:sp>
          <p:nvSpPr>
            <p:cNvPr id="7226" name="文本框 218"/>
            <p:cNvSpPr>
              <a:spLocks noChangeArrowheads="1"/>
            </p:cNvSpPr>
            <p:nvPr/>
          </p:nvSpPr>
          <p:spPr bwMode="auto">
            <a:xfrm>
              <a:off x="-10429" y="676445"/>
              <a:ext cx="1063134" cy="472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1176924"/>
              <a:r>
                <a:rPr lang="en-US" sz="2300" b="1" dirty="0">
                  <a:solidFill>
                    <a:srgbClr val="FFFFFF"/>
                  </a:solidFill>
                  <a:ea typeface="Calibri" pitchFamily="34" charset="0"/>
                  <a:cs typeface="Calibri" pitchFamily="34" charset="0"/>
                  <a:sym typeface="Calibri" pitchFamily="34" charset="0"/>
                </a:rPr>
                <a:t>10,251</a:t>
              </a:r>
              <a:endParaRPr lang="zh-CN" altLang="en-US" sz="2300" b="1" dirty="0">
                <a:solidFill>
                  <a:srgbClr val="FFFFFF"/>
                </a:solidFill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7227" name="Freeform 25"/>
            <p:cNvSpPr>
              <a:spLocks noEditPoints="1" noChangeArrowheads="1"/>
            </p:cNvSpPr>
            <p:nvPr/>
          </p:nvSpPr>
          <p:spPr bwMode="auto">
            <a:xfrm>
              <a:off x="248086" y="0"/>
              <a:ext cx="546100" cy="693738"/>
            </a:xfrm>
            <a:custGeom>
              <a:avLst/>
              <a:gdLst>
                <a:gd name="T0" fmla="*/ 0 w 77"/>
                <a:gd name="T1" fmla="*/ 85 h 98"/>
                <a:gd name="T2" fmla="*/ 29 w 77"/>
                <a:gd name="T3" fmla="*/ 98 h 98"/>
                <a:gd name="T4" fmla="*/ 30 w 77"/>
                <a:gd name="T5" fmla="*/ 98 h 98"/>
                <a:gd name="T6" fmla="*/ 30 w 77"/>
                <a:gd name="T7" fmla="*/ 98 h 98"/>
                <a:gd name="T8" fmla="*/ 31 w 77"/>
                <a:gd name="T9" fmla="*/ 98 h 98"/>
                <a:gd name="T10" fmla="*/ 33 w 77"/>
                <a:gd name="T11" fmla="*/ 98 h 98"/>
                <a:gd name="T12" fmla="*/ 33 w 77"/>
                <a:gd name="T13" fmla="*/ 98 h 98"/>
                <a:gd name="T14" fmla="*/ 34 w 77"/>
                <a:gd name="T15" fmla="*/ 98 h 98"/>
                <a:gd name="T16" fmla="*/ 35 w 77"/>
                <a:gd name="T17" fmla="*/ 98 h 98"/>
                <a:gd name="T18" fmla="*/ 36 w 77"/>
                <a:gd name="T19" fmla="*/ 98 h 98"/>
                <a:gd name="T20" fmla="*/ 37 w 77"/>
                <a:gd name="T21" fmla="*/ 98 h 98"/>
                <a:gd name="T22" fmla="*/ 38 w 77"/>
                <a:gd name="T23" fmla="*/ 98 h 98"/>
                <a:gd name="T24" fmla="*/ 39 w 77"/>
                <a:gd name="T25" fmla="*/ 98 h 98"/>
                <a:gd name="T26" fmla="*/ 40 w 77"/>
                <a:gd name="T27" fmla="*/ 98 h 98"/>
                <a:gd name="T28" fmla="*/ 41 w 77"/>
                <a:gd name="T29" fmla="*/ 98 h 98"/>
                <a:gd name="T30" fmla="*/ 42 w 77"/>
                <a:gd name="T31" fmla="*/ 98 h 98"/>
                <a:gd name="T32" fmla="*/ 43 w 77"/>
                <a:gd name="T33" fmla="*/ 98 h 98"/>
                <a:gd name="T34" fmla="*/ 43 w 77"/>
                <a:gd name="T35" fmla="*/ 98 h 98"/>
                <a:gd name="T36" fmla="*/ 44 w 77"/>
                <a:gd name="T37" fmla="*/ 98 h 98"/>
                <a:gd name="T38" fmla="*/ 45 w 77"/>
                <a:gd name="T39" fmla="*/ 98 h 98"/>
                <a:gd name="T40" fmla="*/ 46 w 77"/>
                <a:gd name="T41" fmla="*/ 98 h 98"/>
                <a:gd name="T42" fmla="*/ 47 w 77"/>
                <a:gd name="T43" fmla="*/ 98 h 98"/>
                <a:gd name="T44" fmla="*/ 47 w 77"/>
                <a:gd name="T45" fmla="*/ 98 h 98"/>
                <a:gd name="T46" fmla="*/ 77 w 77"/>
                <a:gd name="T47" fmla="*/ 85 h 98"/>
                <a:gd name="T48" fmla="*/ 22 w 77"/>
                <a:gd name="T49" fmla="*/ 33 h 98"/>
                <a:gd name="T50" fmla="*/ 25 w 77"/>
                <a:gd name="T51" fmla="*/ 20 h 98"/>
                <a:gd name="T52" fmla="*/ 22 w 77"/>
                <a:gd name="T53" fmla="*/ 0 h 98"/>
                <a:gd name="T54" fmla="*/ 27 w 77"/>
                <a:gd name="T55" fmla="*/ 6 h 98"/>
                <a:gd name="T56" fmla="*/ 35 w 77"/>
                <a:gd name="T57" fmla="*/ 0 h 98"/>
                <a:gd name="T58" fmla="*/ 40 w 77"/>
                <a:gd name="T59" fmla="*/ 6 h 98"/>
                <a:gd name="T60" fmla="*/ 48 w 77"/>
                <a:gd name="T61" fmla="*/ 0 h 98"/>
                <a:gd name="T62" fmla="*/ 50 w 77"/>
                <a:gd name="T63" fmla="*/ 6 h 98"/>
                <a:gd name="T64" fmla="*/ 59 w 77"/>
                <a:gd name="T65" fmla="*/ 1 h 98"/>
                <a:gd name="T66" fmla="*/ 18 w 77"/>
                <a:gd name="T67" fmla="*/ 31 h 98"/>
                <a:gd name="T68" fmla="*/ 18 w 77"/>
                <a:gd name="T69" fmla="*/ 22 h 98"/>
                <a:gd name="T70" fmla="*/ 63 w 77"/>
                <a:gd name="T71" fmla="*/ 26 h 98"/>
                <a:gd name="T72" fmla="*/ 18 w 77"/>
                <a:gd name="T73" fmla="*/ 31 h 98"/>
                <a:gd name="T74" fmla="*/ 43 w 77"/>
                <a:gd name="T75" fmla="*/ 86 h 98"/>
                <a:gd name="T76" fmla="*/ 35 w 77"/>
                <a:gd name="T77" fmla="*/ 84 h 98"/>
                <a:gd name="T78" fmla="*/ 30 w 77"/>
                <a:gd name="T79" fmla="*/ 69 h 98"/>
                <a:gd name="T80" fmla="*/ 37 w 77"/>
                <a:gd name="T81" fmla="*/ 78 h 98"/>
                <a:gd name="T82" fmla="*/ 40 w 77"/>
                <a:gd name="T83" fmla="*/ 78 h 98"/>
                <a:gd name="T84" fmla="*/ 39 w 77"/>
                <a:gd name="T85" fmla="*/ 70 h 98"/>
                <a:gd name="T86" fmla="*/ 30 w 77"/>
                <a:gd name="T87" fmla="*/ 57 h 98"/>
                <a:gd name="T88" fmla="*/ 35 w 77"/>
                <a:gd name="T89" fmla="*/ 46 h 98"/>
                <a:gd name="T90" fmla="*/ 43 w 77"/>
                <a:gd name="T91" fmla="*/ 44 h 98"/>
                <a:gd name="T92" fmla="*/ 48 w 77"/>
                <a:gd name="T93" fmla="*/ 53 h 98"/>
                <a:gd name="T94" fmla="*/ 40 w 77"/>
                <a:gd name="T95" fmla="*/ 59 h 98"/>
                <a:gd name="T96" fmla="*/ 39 w 77"/>
                <a:gd name="T97" fmla="*/ 51 h 98"/>
                <a:gd name="T98" fmla="*/ 38 w 77"/>
                <a:gd name="T99" fmla="*/ 56 h 98"/>
                <a:gd name="T100" fmla="*/ 47 w 77"/>
                <a:gd name="T101" fmla="*/ 68 h 98"/>
                <a:gd name="T102" fmla="*/ 49 w 77"/>
                <a:gd name="T103" fmla="*/ 77 h 9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77"/>
                <a:gd name="T157" fmla="*/ 0 h 98"/>
                <a:gd name="T158" fmla="*/ 77 w 77"/>
                <a:gd name="T159" fmla="*/ 98 h 9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77" h="98">
                  <a:moveTo>
                    <a:pt x="22" y="33"/>
                  </a:moveTo>
                  <a:cubicBezTo>
                    <a:pt x="11" y="49"/>
                    <a:pt x="4" y="66"/>
                    <a:pt x="0" y="85"/>
                  </a:cubicBezTo>
                  <a:cubicBezTo>
                    <a:pt x="1" y="91"/>
                    <a:pt x="5" y="96"/>
                    <a:pt x="11" y="98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41" y="98"/>
                    <a:pt x="41" y="98"/>
                    <a:pt x="41" y="98"/>
                  </a:cubicBezTo>
                  <a:cubicBezTo>
                    <a:pt x="41" y="98"/>
                    <a:pt x="41" y="98"/>
                    <a:pt x="41" y="98"/>
                  </a:cubicBezTo>
                  <a:cubicBezTo>
                    <a:pt x="42" y="98"/>
                    <a:pt x="42" y="98"/>
                    <a:pt x="42" y="98"/>
                  </a:cubicBezTo>
                  <a:cubicBezTo>
                    <a:pt x="42" y="98"/>
                    <a:pt x="42" y="98"/>
                    <a:pt x="42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4" y="98"/>
                    <a:pt x="44" y="98"/>
                    <a:pt x="44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66" y="98"/>
                    <a:pt x="66" y="98"/>
                    <a:pt x="66" y="98"/>
                  </a:cubicBezTo>
                  <a:cubicBezTo>
                    <a:pt x="72" y="96"/>
                    <a:pt x="75" y="91"/>
                    <a:pt x="77" y="85"/>
                  </a:cubicBezTo>
                  <a:cubicBezTo>
                    <a:pt x="72" y="66"/>
                    <a:pt x="66" y="49"/>
                    <a:pt x="55" y="33"/>
                  </a:cubicBezTo>
                  <a:cubicBezTo>
                    <a:pt x="44" y="33"/>
                    <a:pt x="33" y="33"/>
                    <a:pt x="22" y="33"/>
                  </a:cubicBezTo>
                  <a:close/>
                  <a:moveTo>
                    <a:pt x="50" y="20"/>
                  </a:moveTo>
                  <a:cubicBezTo>
                    <a:pt x="42" y="20"/>
                    <a:pt x="34" y="20"/>
                    <a:pt x="25" y="2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0" y="20"/>
                    <a:pt x="50" y="20"/>
                    <a:pt x="50" y="20"/>
                  </a:cubicBezTo>
                  <a:close/>
                  <a:moveTo>
                    <a:pt x="18" y="31"/>
                  </a:moveTo>
                  <a:cubicBezTo>
                    <a:pt x="16" y="31"/>
                    <a:pt x="14" y="29"/>
                    <a:pt x="14" y="26"/>
                  </a:cubicBezTo>
                  <a:cubicBezTo>
                    <a:pt x="14" y="24"/>
                    <a:pt x="16" y="22"/>
                    <a:pt x="18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61" y="22"/>
                    <a:pt x="63" y="24"/>
                    <a:pt x="63" y="26"/>
                  </a:cubicBezTo>
                  <a:cubicBezTo>
                    <a:pt x="63" y="29"/>
                    <a:pt x="61" y="31"/>
                    <a:pt x="59" y="31"/>
                  </a:cubicBezTo>
                  <a:cubicBezTo>
                    <a:pt x="18" y="31"/>
                    <a:pt x="18" y="31"/>
                    <a:pt x="18" y="31"/>
                  </a:cubicBezTo>
                  <a:close/>
                  <a:moveTo>
                    <a:pt x="43" y="84"/>
                  </a:moveTo>
                  <a:cubicBezTo>
                    <a:pt x="43" y="86"/>
                    <a:pt x="43" y="86"/>
                    <a:pt x="43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2" y="83"/>
                    <a:pt x="30" y="81"/>
                    <a:pt x="30" y="77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7" y="78"/>
                    <a:pt x="38" y="79"/>
                    <a:pt x="39" y="79"/>
                  </a:cubicBezTo>
                  <a:cubicBezTo>
                    <a:pt x="40" y="79"/>
                    <a:pt x="40" y="78"/>
                    <a:pt x="40" y="78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0" y="72"/>
                    <a:pt x="40" y="71"/>
                    <a:pt x="39" y="70"/>
                  </a:cubicBezTo>
                  <a:cubicBezTo>
                    <a:pt x="38" y="69"/>
                    <a:pt x="36" y="67"/>
                    <a:pt x="32" y="63"/>
                  </a:cubicBezTo>
                  <a:cubicBezTo>
                    <a:pt x="31" y="61"/>
                    <a:pt x="30" y="59"/>
                    <a:pt x="30" y="57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0" y="49"/>
                    <a:pt x="32" y="47"/>
                    <a:pt x="35" y="4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6" y="47"/>
                    <a:pt x="48" y="49"/>
                    <a:pt x="48" y="53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0" y="51"/>
                    <a:pt x="40" y="51"/>
                    <a:pt x="39" y="51"/>
                  </a:cubicBezTo>
                  <a:cubicBezTo>
                    <a:pt x="38" y="51"/>
                    <a:pt x="38" y="52"/>
                    <a:pt x="38" y="5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8" y="57"/>
                    <a:pt x="39" y="59"/>
                    <a:pt x="41" y="61"/>
                  </a:cubicBezTo>
                  <a:cubicBezTo>
                    <a:pt x="44" y="64"/>
                    <a:pt x="47" y="67"/>
                    <a:pt x="47" y="68"/>
                  </a:cubicBezTo>
                  <a:cubicBezTo>
                    <a:pt x="48" y="69"/>
                    <a:pt x="49" y="71"/>
                    <a:pt x="49" y="72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81"/>
                    <a:pt x="47" y="83"/>
                    <a:pt x="43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176924"/>
              <a:endParaRPr lang="zh-CN" altLang="zh-CN" sz="1200" dirty="0">
                <a:solidFill>
                  <a:srgbClr val="000000"/>
                </a:solidFill>
                <a:ea typeface="微软雅黑" panose="020B0503020204020204" pitchFamily="34" charset="-122"/>
                <a:sym typeface="宋体" pitchFamily="2" charset="-122"/>
              </a:endParaRPr>
            </a:p>
          </p:txBody>
        </p:sp>
      </p:grpSp>
      <p:sp>
        <p:nvSpPr>
          <p:cNvPr id="55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56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9817571"/>
      </p:ext>
    </p:extLst>
  </p:cSld>
  <p:clrMapOvr>
    <a:masterClrMapping/>
  </p:clrMapOvr>
  <p:transition spd="slow" advTm="165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2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200"/>
                                        <p:tgtEl>
                                          <p:spTgt spid="7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7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7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200"/>
                                        <p:tgtEl>
                                          <p:spTgt spid="7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7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7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200"/>
                                        <p:tgtEl>
                                          <p:spTgt spid="7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7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7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200"/>
                                        <p:tgtEl>
                                          <p:spTgt spid="7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200"/>
                                        <p:tgtEl>
                                          <p:spTgt spid="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18" grpId="0" bldLvl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鹏\PPT总结内页\色彩\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372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ubtitle 9"/>
          <p:cNvSpPr txBox="1">
            <a:spLocks/>
          </p:cNvSpPr>
          <p:nvPr/>
        </p:nvSpPr>
        <p:spPr>
          <a:xfrm>
            <a:off x="4140812" y="4362658"/>
            <a:ext cx="3888540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84707" y="4938722"/>
            <a:ext cx="54007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en-US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 </a:t>
            </a:r>
            <a:r>
              <a:rPr lang="en-US" altLang="zh-CN" sz="2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YEAR  THE  </a:t>
            </a:r>
            <a:r>
              <a:rPr lang="en-US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 PLAN</a:t>
            </a:r>
          </a:p>
        </p:txBody>
      </p:sp>
      <p:sp>
        <p:nvSpPr>
          <p:cNvPr id="41" name="等腰三角形 40"/>
          <p:cNvSpPr/>
          <p:nvPr/>
        </p:nvSpPr>
        <p:spPr>
          <a:xfrm rot="5400000">
            <a:off x="-183868" y="2342916"/>
            <a:ext cx="2610160" cy="2250130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2" name="等腰三角形 41"/>
          <p:cNvSpPr/>
          <p:nvPr/>
        </p:nvSpPr>
        <p:spPr>
          <a:xfrm rot="5400000">
            <a:off x="-96780" y="4865987"/>
            <a:ext cx="1347426" cy="1161573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5" name="等腰三角形 44"/>
          <p:cNvSpPr/>
          <p:nvPr/>
        </p:nvSpPr>
        <p:spPr>
          <a:xfrm rot="5400000">
            <a:off x="-102744" y="775867"/>
            <a:ext cx="1489778" cy="128429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6" name="等腰三角形 45"/>
          <p:cNvSpPr/>
          <p:nvPr/>
        </p:nvSpPr>
        <p:spPr>
          <a:xfrm rot="5400000">
            <a:off x="-102506" y="1520758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7" name="等腰三角形 46"/>
          <p:cNvSpPr/>
          <p:nvPr/>
        </p:nvSpPr>
        <p:spPr>
          <a:xfrm rot="5400000">
            <a:off x="-102506" y="4085363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8" name="等腰三角形 47"/>
          <p:cNvSpPr/>
          <p:nvPr/>
        </p:nvSpPr>
        <p:spPr>
          <a:xfrm rot="5400000">
            <a:off x="-102506" y="5089362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9" name="等腰三角形 48"/>
          <p:cNvSpPr/>
          <p:nvPr/>
        </p:nvSpPr>
        <p:spPr>
          <a:xfrm rot="16200000" flipH="1">
            <a:off x="9522347" y="179171"/>
            <a:ext cx="2597932" cy="2239590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0" name="等腰三角形 49"/>
          <p:cNvSpPr/>
          <p:nvPr/>
        </p:nvSpPr>
        <p:spPr>
          <a:xfrm rot="16200000" flipH="1">
            <a:off x="10658555" y="2700065"/>
            <a:ext cx="1377558" cy="1187549"/>
          </a:xfrm>
          <a:prstGeom prst="triangle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1" name="等腰三角形 50"/>
          <p:cNvSpPr/>
          <p:nvPr/>
        </p:nvSpPr>
        <p:spPr>
          <a:xfrm rot="16200000" flipH="1">
            <a:off x="10712153" y="5271156"/>
            <a:ext cx="1298965" cy="1119796"/>
          </a:xfrm>
          <a:prstGeom prst="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2" name="等腰三角形 51"/>
          <p:cNvSpPr/>
          <p:nvPr/>
        </p:nvSpPr>
        <p:spPr>
          <a:xfrm rot="16200000" flipH="1">
            <a:off x="10534500" y="2069083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3" name="等腰三角形 52"/>
          <p:cNvSpPr/>
          <p:nvPr/>
        </p:nvSpPr>
        <p:spPr>
          <a:xfrm rot="16200000" flipH="1">
            <a:off x="10534500" y="3570725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4" name="等腰三角形 53"/>
          <p:cNvSpPr/>
          <p:nvPr/>
        </p:nvSpPr>
        <p:spPr>
          <a:xfrm rot="16200000" flipH="1">
            <a:off x="10534500" y="4574724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5" name="等腰三角形 54"/>
          <p:cNvSpPr/>
          <p:nvPr/>
        </p:nvSpPr>
        <p:spPr>
          <a:xfrm rot="5400000">
            <a:off x="2312654" y="2486696"/>
            <a:ext cx="520921" cy="44907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6" name="等腰三角形 55"/>
          <p:cNvSpPr/>
          <p:nvPr/>
        </p:nvSpPr>
        <p:spPr>
          <a:xfrm rot="5400000">
            <a:off x="1745835" y="724496"/>
            <a:ext cx="744888" cy="642145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7" name="等腰三角形 56"/>
          <p:cNvSpPr/>
          <p:nvPr/>
        </p:nvSpPr>
        <p:spPr>
          <a:xfrm rot="5400000">
            <a:off x="1624302" y="5764606"/>
            <a:ext cx="479922" cy="413724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8" name="等腰三角形 57"/>
          <p:cNvSpPr/>
          <p:nvPr/>
        </p:nvSpPr>
        <p:spPr>
          <a:xfrm rot="16200000" flipH="1">
            <a:off x="9812011" y="1895706"/>
            <a:ext cx="596180" cy="513947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9" name="等腰三角形 58"/>
          <p:cNvSpPr/>
          <p:nvPr/>
        </p:nvSpPr>
        <p:spPr>
          <a:xfrm rot="16200000">
            <a:off x="10203457" y="4559249"/>
            <a:ext cx="333221" cy="287259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756320" y="1248209"/>
            <a:ext cx="2657525" cy="3000018"/>
            <a:chOff x="4781991" y="1248209"/>
            <a:chExt cx="2657525" cy="3000018"/>
          </a:xfrm>
        </p:grpSpPr>
        <p:sp>
          <p:nvSpPr>
            <p:cNvPr id="9" name="等腰三角形 8"/>
            <p:cNvSpPr/>
            <p:nvPr/>
          </p:nvSpPr>
          <p:spPr>
            <a:xfrm rot="10800000">
              <a:off x="4781991" y="349818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4781992" y="1248210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7200000">
              <a:off x="6629467" y="1429593"/>
              <a:ext cx="870053" cy="750045"/>
            </a:xfrm>
            <a:prstGeom prst="triangle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flipH="1">
              <a:off x="6517461" y="2743492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10800000">
              <a:off x="4782093" y="1998257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>
              <a:off x="5652096" y="1248210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10800000">
              <a:off x="6087148" y="1248211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>
              <a:off x="5217120" y="1998257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1" name="等腰三角形 20"/>
            <p:cNvSpPr/>
            <p:nvPr/>
          </p:nvSpPr>
          <p:spPr>
            <a:xfrm rot="10800000" flipH="1">
              <a:off x="6087071" y="2743493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2" name="等腰三角形 21"/>
            <p:cNvSpPr/>
            <p:nvPr/>
          </p:nvSpPr>
          <p:spPr>
            <a:xfrm rot="10800000">
              <a:off x="5652147" y="349818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flipH="1">
              <a:off x="5217120" y="3498182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6" name="等腰三角形 25"/>
            <p:cNvSpPr/>
            <p:nvPr/>
          </p:nvSpPr>
          <p:spPr>
            <a:xfrm flipH="1">
              <a:off x="6087070" y="3498181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7" name="等腰三角形 26"/>
            <p:cNvSpPr/>
            <p:nvPr/>
          </p:nvSpPr>
          <p:spPr>
            <a:xfrm rot="10800000">
              <a:off x="6522095" y="349818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36" name="等腰三角形 35"/>
            <p:cNvSpPr/>
            <p:nvPr/>
          </p:nvSpPr>
          <p:spPr>
            <a:xfrm rot="10800000">
              <a:off x="5217120" y="1248209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3730914"/>
      </p:ext>
    </p:extLst>
  </p:cSld>
  <p:clrMapOvr>
    <a:masterClrMapping/>
  </p:clrMapOvr>
  <p:transition spd="slow" advTm="358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"/>
                            </p:stCondLst>
                            <p:childTnLst>
                              <p:par>
                                <p:cTn id="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00"/>
                            </p:stCondLst>
                            <p:childTnLst>
                              <p:par>
                                <p:cTn id="5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400"/>
                            </p:stCondLst>
                            <p:childTnLst>
                              <p:par>
                                <p:cTn id="5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600"/>
                            </p:stCondLst>
                            <p:childTnLst>
                              <p:par>
                                <p:cTn id="6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"/>
                            </p:stCondLst>
                            <p:childTnLst>
                              <p:par>
                                <p:cTn id="7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200"/>
                            </p:stCondLst>
                            <p:childTnLst>
                              <p:par>
                                <p:cTn id="9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400"/>
                            </p:stCondLst>
                            <p:childTnLst>
                              <p:par>
                                <p:cTn id="10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600"/>
                            </p:stCondLst>
                            <p:childTnLst>
                              <p:par>
                                <p:cTn id="1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2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41" grpId="0" animBg="1"/>
      <p:bldP spid="42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2" descr="F:\鹏\PPT总结内页\色彩\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372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AutoShape 3"/>
          <p:cNvSpPr>
            <a:spLocks/>
          </p:cNvSpPr>
          <p:nvPr/>
        </p:nvSpPr>
        <p:spPr bwMode="auto">
          <a:xfrm>
            <a:off x="4797864" y="2465317"/>
            <a:ext cx="1954852" cy="195380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noFill/>
          <a:ln w="25400" cap="flat" cmpd="sng">
            <a:solidFill>
              <a:srgbClr val="F0F6FF"/>
            </a:solidFill>
            <a:prstDash val="solid"/>
            <a:miter lim="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4003" tIns="24003" rIns="24003" bIns="24003" anchor="ctr"/>
          <a:lstStyle/>
          <a:p>
            <a:pPr algn="ctr" hangingPunct="0">
              <a:defRPr/>
            </a:pPr>
            <a:r>
              <a:rPr lang="zh-CN" altLang="en-US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rPr>
              <a:t>社交平台</a:t>
            </a:r>
            <a:endParaRPr lang="en-US" altLang="zh-CN" kern="0" dirty="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 charset="0"/>
            </a:endParaRPr>
          </a:p>
          <a:p>
            <a:pPr algn="ctr" hangingPunct="0">
              <a:defRPr/>
            </a:pPr>
            <a:r>
              <a:rPr lang="zh-CN" altLang="en-US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rPr>
              <a:t>趋势</a:t>
            </a:r>
            <a:endParaRPr lang="en-US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111700" y="1747547"/>
            <a:ext cx="4128744" cy="1065779"/>
            <a:chOff x="1111700" y="1747547"/>
            <a:chExt cx="4128744" cy="1065779"/>
          </a:xfrm>
        </p:grpSpPr>
        <p:sp>
          <p:nvSpPr>
            <p:cNvPr id="46" name="AutoShape 12"/>
            <p:cNvSpPr>
              <a:spLocks/>
            </p:cNvSpPr>
            <p:nvPr/>
          </p:nvSpPr>
          <p:spPr bwMode="auto">
            <a:xfrm>
              <a:off x="1111700" y="2435316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视频</a:t>
              </a:r>
              <a:endParaRPr lang="en-US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4" name="AutoShape 20"/>
            <p:cNvSpPr>
              <a:spLocks/>
            </p:cNvSpPr>
            <p:nvPr/>
          </p:nvSpPr>
          <p:spPr bwMode="auto">
            <a:xfrm>
              <a:off x="2855014" y="1747547"/>
              <a:ext cx="2385430" cy="871524"/>
            </a:xfrm>
            <a:custGeom>
              <a:avLst/>
              <a:gdLst>
                <a:gd name="T0" fmla="*/ 2524125 w 21600"/>
                <a:gd name="T1" fmla="*/ 922338 h 21600"/>
                <a:gd name="T2" fmla="*/ 2524125 w 21600"/>
                <a:gd name="T3" fmla="*/ 922338 h 21600"/>
                <a:gd name="T4" fmla="*/ 2524125 w 21600"/>
                <a:gd name="T5" fmla="*/ 922338 h 21600"/>
                <a:gd name="T6" fmla="*/ 2524125 w 21600"/>
                <a:gd name="T7" fmla="*/ 9223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404" y="0"/>
                  </a:lnTo>
                  <a:lnTo>
                    <a:pt x="2404" y="21600"/>
                  </a:lnTo>
                  <a:lnTo>
                    <a:pt x="0" y="21470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defTabSz="1176924"/>
              <a:endParaRPr lang="tr-TR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11700" y="2302562"/>
            <a:ext cx="2900023" cy="1056029"/>
            <a:chOff x="1111700" y="2302562"/>
            <a:chExt cx="2900023" cy="1056029"/>
          </a:xfrm>
        </p:grpSpPr>
        <p:sp>
          <p:nvSpPr>
            <p:cNvPr id="47" name="AutoShape 13"/>
            <p:cNvSpPr>
              <a:spLocks/>
            </p:cNvSpPr>
            <p:nvPr/>
          </p:nvSpPr>
          <p:spPr bwMode="auto">
            <a:xfrm>
              <a:off x="1111700" y="2980581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音频</a:t>
              </a:r>
              <a:endParaRPr lang="en-US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5" name="AutoShape 21"/>
            <p:cNvSpPr>
              <a:spLocks/>
            </p:cNvSpPr>
            <p:nvPr/>
          </p:nvSpPr>
          <p:spPr bwMode="auto">
            <a:xfrm>
              <a:off x="2863266" y="2302562"/>
              <a:ext cx="1148457" cy="843773"/>
            </a:xfrm>
            <a:custGeom>
              <a:avLst/>
              <a:gdLst>
                <a:gd name="T0" fmla="*/ 1215231 w 21600"/>
                <a:gd name="T1" fmla="*/ 892969 h 21600"/>
                <a:gd name="T2" fmla="*/ 1215231 w 21600"/>
                <a:gd name="T3" fmla="*/ 892969 h 21600"/>
                <a:gd name="T4" fmla="*/ 1215231 w 21600"/>
                <a:gd name="T5" fmla="*/ 892969 h 21600"/>
                <a:gd name="T6" fmla="*/ 1215231 w 21600"/>
                <a:gd name="T7" fmla="*/ 8929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0"/>
                  </a:moveTo>
                  <a:lnTo>
                    <a:pt x="8924" y="0"/>
                  </a:lnTo>
                  <a:lnTo>
                    <a:pt x="8924" y="21599"/>
                  </a:lnTo>
                  <a:lnTo>
                    <a:pt x="0" y="21435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defTabSz="1176924"/>
              <a:endParaRPr lang="tr-TR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111700" y="3501095"/>
            <a:ext cx="2469445" cy="402761"/>
            <a:chOff x="1111700" y="3501095"/>
            <a:chExt cx="2469445" cy="402761"/>
          </a:xfrm>
        </p:grpSpPr>
        <p:sp>
          <p:nvSpPr>
            <p:cNvPr id="48" name="AutoShape 14"/>
            <p:cNvSpPr>
              <a:spLocks/>
            </p:cNvSpPr>
            <p:nvPr/>
          </p:nvSpPr>
          <p:spPr bwMode="auto">
            <a:xfrm>
              <a:off x="1111700" y="3525846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好评</a:t>
              </a:r>
              <a:endParaRPr lang="en-US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6" name="AutoShape 22"/>
            <p:cNvSpPr>
              <a:spLocks/>
            </p:cNvSpPr>
            <p:nvPr/>
          </p:nvSpPr>
          <p:spPr bwMode="auto">
            <a:xfrm>
              <a:off x="2864766" y="3501095"/>
              <a:ext cx="716379" cy="213756"/>
            </a:xfrm>
            <a:custGeom>
              <a:avLst/>
              <a:gdLst>
                <a:gd name="T0" fmla="*/ 758031 w 21600"/>
                <a:gd name="T1" fmla="*/ 226219 h 21600"/>
                <a:gd name="T2" fmla="*/ 758031 w 21600"/>
                <a:gd name="T3" fmla="*/ 226219 h 21600"/>
                <a:gd name="T4" fmla="*/ 758031 w 21600"/>
                <a:gd name="T5" fmla="*/ 226219 h 21600"/>
                <a:gd name="T6" fmla="*/ 758031 w 21600"/>
                <a:gd name="T7" fmla="*/ 22621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0"/>
                  </a:moveTo>
                  <a:lnTo>
                    <a:pt x="5921" y="0"/>
                  </a:lnTo>
                  <a:lnTo>
                    <a:pt x="5921" y="21599"/>
                  </a:lnTo>
                  <a:lnTo>
                    <a:pt x="0" y="21460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defTabSz="1176924"/>
              <a:endParaRPr lang="tr-TR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111700" y="4071110"/>
            <a:ext cx="2895522" cy="614267"/>
            <a:chOff x="1111700" y="4071110"/>
            <a:chExt cx="2895522" cy="614267"/>
          </a:xfrm>
        </p:grpSpPr>
        <p:sp>
          <p:nvSpPr>
            <p:cNvPr id="49" name="AutoShape 15"/>
            <p:cNvSpPr>
              <a:spLocks/>
            </p:cNvSpPr>
            <p:nvPr/>
          </p:nvSpPr>
          <p:spPr bwMode="auto">
            <a:xfrm>
              <a:off x="1111700" y="4071110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图片</a:t>
              </a:r>
              <a:endParaRPr lang="en-US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7" name="AutoShape 23"/>
            <p:cNvSpPr>
              <a:spLocks/>
            </p:cNvSpPr>
            <p:nvPr/>
          </p:nvSpPr>
          <p:spPr bwMode="auto">
            <a:xfrm>
              <a:off x="2867767" y="4253365"/>
              <a:ext cx="1139455" cy="432012"/>
            </a:xfrm>
            <a:custGeom>
              <a:avLst/>
              <a:gdLst>
                <a:gd name="T0" fmla="*/ 1205706 w 21600"/>
                <a:gd name="T1" fmla="*/ 457200 h 21600"/>
                <a:gd name="T2" fmla="*/ 1205706 w 21600"/>
                <a:gd name="T3" fmla="*/ 457200 h 21600"/>
                <a:gd name="T4" fmla="*/ 1205706 w 21600"/>
                <a:gd name="T5" fmla="*/ 457200 h 21600"/>
                <a:gd name="T6" fmla="*/ 1205706 w 21600"/>
                <a:gd name="T7" fmla="*/ 4572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600"/>
                  </a:moveTo>
                  <a:lnTo>
                    <a:pt x="4059" y="21600"/>
                  </a:lnTo>
                  <a:lnTo>
                    <a:pt x="4059" y="0"/>
                  </a:lnTo>
                  <a:lnTo>
                    <a:pt x="0" y="126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defTabSz="1176924"/>
              <a:endParaRPr lang="tr-TR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587617" y="2337064"/>
            <a:ext cx="2851263" cy="476262"/>
            <a:chOff x="7587617" y="2337064"/>
            <a:chExt cx="2851263" cy="476262"/>
          </a:xfrm>
        </p:grpSpPr>
        <p:sp>
          <p:nvSpPr>
            <p:cNvPr id="50" name="AutoShape 16"/>
            <p:cNvSpPr>
              <a:spLocks/>
            </p:cNvSpPr>
            <p:nvPr/>
          </p:nvSpPr>
          <p:spPr bwMode="auto">
            <a:xfrm>
              <a:off x="8846343" y="2435316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转换</a:t>
              </a:r>
              <a:endParaRPr lang="en-US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8" name="AutoShape 24"/>
            <p:cNvSpPr>
              <a:spLocks/>
            </p:cNvSpPr>
            <p:nvPr/>
          </p:nvSpPr>
          <p:spPr bwMode="auto">
            <a:xfrm>
              <a:off x="7587617" y="2337064"/>
              <a:ext cx="1056190" cy="307508"/>
            </a:xfrm>
            <a:custGeom>
              <a:avLst/>
              <a:gdLst>
                <a:gd name="T0" fmla="*/ 1117600 w 21600"/>
                <a:gd name="T1" fmla="*/ 325438 h 21600"/>
                <a:gd name="T2" fmla="*/ 1117600 w 21600"/>
                <a:gd name="T3" fmla="*/ 325438 h 21600"/>
                <a:gd name="T4" fmla="*/ 1117600 w 21600"/>
                <a:gd name="T5" fmla="*/ 325438 h 21600"/>
                <a:gd name="T6" fmla="*/ 1117600 w 21600"/>
                <a:gd name="T7" fmla="*/ 3254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15140" y="0"/>
                  </a:lnTo>
                  <a:lnTo>
                    <a:pt x="15140" y="21600"/>
                  </a:lnTo>
                  <a:lnTo>
                    <a:pt x="21600" y="21600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defTabSz="1176924"/>
              <a:endParaRPr lang="tr-TR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970936" y="2980581"/>
            <a:ext cx="2467944" cy="528764"/>
            <a:chOff x="7970936" y="2980581"/>
            <a:chExt cx="2467944" cy="528764"/>
          </a:xfrm>
        </p:grpSpPr>
        <p:sp>
          <p:nvSpPr>
            <p:cNvPr id="51" name="AutoShape 17"/>
            <p:cNvSpPr>
              <a:spLocks/>
            </p:cNvSpPr>
            <p:nvPr/>
          </p:nvSpPr>
          <p:spPr bwMode="auto">
            <a:xfrm>
              <a:off x="8846343" y="2980581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在线播放</a:t>
              </a:r>
              <a:endParaRPr lang="en-US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59" name="AutoShape 25"/>
            <p:cNvSpPr>
              <a:spLocks/>
            </p:cNvSpPr>
            <p:nvPr/>
          </p:nvSpPr>
          <p:spPr bwMode="auto">
            <a:xfrm>
              <a:off x="7970936" y="3186836"/>
              <a:ext cx="657118" cy="322509"/>
            </a:xfrm>
            <a:custGeom>
              <a:avLst/>
              <a:gdLst>
                <a:gd name="T0" fmla="*/ 695325 w 21600"/>
                <a:gd name="T1" fmla="*/ 341313 h 21600"/>
                <a:gd name="T2" fmla="*/ 695325 w 21600"/>
                <a:gd name="T3" fmla="*/ 341313 h 21600"/>
                <a:gd name="T4" fmla="*/ 695325 w 21600"/>
                <a:gd name="T5" fmla="*/ 341313 h 21600"/>
                <a:gd name="T6" fmla="*/ 695325 w 21600"/>
                <a:gd name="T7" fmla="*/ 34131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14219" y="21600"/>
                  </a:lnTo>
                  <a:lnTo>
                    <a:pt x="14219" y="0"/>
                  </a:lnTo>
                  <a:lnTo>
                    <a:pt x="21599" y="0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defTabSz="1176924"/>
              <a:endParaRPr lang="tr-TR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598868" y="3525846"/>
            <a:ext cx="2840012" cy="1131780"/>
            <a:chOff x="7598868" y="3525846"/>
            <a:chExt cx="2840012" cy="1131780"/>
          </a:xfrm>
        </p:grpSpPr>
        <p:sp>
          <p:nvSpPr>
            <p:cNvPr id="52" name="AutoShape 18"/>
            <p:cNvSpPr>
              <a:spLocks/>
            </p:cNvSpPr>
            <p:nvPr/>
          </p:nvSpPr>
          <p:spPr bwMode="auto">
            <a:xfrm>
              <a:off x="8846343" y="3525846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录音</a:t>
              </a:r>
              <a:endParaRPr lang="en-US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60" name="AutoShape 26"/>
            <p:cNvSpPr>
              <a:spLocks/>
            </p:cNvSpPr>
            <p:nvPr/>
          </p:nvSpPr>
          <p:spPr bwMode="auto">
            <a:xfrm>
              <a:off x="7598868" y="3783102"/>
              <a:ext cx="1038187" cy="874524"/>
            </a:xfrm>
            <a:custGeom>
              <a:avLst/>
              <a:gdLst>
                <a:gd name="T0" fmla="*/ 1098550 w 21600"/>
                <a:gd name="T1" fmla="*/ 925513 h 21600"/>
                <a:gd name="T2" fmla="*/ 1098550 w 21600"/>
                <a:gd name="T3" fmla="*/ 925513 h 21600"/>
                <a:gd name="T4" fmla="*/ 1098550 w 21600"/>
                <a:gd name="T5" fmla="*/ 925513 h 21600"/>
                <a:gd name="T6" fmla="*/ 1098550 w 21600"/>
                <a:gd name="T7" fmla="*/ 92551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14224" y="21600"/>
                  </a:lnTo>
                  <a:lnTo>
                    <a:pt x="14224" y="0"/>
                  </a:lnTo>
                  <a:lnTo>
                    <a:pt x="21600" y="0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defTabSz="1176924"/>
              <a:endParaRPr lang="tr-TR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354395" y="4071110"/>
            <a:ext cx="4084485" cy="1098030"/>
            <a:chOff x="6354395" y="4071110"/>
            <a:chExt cx="4084485" cy="1098030"/>
          </a:xfrm>
        </p:grpSpPr>
        <p:sp>
          <p:nvSpPr>
            <p:cNvPr id="53" name="AutoShape 19"/>
            <p:cNvSpPr>
              <a:spLocks/>
            </p:cNvSpPr>
            <p:nvPr/>
          </p:nvSpPr>
          <p:spPr bwMode="auto">
            <a:xfrm>
              <a:off x="8846343" y="4071110"/>
              <a:ext cx="1592537" cy="37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algn="ctr" hangingPunct="0"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Helvetica Light" charset="0"/>
                </a:rPr>
                <a:t>存档</a:t>
              </a:r>
              <a:endParaRPr lang="en-US" sz="13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 charset="0"/>
              </a:endParaRPr>
            </a:p>
          </p:txBody>
        </p:sp>
        <p:sp>
          <p:nvSpPr>
            <p:cNvPr id="61" name="AutoShape 27"/>
            <p:cNvSpPr>
              <a:spLocks/>
            </p:cNvSpPr>
            <p:nvPr/>
          </p:nvSpPr>
          <p:spPr bwMode="auto">
            <a:xfrm>
              <a:off x="6354395" y="4301367"/>
              <a:ext cx="2287912" cy="867773"/>
            </a:xfrm>
            <a:custGeom>
              <a:avLst/>
              <a:gdLst>
                <a:gd name="T0" fmla="*/ 2420938 w 21600"/>
                <a:gd name="T1" fmla="*/ 918369 h 21600"/>
                <a:gd name="T2" fmla="*/ 2420938 w 21600"/>
                <a:gd name="T3" fmla="*/ 918369 h 21600"/>
                <a:gd name="T4" fmla="*/ 2420938 w 21600"/>
                <a:gd name="T5" fmla="*/ 918369 h 21600"/>
                <a:gd name="T6" fmla="*/ 2420938 w 21600"/>
                <a:gd name="T7" fmla="*/ 9183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0024" y="21600"/>
                  </a:lnTo>
                  <a:lnTo>
                    <a:pt x="20024" y="0"/>
                  </a:lnTo>
                  <a:lnTo>
                    <a:pt x="21599" y="0"/>
                  </a:lnTo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0"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/>
            <a:p>
              <a:pPr defTabSz="1176924"/>
              <a:endParaRPr lang="tr-TR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094237" y="1933552"/>
            <a:ext cx="759887" cy="759771"/>
            <a:chOff x="4094237" y="1933552"/>
            <a:chExt cx="759887" cy="759771"/>
          </a:xfrm>
        </p:grpSpPr>
        <p:sp>
          <p:nvSpPr>
            <p:cNvPr id="38" name="AutoShape 4"/>
            <p:cNvSpPr>
              <a:spLocks/>
            </p:cNvSpPr>
            <p:nvPr/>
          </p:nvSpPr>
          <p:spPr bwMode="auto">
            <a:xfrm>
              <a:off x="4094237" y="1933552"/>
              <a:ext cx="759887" cy="75977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15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69647" y="2137077"/>
              <a:ext cx="409069" cy="403246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5380719" y="1388288"/>
            <a:ext cx="759887" cy="759770"/>
            <a:chOff x="5380719" y="1388288"/>
            <a:chExt cx="759887" cy="759770"/>
          </a:xfrm>
        </p:grpSpPr>
        <p:sp>
          <p:nvSpPr>
            <p:cNvPr id="43" name="AutoShape 9"/>
            <p:cNvSpPr>
              <a:spLocks/>
            </p:cNvSpPr>
            <p:nvPr/>
          </p:nvSpPr>
          <p:spPr bwMode="auto">
            <a:xfrm>
              <a:off x="5380719" y="1388288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15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563705" y="1566550"/>
              <a:ext cx="394665" cy="403246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6667201" y="2006305"/>
            <a:ext cx="759887" cy="759770"/>
            <a:chOff x="6667201" y="2006305"/>
            <a:chExt cx="759887" cy="759770"/>
          </a:xfrm>
        </p:grpSpPr>
        <p:sp>
          <p:nvSpPr>
            <p:cNvPr id="41" name="AutoShape 7"/>
            <p:cNvSpPr>
              <a:spLocks/>
            </p:cNvSpPr>
            <p:nvPr/>
          </p:nvSpPr>
          <p:spPr bwMode="auto">
            <a:xfrm>
              <a:off x="6667201" y="2006305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15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849812" y="2183309"/>
              <a:ext cx="394665" cy="403246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7088027" y="3100584"/>
            <a:ext cx="759887" cy="759771"/>
            <a:chOff x="7088027" y="3100584"/>
            <a:chExt cx="759887" cy="759771"/>
          </a:xfrm>
        </p:grpSpPr>
        <p:sp>
          <p:nvSpPr>
            <p:cNvPr id="40" name="AutoShape 6"/>
            <p:cNvSpPr>
              <a:spLocks/>
            </p:cNvSpPr>
            <p:nvPr/>
          </p:nvSpPr>
          <p:spPr bwMode="auto">
            <a:xfrm>
              <a:off x="7088027" y="3100584"/>
              <a:ext cx="759887" cy="75977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20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306779" y="3307722"/>
              <a:ext cx="383142" cy="403246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6667201" y="4266866"/>
            <a:ext cx="759887" cy="759770"/>
            <a:chOff x="6667201" y="4266866"/>
            <a:chExt cx="759887" cy="759770"/>
          </a:xfrm>
        </p:grpSpPr>
        <p:sp>
          <p:nvSpPr>
            <p:cNvPr id="45" name="AutoShape 11"/>
            <p:cNvSpPr>
              <a:spLocks/>
            </p:cNvSpPr>
            <p:nvPr/>
          </p:nvSpPr>
          <p:spPr bwMode="auto">
            <a:xfrm>
              <a:off x="6667201" y="4266866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15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869977" y="4469371"/>
              <a:ext cx="354335" cy="403246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5380719" y="4736379"/>
            <a:ext cx="759887" cy="759770"/>
            <a:chOff x="5380719" y="4736379"/>
            <a:chExt cx="759887" cy="759770"/>
          </a:xfrm>
        </p:grpSpPr>
        <p:sp>
          <p:nvSpPr>
            <p:cNvPr id="44" name="AutoShape 10"/>
            <p:cNvSpPr>
              <a:spLocks/>
            </p:cNvSpPr>
            <p:nvPr/>
          </p:nvSpPr>
          <p:spPr bwMode="auto">
            <a:xfrm>
              <a:off x="5380719" y="4736379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15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563330" y="4967517"/>
              <a:ext cx="394665" cy="403246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4094237" y="4266866"/>
            <a:ext cx="759887" cy="759770"/>
            <a:chOff x="4094237" y="4266866"/>
            <a:chExt cx="759887" cy="759770"/>
          </a:xfrm>
        </p:grpSpPr>
        <p:sp>
          <p:nvSpPr>
            <p:cNvPr id="42" name="AutoShape 8"/>
            <p:cNvSpPr>
              <a:spLocks/>
            </p:cNvSpPr>
            <p:nvPr/>
          </p:nvSpPr>
          <p:spPr bwMode="auto">
            <a:xfrm>
              <a:off x="4094237" y="4266866"/>
              <a:ext cx="759887" cy="759770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15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262444" y="4469371"/>
              <a:ext cx="423473" cy="403246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3702667" y="3100584"/>
            <a:ext cx="759887" cy="759771"/>
            <a:chOff x="3702667" y="3100584"/>
            <a:chExt cx="759887" cy="759771"/>
          </a:xfrm>
        </p:grpSpPr>
        <p:sp>
          <p:nvSpPr>
            <p:cNvPr id="39" name="AutoShape 5"/>
            <p:cNvSpPr>
              <a:spLocks/>
            </p:cNvSpPr>
            <p:nvPr/>
          </p:nvSpPr>
          <p:spPr bwMode="auto">
            <a:xfrm>
              <a:off x="3702667" y="3100584"/>
              <a:ext cx="759887" cy="75977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0F6F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4003" tIns="24003" rIns="24003" bIns="24003" anchor="ctr"/>
            <a:lstStyle>
              <a:lvl1pPr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1pPr>
              <a:lvl2pPr marL="742950" indent="-28575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2pPr>
              <a:lvl3pPr marL="11430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3pPr>
              <a:lvl4pPr marL="16002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4pPr>
              <a:lvl5pPr marL="2057400" indent="-228600" algn="ctr" eaLnBrk="0" hangingPunct="0"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 pitchFamily="2" charset="0"/>
                  <a:ea typeface="MS PGothic" panose="020B0600070205080204" pitchFamily="34" charset="-128"/>
                  <a:sym typeface="Helvetica Light" pitchFamily="2" charset="0"/>
                </a:defRPr>
              </a:lvl9pPr>
            </a:lstStyle>
            <a:p>
              <a:pPr defTabSz="1176924" eaLnBrk="1">
                <a:lnSpc>
                  <a:spcPct val="15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883027" y="3307745"/>
              <a:ext cx="394665" cy="403246"/>
            </a:xfrm>
            <a:prstGeom prst="rect">
              <a:avLst/>
            </a:prstGeom>
          </p:spPr>
        </p:pic>
      </p:grpSp>
      <p:sp>
        <p:nvSpPr>
          <p:cNvPr id="70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71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4945770"/>
      </p:ext>
    </p:extLst>
  </p:cSld>
  <p:clrMapOvr>
    <a:masterClrMapping/>
  </p:clrMapOvr>
  <p:transition spd="slow" advTm="400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2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Picture 2" descr="F:\鹏\PPT总结内页\色彩\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372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1886452" y="1524451"/>
            <a:ext cx="3843032" cy="4118866"/>
            <a:chOff x="733738" y="1573086"/>
            <a:chExt cx="3569739" cy="3825958"/>
          </a:xfrm>
        </p:grpSpPr>
        <p:pic>
          <p:nvPicPr>
            <p:cNvPr id="19" name="Picture 29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79967" y="1573086"/>
              <a:ext cx="266290" cy="696077"/>
            </a:xfrm>
            <a:prstGeom prst="rect">
              <a:avLst/>
            </a:prstGeom>
          </p:spPr>
        </p:pic>
        <p:pic>
          <p:nvPicPr>
            <p:cNvPr id="20" name="Picture 37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5389" y="1573086"/>
              <a:ext cx="266290" cy="696077"/>
            </a:xfrm>
            <a:prstGeom prst="rect">
              <a:avLst/>
            </a:prstGeom>
          </p:spPr>
        </p:pic>
        <p:pic>
          <p:nvPicPr>
            <p:cNvPr id="21" name="Picture 40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0812" y="1573086"/>
              <a:ext cx="266290" cy="696077"/>
            </a:xfrm>
            <a:prstGeom prst="rect">
              <a:avLst/>
            </a:prstGeom>
          </p:spPr>
        </p:pic>
        <p:pic>
          <p:nvPicPr>
            <p:cNvPr id="22" name="Picture 43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6234" y="1573086"/>
              <a:ext cx="266290" cy="696077"/>
            </a:xfrm>
            <a:prstGeom prst="rect">
              <a:avLst/>
            </a:prstGeom>
          </p:spPr>
        </p:pic>
        <p:pic>
          <p:nvPicPr>
            <p:cNvPr id="23" name="Picture 46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1656" y="1573086"/>
              <a:ext cx="266290" cy="696077"/>
            </a:xfrm>
            <a:prstGeom prst="rect">
              <a:avLst/>
            </a:prstGeom>
          </p:spPr>
        </p:pic>
        <p:pic>
          <p:nvPicPr>
            <p:cNvPr id="24" name="Picture 49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7078" y="1573086"/>
              <a:ext cx="266290" cy="696077"/>
            </a:xfrm>
            <a:prstGeom prst="rect">
              <a:avLst/>
            </a:prstGeom>
          </p:spPr>
        </p:pic>
        <p:pic>
          <p:nvPicPr>
            <p:cNvPr id="25" name="Picture 5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545" y="1573086"/>
              <a:ext cx="266290" cy="696077"/>
            </a:xfrm>
            <a:prstGeom prst="rect">
              <a:avLst/>
            </a:prstGeom>
          </p:spPr>
        </p:pic>
        <p:pic>
          <p:nvPicPr>
            <p:cNvPr id="26" name="Picture 11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7187" y="1573086"/>
              <a:ext cx="266290" cy="696077"/>
            </a:xfrm>
            <a:prstGeom prst="rect">
              <a:avLst/>
            </a:prstGeom>
          </p:spPr>
        </p:pic>
        <p:pic>
          <p:nvPicPr>
            <p:cNvPr id="27" name="Picture 111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2609" y="1573086"/>
              <a:ext cx="266290" cy="696077"/>
            </a:xfrm>
            <a:prstGeom prst="rect">
              <a:avLst/>
            </a:prstGeom>
          </p:spPr>
        </p:pic>
        <p:pic>
          <p:nvPicPr>
            <p:cNvPr id="28" name="Picture 109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8032" y="1573086"/>
              <a:ext cx="266290" cy="696077"/>
            </a:xfrm>
            <a:prstGeom prst="rect">
              <a:avLst/>
            </a:prstGeom>
          </p:spPr>
        </p:pic>
        <p:pic>
          <p:nvPicPr>
            <p:cNvPr id="29" name="Picture 7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56627" y="3138026"/>
              <a:ext cx="266290" cy="696077"/>
            </a:xfrm>
            <a:prstGeom prst="rect">
              <a:avLst/>
            </a:prstGeom>
          </p:spPr>
        </p:pic>
        <p:pic>
          <p:nvPicPr>
            <p:cNvPr id="30" name="Picture 72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92049" y="3138026"/>
              <a:ext cx="266290" cy="696077"/>
            </a:xfrm>
            <a:prstGeom prst="rect">
              <a:avLst/>
            </a:prstGeom>
          </p:spPr>
        </p:pic>
        <p:pic>
          <p:nvPicPr>
            <p:cNvPr id="31" name="Picture 70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27471" y="3138026"/>
              <a:ext cx="266290" cy="696077"/>
            </a:xfrm>
            <a:prstGeom prst="rect">
              <a:avLst/>
            </a:prstGeom>
          </p:spPr>
        </p:pic>
        <p:pic>
          <p:nvPicPr>
            <p:cNvPr id="32" name="Picture 68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62893" y="3138026"/>
              <a:ext cx="266290" cy="696077"/>
            </a:xfrm>
            <a:prstGeom prst="rect">
              <a:avLst/>
            </a:prstGeom>
          </p:spPr>
        </p:pic>
        <p:pic>
          <p:nvPicPr>
            <p:cNvPr id="33" name="Picture 66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8316" y="3138026"/>
              <a:ext cx="266290" cy="696077"/>
            </a:xfrm>
            <a:prstGeom prst="rect">
              <a:avLst/>
            </a:prstGeom>
          </p:spPr>
        </p:pic>
        <p:pic>
          <p:nvPicPr>
            <p:cNvPr id="34" name="Picture 64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3738" y="3138026"/>
              <a:ext cx="266290" cy="696077"/>
            </a:xfrm>
            <a:prstGeom prst="rect">
              <a:avLst/>
            </a:prstGeom>
          </p:spPr>
        </p:pic>
        <p:pic>
          <p:nvPicPr>
            <p:cNvPr id="35" name="Picture 6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1204" y="3138026"/>
              <a:ext cx="266290" cy="696077"/>
            </a:xfrm>
            <a:prstGeom prst="rect">
              <a:avLst/>
            </a:prstGeom>
          </p:spPr>
        </p:pic>
        <p:pic>
          <p:nvPicPr>
            <p:cNvPr id="36" name="Picture 9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13847" y="3138026"/>
              <a:ext cx="266290" cy="696077"/>
            </a:xfrm>
            <a:prstGeom prst="rect">
              <a:avLst/>
            </a:prstGeom>
          </p:spPr>
        </p:pic>
        <p:pic>
          <p:nvPicPr>
            <p:cNvPr id="37" name="Picture 90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9269" y="3138026"/>
              <a:ext cx="266290" cy="696077"/>
            </a:xfrm>
            <a:prstGeom prst="rect">
              <a:avLst/>
            </a:prstGeom>
          </p:spPr>
        </p:pic>
        <p:pic>
          <p:nvPicPr>
            <p:cNvPr id="38" name="Picture 8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84691" y="3138026"/>
              <a:ext cx="266290" cy="696077"/>
            </a:xfrm>
            <a:prstGeom prst="rect">
              <a:avLst/>
            </a:prstGeom>
          </p:spPr>
        </p:pic>
        <p:pic>
          <p:nvPicPr>
            <p:cNvPr id="39" name="Picture 12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79967" y="2355556"/>
              <a:ext cx="266290" cy="696077"/>
            </a:xfrm>
            <a:prstGeom prst="rect">
              <a:avLst/>
            </a:prstGeom>
          </p:spPr>
        </p:pic>
        <p:pic>
          <p:nvPicPr>
            <p:cNvPr id="40" name="Picture 12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5389" y="2355556"/>
              <a:ext cx="266290" cy="696077"/>
            </a:xfrm>
            <a:prstGeom prst="rect">
              <a:avLst/>
            </a:prstGeom>
          </p:spPr>
        </p:pic>
        <p:pic>
          <p:nvPicPr>
            <p:cNvPr id="41" name="Picture 12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0812" y="2355556"/>
              <a:ext cx="266290" cy="696077"/>
            </a:xfrm>
            <a:prstGeom prst="rect">
              <a:avLst/>
            </a:prstGeom>
          </p:spPr>
        </p:pic>
        <p:pic>
          <p:nvPicPr>
            <p:cNvPr id="42" name="Picture 125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6234" y="2355556"/>
              <a:ext cx="266290" cy="696077"/>
            </a:xfrm>
            <a:prstGeom prst="rect">
              <a:avLst/>
            </a:prstGeom>
          </p:spPr>
        </p:pic>
        <p:pic>
          <p:nvPicPr>
            <p:cNvPr id="43" name="Picture 126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1656" y="2355556"/>
              <a:ext cx="266290" cy="696077"/>
            </a:xfrm>
            <a:prstGeom prst="rect">
              <a:avLst/>
            </a:prstGeom>
          </p:spPr>
        </p:pic>
        <p:pic>
          <p:nvPicPr>
            <p:cNvPr id="44" name="Picture 127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7078" y="2355556"/>
              <a:ext cx="266290" cy="696077"/>
            </a:xfrm>
            <a:prstGeom prst="rect">
              <a:avLst/>
            </a:prstGeom>
          </p:spPr>
        </p:pic>
        <p:pic>
          <p:nvPicPr>
            <p:cNvPr id="45" name="Picture 12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545" y="2355556"/>
              <a:ext cx="266290" cy="696077"/>
            </a:xfrm>
            <a:prstGeom prst="rect">
              <a:avLst/>
            </a:prstGeom>
          </p:spPr>
        </p:pic>
        <p:pic>
          <p:nvPicPr>
            <p:cNvPr id="46" name="Picture 13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7187" y="2355556"/>
              <a:ext cx="266290" cy="696077"/>
            </a:xfrm>
            <a:prstGeom prst="rect">
              <a:avLst/>
            </a:prstGeom>
          </p:spPr>
        </p:pic>
        <p:pic>
          <p:nvPicPr>
            <p:cNvPr id="47" name="Picture 13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2609" y="2355556"/>
              <a:ext cx="266290" cy="696077"/>
            </a:xfrm>
            <a:prstGeom prst="rect">
              <a:avLst/>
            </a:prstGeom>
          </p:spPr>
        </p:pic>
        <p:pic>
          <p:nvPicPr>
            <p:cNvPr id="48" name="Picture 13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8032" y="2355556"/>
              <a:ext cx="266290" cy="696077"/>
            </a:xfrm>
            <a:prstGeom prst="rect">
              <a:avLst/>
            </a:prstGeom>
          </p:spPr>
        </p:pic>
        <p:pic>
          <p:nvPicPr>
            <p:cNvPr id="49" name="Picture 137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79967" y="3920497"/>
              <a:ext cx="266290" cy="696077"/>
            </a:xfrm>
            <a:prstGeom prst="rect">
              <a:avLst/>
            </a:prstGeom>
          </p:spPr>
        </p:pic>
        <p:pic>
          <p:nvPicPr>
            <p:cNvPr id="50" name="Picture 13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5389" y="3920497"/>
              <a:ext cx="266290" cy="696077"/>
            </a:xfrm>
            <a:prstGeom prst="rect">
              <a:avLst/>
            </a:prstGeom>
          </p:spPr>
        </p:pic>
        <p:pic>
          <p:nvPicPr>
            <p:cNvPr id="51" name="Picture 139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0812" y="3920497"/>
              <a:ext cx="266290" cy="696077"/>
            </a:xfrm>
            <a:prstGeom prst="rect">
              <a:avLst/>
            </a:prstGeom>
          </p:spPr>
        </p:pic>
        <p:pic>
          <p:nvPicPr>
            <p:cNvPr id="52" name="Picture 140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6234" y="3920497"/>
              <a:ext cx="266290" cy="696077"/>
            </a:xfrm>
            <a:prstGeom prst="rect">
              <a:avLst/>
            </a:prstGeom>
          </p:spPr>
        </p:pic>
        <p:pic>
          <p:nvPicPr>
            <p:cNvPr id="53" name="Picture 141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1656" y="3920497"/>
              <a:ext cx="266290" cy="696077"/>
            </a:xfrm>
            <a:prstGeom prst="rect">
              <a:avLst/>
            </a:prstGeom>
          </p:spPr>
        </p:pic>
        <p:pic>
          <p:nvPicPr>
            <p:cNvPr id="54" name="Picture 142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7078" y="3920497"/>
              <a:ext cx="266290" cy="696077"/>
            </a:xfrm>
            <a:prstGeom prst="rect">
              <a:avLst/>
            </a:prstGeom>
          </p:spPr>
        </p:pic>
        <p:pic>
          <p:nvPicPr>
            <p:cNvPr id="55" name="Picture 14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545" y="3920497"/>
              <a:ext cx="266290" cy="696077"/>
            </a:xfrm>
            <a:prstGeom prst="rect">
              <a:avLst/>
            </a:prstGeom>
          </p:spPr>
        </p:pic>
        <p:pic>
          <p:nvPicPr>
            <p:cNvPr id="56" name="Picture 147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7187" y="3920497"/>
              <a:ext cx="266290" cy="696077"/>
            </a:xfrm>
            <a:prstGeom prst="rect">
              <a:avLst/>
            </a:prstGeom>
          </p:spPr>
        </p:pic>
        <p:pic>
          <p:nvPicPr>
            <p:cNvPr id="57" name="Picture 14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2609" y="3920497"/>
              <a:ext cx="266290" cy="696077"/>
            </a:xfrm>
            <a:prstGeom prst="rect">
              <a:avLst/>
            </a:prstGeom>
          </p:spPr>
        </p:pic>
        <p:pic>
          <p:nvPicPr>
            <p:cNvPr id="58" name="Picture 149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8032" y="3920497"/>
              <a:ext cx="266290" cy="696077"/>
            </a:xfrm>
            <a:prstGeom prst="rect">
              <a:avLst/>
            </a:prstGeom>
          </p:spPr>
        </p:pic>
        <p:pic>
          <p:nvPicPr>
            <p:cNvPr id="59" name="Picture 15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79967" y="4702967"/>
              <a:ext cx="266290" cy="696077"/>
            </a:xfrm>
            <a:prstGeom prst="rect">
              <a:avLst/>
            </a:prstGeom>
          </p:spPr>
        </p:pic>
        <p:pic>
          <p:nvPicPr>
            <p:cNvPr id="60" name="Picture 15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5389" y="4702967"/>
              <a:ext cx="266290" cy="696077"/>
            </a:xfrm>
            <a:prstGeom prst="rect">
              <a:avLst/>
            </a:prstGeom>
          </p:spPr>
        </p:pic>
        <p:pic>
          <p:nvPicPr>
            <p:cNvPr id="61" name="Picture 15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0812" y="4702967"/>
              <a:ext cx="266290" cy="696077"/>
            </a:xfrm>
            <a:prstGeom prst="rect">
              <a:avLst/>
            </a:prstGeom>
          </p:spPr>
        </p:pic>
        <p:pic>
          <p:nvPicPr>
            <p:cNvPr id="62" name="Picture 155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6234" y="4702967"/>
              <a:ext cx="266290" cy="696077"/>
            </a:xfrm>
            <a:prstGeom prst="rect">
              <a:avLst/>
            </a:prstGeom>
          </p:spPr>
        </p:pic>
        <p:pic>
          <p:nvPicPr>
            <p:cNvPr id="63" name="Picture 156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1656" y="4702967"/>
              <a:ext cx="266290" cy="696077"/>
            </a:xfrm>
            <a:prstGeom prst="rect">
              <a:avLst/>
            </a:prstGeom>
          </p:spPr>
        </p:pic>
        <p:pic>
          <p:nvPicPr>
            <p:cNvPr id="64" name="Picture 157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7078" y="4702967"/>
              <a:ext cx="266290" cy="696077"/>
            </a:xfrm>
            <a:prstGeom prst="rect">
              <a:avLst/>
            </a:prstGeom>
          </p:spPr>
        </p:pic>
        <p:pic>
          <p:nvPicPr>
            <p:cNvPr id="65" name="Picture 15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545" y="4702967"/>
              <a:ext cx="266290" cy="696077"/>
            </a:xfrm>
            <a:prstGeom prst="rect">
              <a:avLst/>
            </a:prstGeom>
          </p:spPr>
        </p:pic>
        <p:pic>
          <p:nvPicPr>
            <p:cNvPr id="66" name="Picture 16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7187" y="4702967"/>
              <a:ext cx="266290" cy="696077"/>
            </a:xfrm>
            <a:prstGeom prst="rect">
              <a:avLst/>
            </a:prstGeom>
          </p:spPr>
        </p:pic>
        <p:pic>
          <p:nvPicPr>
            <p:cNvPr id="67" name="Picture 16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2609" y="4702967"/>
              <a:ext cx="266290" cy="696077"/>
            </a:xfrm>
            <a:prstGeom prst="rect">
              <a:avLst/>
            </a:prstGeom>
          </p:spPr>
        </p:pic>
        <p:pic>
          <p:nvPicPr>
            <p:cNvPr id="68" name="Picture 16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8032" y="4702967"/>
              <a:ext cx="266290" cy="696077"/>
            </a:xfrm>
            <a:prstGeom prst="rect">
              <a:avLst/>
            </a:prstGeom>
          </p:spPr>
        </p:pic>
      </p:grpSp>
      <p:grpSp>
        <p:nvGrpSpPr>
          <p:cNvPr id="73" name="Group 26"/>
          <p:cNvGrpSpPr/>
          <p:nvPr/>
        </p:nvGrpSpPr>
        <p:grpSpPr>
          <a:xfrm>
            <a:off x="6105959" y="5035278"/>
            <a:ext cx="3831658" cy="495945"/>
            <a:chOff x="5181600" y="1428750"/>
            <a:chExt cx="3040831" cy="393646"/>
          </a:xfrm>
        </p:grpSpPr>
        <p:sp>
          <p:nvSpPr>
            <p:cNvPr id="74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id-ID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10</a:t>
              </a:r>
              <a:r>
                <a:rPr lang="en-US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75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0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0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76" name="Group 29"/>
          <p:cNvGrpSpPr/>
          <p:nvPr/>
        </p:nvGrpSpPr>
        <p:grpSpPr>
          <a:xfrm>
            <a:off x="6105959" y="1787122"/>
            <a:ext cx="3831658" cy="495945"/>
            <a:chOff x="5181600" y="1428750"/>
            <a:chExt cx="3040831" cy="393646"/>
          </a:xfrm>
        </p:grpSpPr>
        <p:sp>
          <p:nvSpPr>
            <p:cNvPr id="77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id-ID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33</a:t>
              </a:r>
              <a:r>
                <a:rPr lang="en-US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78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0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0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79" name="Group 32"/>
          <p:cNvGrpSpPr/>
          <p:nvPr/>
        </p:nvGrpSpPr>
        <p:grpSpPr>
          <a:xfrm>
            <a:off x="6105959" y="2436753"/>
            <a:ext cx="3831658" cy="495945"/>
            <a:chOff x="5181600" y="1428750"/>
            <a:chExt cx="3040831" cy="393646"/>
          </a:xfrm>
        </p:grpSpPr>
        <p:sp>
          <p:nvSpPr>
            <p:cNvPr id="80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id-ID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65</a:t>
              </a:r>
              <a:r>
                <a:rPr lang="en-US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81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0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0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82" name="Group 35"/>
          <p:cNvGrpSpPr/>
          <p:nvPr/>
        </p:nvGrpSpPr>
        <p:grpSpPr>
          <a:xfrm>
            <a:off x="6105959" y="3086385"/>
            <a:ext cx="3831658" cy="495945"/>
            <a:chOff x="5181600" y="1428750"/>
            <a:chExt cx="3040831" cy="393646"/>
          </a:xfrm>
        </p:grpSpPr>
        <p:sp>
          <p:nvSpPr>
            <p:cNvPr id="83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id-ID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75</a:t>
              </a:r>
              <a:r>
                <a:rPr lang="en-US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84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0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0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85" name="Group 38"/>
          <p:cNvGrpSpPr/>
          <p:nvPr/>
        </p:nvGrpSpPr>
        <p:grpSpPr>
          <a:xfrm>
            <a:off x="6105959" y="3736016"/>
            <a:ext cx="3831658" cy="495945"/>
            <a:chOff x="5181600" y="1428750"/>
            <a:chExt cx="3040831" cy="393646"/>
          </a:xfrm>
        </p:grpSpPr>
        <p:sp>
          <p:nvSpPr>
            <p:cNvPr id="86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id-ID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25</a:t>
              </a:r>
              <a:r>
                <a:rPr lang="en-US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87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0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0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88" name="Group 41"/>
          <p:cNvGrpSpPr/>
          <p:nvPr/>
        </p:nvGrpSpPr>
        <p:grpSpPr>
          <a:xfrm>
            <a:off x="6105959" y="4385648"/>
            <a:ext cx="3831658" cy="495945"/>
            <a:chOff x="5181600" y="1428750"/>
            <a:chExt cx="3040831" cy="393646"/>
          </a:xfrm>
        </p:grpSpPr>
        <p:sp>
          <p:nvSpPr>
            <p:cNvPr id="89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id-ID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35</a:t>
              </a:r>
              <a:r>
                <a:rPr lang="en-US" sz="30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90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0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0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71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72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1138868"/>
      </p:ext>
    </p:extLst>
  </p:cSld>
  <p:clrMapOvr>
    <a:masterClrMapping/>
  </p:clrMapOvr>
  <p:transition spd="slow" advTm="211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鹏\PPT总结内页\色彩\浅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等腰三角形 1"/>
          <p:cNvSpPr/>
          <p:nvPr/>
        </p:nvSpPr>
        <p:spPr>
          <a:xfrm rot="5400000">
            <a:off x="5652096" y="1067781"/>
            <a:ext cx="870053" cy="750045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9" name="等腰三角形 8"/>
          <p:cNvSpPr/>
          <p:nvPr/>
        </p:nvSpPr>
        <p:spPr>
          <a:xfrm rot="5400000">
            <a:off x="5652096" y="1937834"/>
            <a:ext cx="870053" cy="750045"/>
          </a:xfrm>
          <a:prstGeom prst="triangle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0" name="等腰三角形 9"/>
          <p:cNvSpPr/>
          <p:nvPr/>
        </p:nvSpPr>
        <p:spPr>
          <a:xfrm rot="5400000">
            <a:off x="5652096" y="2807886"/>
            <a:ext cx="870053" cy="750045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16200000" flipH="1">
            <a:off x="5652096" y="2372860"/>
            <a:ext cx="870053" cy="750045"/>
          </a:xfrm>
          <a:prstGeom prst="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2" name="等腰三角形 11"/>
          <p:cNvSpPr/>
          <p:nvPr/>
        </p:nvSpPr>
        <p:spPr>
          <a:xfrm rot="16200000" flipH="1">
            <a:off x="5652096" y="3242912"/>
            <a:ext cx="870053" cy="750045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3" name="等腰三角形 12"/>
          <p:cNvSpPr/>
          <p:nvPr/>
        </p:nvSpPr>
        <p:spPr>
          <a:xfrm rot="16200000" flipH="1">
            <a:off x="5652096" y="1502807"/>
            <a:ext cx="870053" cy="750045"/>
          </a:xfrm>
          <a:prstGeom prst="triangle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5" name="等腰三角形 14"/>
          <p:cNvSpPr/>
          <p:nvPr/>
        </p:nvSpPr>
        <p:spPr>
          <a:xfrm rot="5400000">
            <a:off x="-183868" y="2342916"/>
            <a:ext cx="2610160" cy="2250130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6" name="等腰三角形 15"/>
          <p:cNvSpPr/>
          <p:nvPr/>
        </p:nvSpPr>
        <p:spPr>
          <a:xfrm rot="5400000">
            <a:off x="-96780" y="4865987"/>
            <a:ext cx="1347426" cy="1161573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7" name="等腰三角形 16"/>
          <p:cNvSpPr/>
          <p:nvPr/>
        </p:nvSpPr>
        <p:spPr>
          <a:xfrm rot="5400000">
            <a:off x="-102744" y="775867"/>
            <a:ext cx="1489778" cy="128429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8" name="等腰三角形 17"/>
          <p:cNvSpPr/>
          <p:nvPr/>
        </p:nvSpPr>
        <p:spPr>
          <a:xfrm rot="5400000">
            <a:off x="-102506" y="1520758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19" name="等腰三角形 18"/>
          <p:cNvSpPr/>
          <p:nvPr/>
        </p:nvSpPr>
        <p:spPr>
          <a:xfrm rot="5400000">
            <a:off x="-102506" y="4085363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0" name="等腰三角形 19"/>
          <p:cNvSpPr/>
          <p:nvPr/>
        </p:nvSpPr>
        <p:spPr>
          <a:xfrm rot="5400000">
            <a:off x="-102506" y="5089362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2" name="等腰三角形 21"/>
          <p:cNvSpPr/>
          <p:nvPr/>
        </p:nvSpPr>
        <p:spPr>
          <a:xfrm rot="16200000" flipH="1">
            <a:off x="9522347" y="179171"/>
            <a:ext cx="2597932" cy="2239590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4" name="等腰三角形 23"/>
          <p:cNvSpPr/>
          <p:nvPr/>
        </p:nvSpPr>
        <p:spPr>
          <a:xfrm rot="16200000" flipH="1">
            <a:off x="10658555" y="2700065"/>
            <a:ext cx="1377558" cy="1187549"/>
          </a:xfrm>
          <a:prstGeom prst="triangle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5" name="等腰三角形 24"/>
          <p:cNvSpPr/>
          <p:nvPr/>
        </p:nvSpPr>
        <p:spPr>
          <a:xfrm rot="16200000" flipH="1">
            <a:off x="10712153" y="5271156"/>
            <a:ext cx="1298965" cy="1119796"/>
          </a:xfrm>
          <a:prstGeom prst="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7" name="等腰三角形 26"/>
          <p:cNvSpPr/>
          <p:nvPr/>
        </p:nvSpPr>
        <p:spPr>
          <a:xfrm rot="16200000" flipH="1">
            <a:off x="10534500" y="2069083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8" name="等腰三角形 27"/>
          <p:cNvSpPr/>
          <p:nvPr/>
        </p:nvSpPr>
        <p:spPr>
          <a:xfrm rot="16200000" flipH="1">
            <a:off x="10534500" y="3570725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9" name="等腰三角形 28"/>
          <p:cNvSpPr/>
          <p:nvPr/>
        </p:nvSpPr>
        <p:spPr>
          <a:xfrm rot="16200000" flipH="1">
            <a:off x="10534500" y="4574724"/>
            <a:ext cx="1489778" cy="1284290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2" name="Subtitle 9"/>
          <p:cNvSpPr txBox="1">
            <a:spLocks/>
          </p:cNvSpPr>
          <p:nvPr/>
        </p:nvSpPr>
        <p:spPr>
          <a:xfrm>
            <a:off x="4142852" y="4362658"/>
            <a:ext cx="3888540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>
              <a:defRPr/>
            </a:pPr>
            <a:r>
              <a:rPr lang="zh-CN" altLang="en-US" sz="3600" b="1" kern="0" dirty="0" smtClean="0">
                <a:solidFill>
                  <a:srgbClr val="FFFFFF"/>
                </a:solidFill>
              </a:rPr>
              <a:t>年度</a:t>
            </a:r>
            <a:r>
              <a:rPr lang="zh-CN" altLang="en-US" sz="3600" b="1" kern="0" dirty="0">
                <a:solidFill>
                  <a:srgbClr val="FFFFFF"/>
                </a:solidFill>
              </a:rPr>
              <a:t>工作</a:t>
            </a:r>
            <a:r>
              <a:rPr lang="zh-CN" altLang="en-US" sz="3600" b="1" kern="0" dirty="0" smtClean="0">
                <a:solidFill>
                  <a:srgbClr val="FFFFFF"/>
                </a:solidFill>
              </a:rPr>
              <a:t>概述</a:t>
            </a:r>
            <a:endParaRPr lang="en-US" altLang="zh-CN" sz="3600" b="1" kern="0" dirty="0">
              <a:solidFill>
                <a:srgbClr val="FFFFFF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888777" y="4938722"/>
            <a:ext cx="4396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087444">
              <a:spcBef>
                <a:spcPct val="20000"/>
              </a:spcBef>
              <a:defRPr/>
            </a:pPr>
            <a:r>
              <a:rPr lang="en-US" altLang="zh-CN" sz="2400" kern="0" dirty="0" smtClean="0">
                <a:solidFill>
                  <a:srgbClr val="FFFFFF"/>
                </a:solidFill>
              </a:rPr>
              <a:t>ANNUAL  WORK   SUMMARY</a:t>
            </a:r>
            <a:endParaRPr lang="en-US" altLang="zh-CN" sz="2400" kern="0" dirty="0">
              <a:solidFill>
                <a:srgbClr val="FFFFFF"/>
              </a:solidFill>
            </a:endParaRPr>
          </a:p>
        </p:txBody>
      </p:sp>
      <p:sp>
        <p:nvSpPr>
          <p:cNvPr id="34" name="等腰三角形 33"/>
          <p:cNvSpPr/>
          <p:nvPr/>
        </p:nvSpPr>
        <p:spPr>
          <a:xfrm rot="5400000">
            <a:off x="2312654" y="2486696"/>
            <a:ext cx="520921" cy="44907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6" name="等腰三角形 35"/>
          <p:cNvSpPr/>
          <p:nvPr/>
        </p:nvSpPr>
        <p:spPr>
          <a:xfrm rot="5400000">
            <a:off x="1745835" y="724496"/>
            <a:ext cx="744888" cy="642145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7" name="等腰三角形 36"/>
          <p:cNvSpPr/>
          <p:nvPr/>
        </p:nvSpPr>
        <p:spPr>
          <a:xfrm rot="5400000">
            <a:off x="1624302" y="5764606"/>
            <a:ext cx="479922" cy="413724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8" name="等腰三角形 37"/>
          <p:cNvSpPr/>
          <p:nvPr/>
        </p:nvSpPr>
        <p:spPr>
          <a:xfrm rot="16200000" flipH="1">
            <a:off x="9812011" y="1895706"/>
            <a:ext cx="596180" cy="513947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9" name="等腰三角形 38"/>
          <p:cNvSpPr/>
          <p:nvPr/>
        </p:nvSpPr>
        <p:spPr>
          <a:xfrm rot="16200000">
            <a:off x="10203457" y="4559249"/>
            <a:ext cx="333221" cy="287259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0368794"/>
      </p:ext>
    </p:extLst>
  </p:cSld>
  <p:clrMapOvr>
    <a:masterClrMapping/>
  </p:clrMapOvr>
  <p:transition spd="slow" advTm="373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"/>
                            </p:stCondLst>
                            <p:childTnLst>
                              <p:par>
                                <p:cTn id="3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"/>
                            </p:stCondLst>
                            <p:childTnLst>
                              <p:par>
                                <p:cTn id="4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00"/>
                            </p:stCondLst>
                            <p:childTnLst>
                              <p:par>
                                <p:cTn id="6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400"/>
                            </p:stCondLst>
                            <p:childTnLst>
                              <p:par>
                                <p:cTn id="7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600"/>
                            </p:stCondLst>
                            <p:childTnLst>
                              <p:par>
                                <p:cTn id="7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800"/>
                            </p:stCondLst>
                            <p:childTnLst>
                              <p:par>
                                <p:cTn id="9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000"/>
                            </p:stCondLst>
                            <p:childTnLst>
                              <p:par>
                                <p:cTn id="9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200"/>
                            </p:stCondLst>
                            <p:childTnLst>
                              <p:par>
                                <p:cTn id="10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400"/>
                            </p:stCondLst>
                            <p:childTnLst>
                              <p:par>
                                <p:cTn id="1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600"/>
                            </p:stCondLst>
                            <p:childTnLst>
                              <p:par>
                                <p:cTn id="13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4" grpId="0" animBg="1"/>
      <p:bldP spid="25" grpId="0" animBg="1"/>
      <p:bldP spid="27" grpId="0" animBg="1"/>
      <p:bldP spid="28" grpId="0" animBg="1"/>
      <p:bldP spid="29" grpId="0" animBg="1"/>
      <p:bldP spid="32" grpId="0"/>
      <p:bldP spid="33" grpId="0"/>
      <p:bldP spid="34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Picture 2" descr="F:\鹏\PPT总结内页\色彩\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372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9" name="Group 88"/>
          <p:cNvGrpSpPr/>
          <p:nvPr/>
        </p:nvGrpSpPr>
        <p:grpSpPr>
          <a:xfrm>
            <a:off x="1547401" y="1439887"/>
            <a:ext cx="7858930" cy="3405015"/>
            <a:chOff x="2057400" y="1590040"/>
            <a:chExt cx="4467225" cy="1935798"/>
          </a:xfrm>
        </p:grpSpPr>
        <p:grpSp>
          <p:nvGrpSpPr>
            <p:cNvPr id="45" name="Group 44"/>
            <p:cNvGrpSpPr/>
            <p:nvPr/>
          </p:nvGrpSpPr>
          <p:grpSpPr>
            <a:xfrm>
              <a:off x="2057400" y="1590040"/>
              <a:ext cx="4467225" cy="1935798"/>
              <a:chOff x="2544762" y="1733550"/>
              <a:chExt cx="3190875" cy="1382713"/>
            </a:xfrm>
            <a:noFill/>
          </p:grpSpPr>
          <p:sp>
            <p:nvSpPr>
              <p:cNvPr id="15" name="Freeform 100"/>
              <p:cNvSpPr>
                <a:spLocks/>
              </p:cNvSpPr>
              <p:nvPr/>
            </p:nvSpPr>
            <p:spPr bwMode="auto">
              <a:xfrm>
                <a:off x="2544762" y="1733550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05" y="0"/>
                  </a:cxn>
                  <a:cxn ang="0">
                    <a:pos x="410" y="118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8"/>
                  </a:cxn>
                </a:cxnLst>
                <a:rect l="0" t="0" r="r" b="b"/>
                <a:pathLst>
                  <a:path w="410" h="473">
                    <a:moveTo>
                      <a:pt x="0" y="118"/>
                    </a:moveTo>
                    <a:lnTo>
                      <a:pt x="205" y="0"/>
                    </a:lnTo>
                    <a:lnTo>
                      <a:pt x="410" y="118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16" name="Freeform 101"/>
              <p:cNvSpPr>
                <a:spLocks/>
              </p:cNvSpPr>
              <p:nvPr/>
            </p:nvSpPr>
            <p:spPr bwMode="auto">
              <a:xfrm>
                <a:off x="2544762" y="1733550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05" y="0"/>
                  </a:cxn>
                  <a:cxn ang="0">
                    <a:pos x="410" y="118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8"/>
                  </a:cxn>
                </a:cxnLst>
                <a:rect l="0" t="0" r="r" b="b"/>
                <a:pathLst>
                  <a:path w="410" h="473">
                    <a:moveTo>
                      <a:pt x="0" y="118"/>
                    </a:moveTo>
                    <a:lnTo>
                      <a:pt x="205" y="0"/>
                    </a:lnTo>
                    <a:lnTo>
                      <a:pt x="410" y="118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8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17" name="Freeform 103"/>
              <p:cNvSpPr>
                <a:spLocks/>
              </p:cNvSpPr>
              <p:nvPr/>
            </p:nvSpPr>
            <p:spPr bwMode="auto">
              <a:xfrm>
                <a:off x="3271837" y="1733550"/>
                <a:ext cx="649288" cy="750888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05" y="0"/>
                  </a:cxn>
                  <a:cxn ang="0">
                    <a:pos x="409" y="118"/>
                  </a:cxn>
                  <a:cxn ang="0">
                    <a:pos x="409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8"/>
                  </a:cxn>
                </a:cxnLst>
                <a:rect l="0" t="0" r="r" b="b"/>
                <a:pathLst>
                  <a:path w="409" h="473">
                    <a:moveTo>
                      <a:pt x="0" y="118"/>
                    </a:moveTo>
                    <a:lnTo>
                      <a:pt x="205" y="0"/>
                    </a:lnTo>
                    <a:lnTo>
                      <a:pt x="409" y="118"/>
                    </a:lnTo>
                    <a:lnTo>
                      <a:pt x="409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18" name="Freeform 104"/>
              <p:cNvSpPr>
                <a:spLocks/>
              </p:cNvSpPr>
              <p:nvPr/>
            </p:nvSpPr>
            <p:spPr bwMode="auto">
              <a:xfrm>
                <a:off x="3271837" y="1733550"/>
                <a:ext cx="649288" cy="750888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05" y="0"/>
                  </a:cxn>
                  <a:cxn ang="0">
                    <a:pos x="409" y="118"/>
                  </a:cxn>
                  <a:cxn ang="0">
                    <a:pos x="409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8"/>
                  </a:cxn>
                </a:cxnLst>
                <a:rect l="0" t="0" r="r" b="b"/>
                <a:pathLst>
                  <a:path w="409" h="473">
                    <a:moveTo>
                      <a:pt x="0" y="118"/>
                    </a:moveTo>
                    <a:lnTo>
                      <a:pt x="205" y="0"/>
                    </a:lnTo>
                    <a:lnTo>
                      <a:pt x="409" y="118"/>
                    </a:lnTo>
                    <a:lnTo>
                      <a:pt x="409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8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21" name="Freeform 107"/>
              <p:cNvSpPr>
                <a:spLocks/>
              </p:cNvSpPr>
              <p:nvPr/>
            </p:nvSpPr>
            <p:spPr bwMode="auto">
              <a:xfrm>
                <a:off x="2908300" y="2365375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205" y="0"/>
                  </a:cxn>
                  <a:cxn ang="0">
                    <a:pos x="410" y="117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7"/>
                  </a:cxn>
                </a:cxnLst>
                <a:rect l="0" t="0" r="r" b="b"/>
                <a:pathLst>
                  <a:path w="410" h="473">
                    <a:moveTo>
                      <a:pt x="0" y="117"/>
                    </a:moveTo>
                    <a:lnTo>
                      <a:pt x="205" y="0"/>
                    </a:lnTo>
                    <a:lnTo>
                      <a:pt x="410" y="117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22" name="Freeform 108"/>
              <p:cNvSpPr>
                <a:spLocks/>
              </p:cNvSpPr>
              <p:nvPr/>
            </p:nvSpPr>
            <p:spPr bwMode="auto">
              <a:xfrm>
                <a:off x="2908300" y="2365375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205" y="0"/>
                  </a:cxn>
                  <a:cxn ang="0">
                    <a:pos x="410" y="117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7"/>
                  </a:cxn>
                </a:cxnLst>
                <a:rect l="0" t="0" r="r" b="b"/>
                <a:pathLst>
                  <a:path w="410" h="473">
                    <a:moveTo>
                      <a:pt x="0" y="117"/>
                    </a:moveTo>
                    <a:lnTo>
                      <a:pt x="205" y="0"/>
                    </a:lnTo>
                    <a:lnTo>
                      <a:pt x="410" y="117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7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Freeform 111"/>
              <p:cNvSpPr>
                <a:spLocks/>
              </p:cNvSpPr>
              <p:nvPr/>
            </p:nvSpPr>
            <p:spPr bwMode="auto">
              <a:xfrm>
                <a:off x="3633787" y="2365375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205" y="0"/>
                  </a:cxn>
                  <a:cxn ang="0">
                    <a:pos x="410" y="117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7"/>
                  </a:cxn>
                </a:cxnLst>
                <a:rect l="0" t="0" r="r" b="b"/>
                <a:pathLst>
                  <a:path w="410" h="473">
                    <a:moveTo>
                      <a:pt x="0" y="117"/>
                    </a:moveTo>
                    <a:lnTo>
                      <a:pt x="205" y="0"/>
                    </a:lnTo>
                    <a:lnTo>
                      <a:pt x="410" y="117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26" name="Freeform 112"/>
              <p:cNvSpPr>
                <a:spLocks/>
              </p:cNvSpPr>
              <p:nvPr/>
            </p:nvSpPr>
            <p:spPr bwMode="auto">
              <a:xfrm>
                <a:off x="3633787" y="2365375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205" y="0"/>
                  </a:cxn>
                  <a:cxn ang="0">
                    <a:pos x="410" y="117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7"/>
                  </a:cxn>
                </a:cxnLst>
                <a:rect l="0" t="0" r="r" b="b"/>
                <a:pathLst>
                  <a:path w="410" h="473">
                    <a:moveTo>
                      <a:pt x="0" y="117"/>
                    </a:moveTo>
                    <a:lnTo>
                      <a:pt x="205" y="0"/>
                    </a:lnTo>
                    <a:lnTo>
                      <a:pt x="410" y="117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7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Freeform 115"/>
              <p:cNvSpPr>
                <a:spLocks/>
              </p:cNvSpPr>
              <p:nvPr/>
            </p:nvSpPr>
            <p:spPr bwMode="auto">
              <a:xfrm>
                <a:off x="3995737" y="1733550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05" y="0"/>
                  </a:cxn>
                  <a:cxn ang="0">
                    <a:pos x="410" y="118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8"/>
                  </a:cxn>
                </a:cxnLst>
                <a:rect l="0" t="0" r="r" b="b"/>
                <a:pathLst>
                  <a:path w="410" h="473">
                    <a:moveTo>
                      <a:pt x="0" y="118"/>
                    </a:moveTo>
                    <a:lnTo>
                      <a:pt x="205" y="0"/>
                    </a:lnTo>
                    <a:lnTo>
                      <a:pt x="410" y="118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30" name="Freeform 116"/>
              <p:cNvSpPr>
                <a:spLocks/>
              </p:cNvSpPr>
              <p:nvPr/>
            </p:nvSpPr>
            <p:spPr bwMode="auto">
              <a:xfrm>
                <a:off x="3995737" y="1733550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05" y="0"/>
                  </a:cxn>
                  <a:cxn ang="0">
                    <a:pos x="410" y="118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8"/>
                  </a:cxn>
                </a:cxnLst>
                <a:rect l="0" t="0" r="r" b="b"/>
                <a:pathLst>
                  <a:path w="410" h="473">
                    <a:moveTo>
                      <a:pt x="0" y="118"/>
                    </a:moveTo>
                    <a:lnTo>
                      <a:pt x="205" y="0"/>
                    </a:lnTo>
                    <a:lnTo>
                      <a:pt x="410" y="118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8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33" name="Freeform 119"/>
              <p:cNvSpPr>
                <a:spLocks/>
              </p:cNvSpPr>
              <p:nvPr/>
            </p:nvSpPr>
            <p:spPr bwMode="auto">
              <a:xfrm>
                <a:off x="4721225" y="1733550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05" y="0"/>
                  </a:cxn>
                  <a:cxn ang="0">
                    <a:pos x="410" y="118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8"/>
                  </a:cxn>
                </a:cxnLst>
                <a:rect l="0" t="0" r="r" b="b"/>
                <a:pathLst>
                  <a:path w="410" h="473">
                    <a:moveTo>
                      <a:pt x="0" y="118"/>
                    </a:moveTo>
                    <a:lnTo>
                      <a:pt x="205" y="0"/>
                    </a:lnTo>
                    <a:lnTo>
                      <a:pt x="410" y="118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34" name="Freeform 120"/>
              <p:cNvSpPr>
                <a:spLocks/>
              </p:cNvSpPr>
              <p:nvPr/>
            </p:nvSpPr>
            <p:spPr bwMode="auto">
              <a:xfrm>
                <a:off x="4721225" y="1733550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05" y="0"/>
                  </a:cxn>
                  <a:cxn ang="0">
                    <a:pos x="410" y="118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8"/>
                  </a:cxn>
                </a:cxnLst>
                <a:rect l="0" t="0" r="r" b="b"/>
                <a:pathLst>
                  <a:path w="410" h="473">
                    <a:moveTo>
                      <a:pt x="0" y="118"/>
                    </a:moveTo>
                    <a:lnTo>
                      <a:pt x="205" y="0"/>
                    </a:lnTo>
                    <a:lnTo>
                      <a:pt x="410" y="118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8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37" name="Freeform 123"/>
              <p:cNvSpPr>
                <a:spLocks/>
              </p:cNvSpPr>
              <p:nvPr/>
            </p:nvSpPr>
            <p:spPr bwMode="auto">
              <a:xfrm>
                <a:off x="4359275" y="2365375"/>
                <a:ext cx="649288" cy="75088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205" y="0"/>
                  </a:cxn>
                  <a:cxn ang="0">
                    <a:pos x="409" y="117"/>
                  </a:cxn>
                  <a:cxn ang="0">
                    <a:pos x="409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7"/>
                  </a:cxn>
                </a:cxnLst>
                <a:rect l="0" t="0" r="r" b="b"/>
                <a:pathLst>
                  <a:path w="409" h="473">
                    <a:moveTo>
                      <a:pt x="0" y="117"/>
                    </a:moveTo>
                    <a:lnTo>
                      <a:pt x="205" y="0"/>
                    </a:lnTo>
                    <a:lnTo>
                      <a:pt x="409" y="117"/>
                    </a:lnTo>
                    <a:lnTo>
                      <a:pt x="409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Freeform 124"/>
              <p:cNvSpPr>
                <a:spLocks/>
              </p:cNvSpPr>
              <p:nvPr/>
            </p:nvSpPr>
            <p:spPr bwMode="auto">
              <a:xfrm>
                <a:off x="4359275" y="2365375"/>
                <a:ext cx="649288" cy="75088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205" y="0"/>
                  </a:cxn>
                  <a:cxn ang="0">
                    <a:pos x="409" y="117"/>
                  </a:cxn>
                  <a:cxn ang="0">
                    <a:pos x="409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7"/>
                  </a:cxn>
                </a:cxnLst>
                <a:rect l="0" t="0" r="r" b="b"/>
                <a:pathLst>
                  <a:path w="409" h="473">
                    <a:moveTo>
                      <a:pt x="0" y="117"/>
                    </a:moveTo>
                    <a:lnTo>
                      <a:pt x="205" y="0"/>
                    </a:lnTo>
                    <a:lnTo>
                      <a:pt x="409" y="117"/>
                    </a:lnTo>
                    <a:lnTo>
                      <a:pt x="409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7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" name="Freeform 127"/>
              <p:cNvSpPr>
                <a:spLocks/>
              </p:cNvSpPr>
              <p:nvPr/>
            </p:nvSpPr>
            <p:spPr bwMode="auto">
              <a:xfrm>
                <a:off x="5084762" y="2365375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205" y="0"/>
                  </a:cxn>
                  <a:cxn ang="0">
                    <a:pos x="410" y="117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7"/>
                  </a:cxn>
                </a:cxnLst>
                <a:rect l="0" t="0" r="r" b="b"/>
                <a:pathLst>
                  <a:path w="410" h="473">
                    <a:moveTo>
                      <a:pt x="0" y="117"/>
                    </a:moveTo>
                    <a:lnTo>
                      <a:pt x="205" y="0"/>
                    </a:lnTo>
                    <a:lnTo>
                      <a:pt x="410" y="117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42" name="Freeform 128"/>
              <p:cNvSpPr>
                <a:spLocks/>
              </p:cNvSpPr>
              <p:nvPr/>
            </p:nvSpPr>
            <p:spPr bwMode="auto">
              <a:xfrm>
                <a:off x="5084762" y="2365375"/>
                <a:ext cx="650875" cy="750888"/>
              </a:xfrm>
              <a:custGeom>
                <a:avLst/>
                <a:gdLst/>
                <a:ahLst/>
                <a:cxnLst>
                  <a:cxn ang="0">
                    <a:pos x="0" y="117"/>
                  </a:cxn>
                  <a:cxn ang="0">
                    <a:pos x="205" y="0"/>
                  </a:cxn>
                  <a:cxn ang="0">
                    <a:pos x="410" y="117"/>
                  </a:cxn>
                  <a:cxn ang="0">
                    <a:pos x="410" y="354"/>
                  </a:cxn>
                  <a:cxn ang="0">
                    <a:pos x="205" y="473"/>
                  </a:cxn>
                  <a:cxn ang="0">
                    <a:pos x="0" y="354"/>
                  </a:cxn>
                  <a:cxn ang="0">
                    <a:pos x="0" y="117"/>
                  </a:cxn>
                </a:cxnLst>
                <a:rect l="0" t="0" r="r" b="b"/>
                <a:pathLst>
                  <a:path w="410" h="473">
                    <a:moveTo>
                      <a:pt x="0" y="117"/>
                    </a:moveTo>
                    <a:lnTo>
                      <a:pt x="205" y="0"/>
                    </a:lnTo>
                    <a:lnTo>
                      <a:pt x="410" y="117"/>
                    </a:lnTo>
                    <a:lnTo>
                      <a:pt x="410" y="354"/>
                    </a:lnTo>
                    <a:lnTo>
                      <a:pt x="205" y="473"/>
                    </a:lnTo>
                    <a:lnTo>
                      <a:pt x="0" y="354"/>
                    </a:lnTo>
                    <a:lnTo>
                      <a:pt x="0" y="117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46" name="Freeform 91"/>
            <p:cNvSpPr>
              <a:spLocks noEditPoints="1"/>
            </p:cNvSpPr>
            <p:nvPr/>
          </p:nvSpPr>
          <p:spPr bwMode="auto">
            <a:xfrm>
              <a:off x="2286000" y="1885950"/>
              <a:ext cx="419100" cy="457200"/>
            </a:xfrm>
            <a:custGeom>
              <a:avLst/>
              <a:gdLst/>
              <a:ahLst/>
              <a:cxnLst>
                <a:cxn ang="0">
                  <a:pos x="181" y="100"/>
                </a:cxn>
                <a:cxn ang="0">
                  <a:pos x="142" y="92"/>
                </a:cxn>
                <a:cxn ang="0">
                  <a:pos x="162" y="52"/>
                </a:cxn>
                <a:cxn ang="0">
                  <a:pos x="192" y="19"/>
                </a:cxn>
                <a:cxn ang="0">
                  <a:pos x="148" y="39"/>
                </a:cxn>
                <a:cxn ang="0">
                  <a:pos x="130" y="79"/>
                </a:cxn>
                <a:cxn ang="0">
                  <a:pos x="99" y="47"/>
                </a:cxn>
                <a:cxn ang="0">
                  <a:pos x="76" y="5"/>
                </a:cxn>
                <a:cxn ang="0">
                  <a:pos x="91" y="51"/>
                </a:cxn>
                <a:cxn ang="0">
                  <a:pos x="96" y="95"/>
                </a:cxn>
                <a:cxn ang="0">
                  <a:pos x="49" y="82"/>
                </a:cxn>
                <a:cxn ang="0">
                  <a:pos x="5" y="102"/>
                </a:cxn>
                <a:cxn ang="0">
                  <a:pos x="50" y="100"/>
                </a:cxn>
                <a:cxn ang="0">
                  <a:pos x="97" y="113"/>
                </a:cxn>
                <a:cxn ang="0">
                  <a:pos x="74" y="148"/>
                </a:cxn>
                <a:cxn ang="0">
                  <a:pos x="42" y="180"/>
                </a:cxn>
                <a:cxn ang="0">
                  <a:pos x="85" y="160"/>
                </a:cxn>
                <a:cxn ang="0">
                  <a:pos x="105" y="123"/>
                </a:cxn>
                <a:cxn ang="0">
                  <a:pos x="138" y="151"/>
                </a:cxn>
                <a:cxn ang="0">
                  <a:pos x="161" y="193"/>
                </a:cxn>
                <a:cxn ang="0">
                  <a:pos x="145" y="148"/>
                </a:cxn>
                <a:cxn ang="0">
                  <a:pos x="144" y="106"/>
                </a:cxn>
                <a:cxn ang="0">
                  <a:pos x="182" y="118"/>
                </a:cxn>
                <a:cxn ang="0">
                  <a:pos x="226" y="98"/>
                </a:cxn>
                <a:cxn ang="0">
                  <a:pos x="163" y="15"/>
                </a:cxn>
                <a:cxn ang="0">
                  <a:pos x="177" y="44"/>
                </a:cxn>
                <a:cxn ang="0">
                  <a:pos x="163" y="15"/>
                </a:cxn>
                <a:cxn ang="0">
                  <a:pos x="13" y="99"/>
                </a:cxn>
                <a:cxn ang="0">
                  <a:pos x="42" y="85"/>
                </a:cxn>
                <a:cxn ang="0">
                  <a:pos x="70" y="184"/>
                </a:cxn>
                <a:cxn ang="0">
                  <a:pos x="57" y="156"/>
                </a:cxn>
                <a:cxn ang="0">
                  <a:pos x="70" y="184"/>
                </a:cxn>
                <a:cxn ang="0">
                  <a:pos x="79" y="13"/>
                </a:cxn>
                <a:cxn ang="0">
                  <a:pos x="93" y="41"/>
                </a:cxn>
                <a:cxn ang="0">
                  <a:pos x="166" y="164"/>
                </a:cxn>
                <a:cxn ang="0">
                  <a:pos x="137" y="178"/>
                </a:cxn>
                <a:cxn ang="0">
                  <a:pos x="166" y="164"/>
                </a:cxn>
                <a:cxn ang="0">
                  <a:pos x="189" y="114"/>
                </a:cxn>
                <a:cxn ang="0">
                  <a:pos x="218" y="101"/>
                </a:cxn>
              </a:cxnLst>
              <a:rect l="0" t="0" r="r" b="b"/>
              <a:pathLst>
                <a:path w="231" h="199">
                  <a:moveTo>
                    <a:pt x="194" y="86"/>
                  </a:moveTo>
                  <a:cubicBezTo>
                    <a:pt x="188" y="89"/>
                    <a:pt x="183" y="94"/>
                    <a:pt x="181" y="100"/>
                  </a:cubicBezTo>
                  <a:cubicBezTo>
                    <a:pt x="144" y="97"/>
                    <a:pt x="144" y="97"/>
                    <a:pt x="144" y="97"/>
                  </a:cubicBezTo>
                  <a:cubicBezTo>
                    <a:pt x="144" y="96"/>
                    <a:pt x="143" y="94"/>
                    <a:pt x="142" y="92"/>
                  </a:cubicBezTo>
                  <a:cubicBezTo>
                    <a:pt x="141" y="89"/>
                    <a:pt x="139" y="86"/>
                    <a:pt x="136" y="84"/>
                  </a:cubicBezTo>
                  <a:cubicBezTo>
                    <a:pt x="162" y="52"/>
                    <a:pt x="162" y="52"/>
                    <a:pt x="162" y="52"/>
                  </a:cubicBezTo>
                  <a:cubicBezTo>
                    <a:pt x="168" y="54"/>
                    <a:pt x="174" y="54"/>
                    <a:pt x="180" y="51"/>
                  </a:cubicBezTo>
                  <a:cubicBezTo>
                    <a:pt x="192" y="46"/>
                    <a:pt x="197" y="31"/>
                    <a:pt x="192" y="19"/>
                  </a:cubicBezTo>
                  <a:cubicBezTo>
                    <a:pt x="186" y="7"/>
                    <a:pt x="172" y="2"/>
                    <a:pt x="160" y="8"/>
                  </a:cubicBezTo>
                  <a:cubicBezTo>
                    <a:pt x="148" y="13"/>
                    <a:pt x="143" y="27"/>
                    <a:pt x="148" y="39"/>
                  </a:cubicBezTo>
                  <a:cubicBezTo>
                    <a:pt x="150" y="43"/>
                    <a:pt x="152" y="46"/>
                    <a:pt x="155" y="48"/>
                  </a:cubicBezTo>
                  <a:cubicBezTo>
                    <a:pt x="130" y="79"/>
                    <a:pt x="130" y="79"/>
                    <a:pt x="130" y="79"/>
                  </a:cubicBezTo>
                  <a:cubicBezTo>
                    <a:pt x="124" y="77"/>
                    <a:pt x="119" y="77"/>
                    <a:pt x="113" y="78"/>
                  </a:cubicBezTo>
                  <a:cubicBezTo>
                    <a:pt x="99" y="47"/>
                    <a:pt x="99" y="47"/>
                    <a:pt x="99" y="47"/>
                  </a:cubicBezTo>
                  <a:cubicBezTo>
                    <a:pt x="109" y="41"/>
                    <a:pt x="113" y="28"/>
                    <a:pt x="108" y="17"/>
                  </a:cubicBezTo>
                  <a:cubicBezTo>
                    <a:pt x="102" y="5"/>
                    <a:pt x="88" y="0"/>
                    <a:pt x="76" y="5"/>
                  </a:cubicBezTo>
                  <a:cubicBezTo>
                    <a:pt x="64" y="11"/>
                    <a:pt x="59" y="25"/>
                    <a:pt x="64" y="37"/>
                  </a:cubicBezTo>
                  <a:cubicBezTo>
                    <a:pt x="69" y="48"/>
                    <a:pt x="80" y="53"/>
                    <a:pt x="91" y="51"/>
                  </a:cubicBezTo>
                  <a:cubicBezTo>
                    <a:pt x="105" y="82"/>
                    <a:pt x="105" y="82"/>
                    <a:pt x="105" y="82"/>
                  </a:cubicBezTo>
                  <a:cubicBezTo>
                    <a:pt x="101" y="85"/>
                    <a:pt x="97" y="89"/>
                    <a:pt x="96" y="95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89"/>
                    <a:pt x="51" y="85"/>
                    <a:pt x="49" y="82"/>
                  </a:cubicBezTo>
                  <a:cubicBezTo>
                    <a:pt x="44" y="70"/>
                    <a:pt x="29" y="65"/>
                    <a:pt x="17" y="70"/>
                  </a:cubicBezTo>
                  <a:cubicBezTo>
                    <a:pt x="5" y="76"/>
                    <a:pt x="0" y="90"/>
                    <a:pt x="5" y="102"/>
                  </a:cubicBezTo>
                  <a:cubicBezTo>
                    <a:pt x="11" y="114"/>
                    <a:pt x="25" y="119"/>
                    <a:pt x="37" y="114"/>
                  </a:cubicBezTo>
                  <a:cubicBezTo>
                    <a:pt x="44" y="111"/>
                    <a:pt x="48" y="106"/>
                    <a:pt x="50" y="100"/>
                  </a:cubicBezTo>
                  <a:cubicBezTo>
                    <a:pt x="94" y="103"/>
                    <a:pt x="94" y="103"/>
                    <a:pt x="94" y="103"/>
                  </a:cubicBezTo>
                  <a:cubicBezTo>
                    <a:pt x="95" y="106"/>
                    <a:pt x="95" y="110"/>
                    <a:pt x="97" y="113"/>
                  </a:cubicBezTo>
                  <a:cubicBezTo>
                    <a:pt x="97" y="114"/>
                    <a:pt x="98" y="116"/>
                    <a:pt x="99" y="11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68" y="145"/>
                    <a:pt x="60" y="145"/>
                    <a:pt x="53" y="148"/>
                  </a:cubicBezTo>
                  <a:cubicBezTo>
                    <a:pt x="41" y="154"/>
                    <a:pt x="36" y="168"/>
                    <a:pt x="42" y="180"/>
                  </a:cubicBezTo>
                  <a:cubicBezTo>
                    <a:pt x="47" y="192"/>
                    <a:pt x="61" y="197"/>
                    <a:pt x="73" y="192"/>
                  </a:cubicBezTo>
                  <a:cubicBezTo>
                    <a:pt x="86" y="186"/>
                    <a:pt x="91" y="172"/>
                    <a:pt x="85" y="160"/>
                  </a:cubicBezTo>
                  <a:cubicBezTo>
                    <a:pt x="84" y="157"/>
                    <a:pt x="83" y="155"/>
                    <a:pt x="81" y="153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11" y="127"/>
                    <a:pt x="119" y="128"/>
                    <a:pt x="126" y="126"/>
                  </a:cubicBezTo>
                  <a:cubicBezTo>
                    <a:pt x="138" y="151"/>
                    <a:pt x="138" y="151"/>
                    <a:pt x="138" y="151"/>
                  </a:cubicBezTo>
                  <a:cubicBezTo>
                    <a:pt x="128" y="158"/>
                    <a:pt x="124" y="170"/>
                    <a:pt x="129" y="181"/>
                  </a:cubicBezTo>
                  <a:cubicBezTo>
                    <a:pt x="135" y="193"/>
                    <a:pt x="149" y="199"/>
                    <a:pt x="161" y="193"/>
                  </a:cubicBezTo>
                  <a:cubicBezTo>
                    <a:pt x="173" y="187"/>
                    <a:pt x="179" y="173"/>
                    <a:pt x="173" y="161"/>
                  </a:cubicBezTo>
                  <a:cubicBezTo>
                    <a:pt x="168" y="150"/>
                    <a:pt x="156" y="145"/>
                    <a:pt x="145" y="148"/>
                  </a:cubicBezTo>
                  <a:cubicBezTo>
                    <a:pt x="134" y="123"/>
                    <a:pt x="134" y="123"/>
                    <a:pt x="134" y="123"/>
                  </a:cubicBezTo>
                  <a:cubicBezTo>
                    <a:pt x="139" y="119"/>
                    <a:pt x="143" y="113"/>
                    <a:pt x="144" y="106"/>
                  </a:cubicBezTo>
                  <a:cubicBezTo>
                    <a:pt x="180" y="108"/>
                    <a:pt x="180" y="108"/>
                    <a:pt x="180" y="108"/>
                  </a:cubicBezTo>
                  <a:cubicBezTo>
                    <a:pt x="180" y="111"/>
                    <a:pt x="180" y="115"/>
                    <a:pt x="182" y="118"/>
                  </a:cubicBezTo>
                  <a:cubicBezTo>
                    <a:pt x="188" y="130"/>
                    <a:pt x="202" y="135"/>
                    <a:pt x="214" y="130"/>
                  </a:cubicBezTo>
                  <a:cubicBezTo>
                    <a:pt x="226" y="124"/>
                    <a:pt x="231" y="110"/>
                    <a:pt x="226" y="98"/>
                  </a:cubicBezTo>
                  <a:cubicBezTo>
                    <a:pt x="220" y="86"/>
                    <a:pt x="206" y="80"/>
                    <a:pt x="194" y="86"/>
                  </a:cubicBezTo>
                  <a:close/>
                  <a:moveTo>
                    <a:pt x="163" y="15"/>
                  </a:moveTo>
                  <a:cubicBezTo>
                    <a:pt x="171" y="11"/>
                    <a:pt x="181" y="15"/>
                    <a:pt x="184" y="23"/>
                  </a:cubicBezTo>
                  <a:cubicBezTo>
                    <a:pt x="188" y="31"/>
                    <a:pt x="185" y="40"/>
                    <a:pt x="177" y="44"/>
                  </a:cubicBezTo>
                  <a:cubicBezTo>
                    <a:pt x="169" y="47"/>
                    <a:pt x="159" y="44"/>
                    <a:pt x="156" y="36"/>
                  </a:cubicBezTo>
                  <a:cubicBezTo>
                    <a:pt x="152" y="28"/>
                    <a:pt x="156" y="19"/>
                    <a:pt x="163" y="15"/>
                  </a:cubicBezTo>
                  <a:close/>
                  <a:moveTo>
                    <a:pt x="34" y="106"/>
                  </a:moveTo>
                  <a:cubicBezTo>
                    <a:pt x="26" y="110"/>
                    <a:pt x="17" y="107"/>
                    <a:pt x="13" y="99"/>
                  </a:cubicBezTo>
                  <a:cubicBezTo>
                    <a:pt x="9" y="91"/>
                    <a:pt x="13" y="81"/>
                    <a:pt x="21" y="78"/>
                  </a:cubicBezTo>
                  <a:cubicBezTo>
                    <a:pt x="29" y="74"/>
                    <a:pt x="38" y="77"/>
                    <a:pt x="42" y="85"/>
                  </a:cubicBezTo>
                  <a:cubicBezTo>
                    <a:pt x="45" y="93"/>
                    <a:pt x="42" y="103"/>
                    <a:pt x="34" y="106"/>
                  </a:cubicBezTo>
                  <a:close/>
                  <a:moveTo>
                    <a:pt x="70" y="184"/>
                  </a:moveTo>
                  <a:cubicBezTo>
                    <a:pt x="62" y="188"/>
                    <a:pt x="53" y="184"/>
                    <a:pt x="49" y="176"/>
                  </a:cubicBezTo>
                  <a:cubicBezTo>
                    <a:pt x="45" y="169"/>
                    <a:pt x="49" y="159"/>
                    <a:pt x="57" y="156"/>
                  </a:cubicBezTo>
                  <a:cubicBezTo>
                    <a:pt x="65" y="152"/>
                    <a:pt x="74" y="155"/>
                    <a:pt x="78" y="163"/>
                  </a:cubicBezTo>
                  <a:cubicBezTo>
                    <a:pt x="81" y="171"/>
                    <a:pt x="78" y="181"/>
                    <a:pt x="70" y="184"/>
                  </a:cubicBezTo>
                  <a:close/>
                  <a:moveTo>
                    <a:pt x="72" y="34"/>
                  </a:moveTo>
                  <a:cubicBezTo>
                    <a:pt x="68" y="26"/>
                    <a:pt x="71" y="16"/>
                    <a:pt x="79" y="13"/>
                  </a:cubicBezTo>
                  <a:cubicBezTo>
                    <a:pt x="87" y="9"/>
                    <a:pt x="97" y="13"/>
                    <a:pt x="100" y="20"/>
                  </a:cubicBezTo>
                  <a:cubicBezTo>
                    <a:pt x="104" y="28"/>
                    <a:pt x="100" y="38"/>
                    <a:pt x="93" y="41"/>
                  </a:cubicBezTo>
                  <a:cubicBezTo>
                    <a:pt x="85" y="45"/>
                    <a:pt x="75" y="42"/>
                    <a:pt x="72" y="34"/>
                  </a:cubicBezTo>
                  <a:close/>
                  <a:moveTo>
                    <a:pt x="166" y="164"/>
                  </a:moveTo>
                  <a:cubicBezTo>
                    <a:pt x="169" y="172"/>
                    <a:pt x="166" y="182"/>
                    <a:pt x="158" y="185"/>
                  </a:cubicBezTo>
                  <a:cubicBezTo>
                    <a:pt x="150" y="189"/>
                    <a:pt x="141" y="186"/>
                    <a:pt x="137" y="178"/>
                  </a:cubicBezTo>
                  <a:cubicBezTo>
                    <a:pt x="133" y="170"/>
                    <a:pt x="137" y="160"/>
                    <a:pt x="145" y="157"/>
                  </a:cubicBezTo>
                  <a:cubicBezTo>
                    <a:pt x="153" y="153"/>
                    <a:pt x="162" y="157"/>
                    <a:pt x="166" y="164"/>
                  </a:cubicBezTo>
                  <a:close/>
                  <a:moveTo>
                    <a:pt x="210" y="122"/>
                  </a:moveTo>
                  <a:cubicBezTo>
                    <a:pt x="203" y="126"/>
                    <a:pt x="193" y="122"/>
                    <a:pt x="189" y="114"/>
                  </a:cubicBezTo>
                  <a:cubicBezTo>
                    <a:pt x="186" y="107"/>
                    <a:pt x="189" y="97"/>
                    <a:pt x="197" y="94"/>
                  </a:cubicBezTo>
                  <a:cubicBezTo>
                    <a:pt x="205" y="90"/>
                    <a:pt x="214" y="93"/>
                    <a:pt x="218" y="101"/>
                  </a:cubicBezTo>
                  <a:cubicBezTo>
                    <a:pt x="222" y="109"/>
                    <a:pt x="218" y="118"/>
                    <a:pt x="210" y="12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4000">
                <a:solidFill>
                  <a:srgbClr val="FFFFFF"/>
                </a:solidFill>
              </a:endParaRPr>
            </a:p>
          </p:txBody>
        </p:sp>
        <p:sp>
          <p:nvSpPr>
            <p:cNvPr id="48" name="Freeform 105"/>
            <p:cNvSpPr>
              <a:spLocks noEditPoints="1"/>
            </p:cNvSpPr>
            <p:nvPr/>
          </p:nvSpPr>
          <p:spPr bwMode="auto">
            <a:xfrm>
              <a:off x="4343400" y="1924051"/>
              <a:ext cx="457200" cy="381000"/>
            </a:xfrm>
            <a:custGeom>
              <a:avLst/>
              <a:gdLst>
                <a:gd name="T0" fmla="*/ 133 w 134"/>
                <a:gd name="T1" fmla="*/ 16 h 118"/>
                <a:gd name="T2" fmla="*/ 121 w 134"/>
                <a:gd name="T3" fmla="*/ 4 h 118"/>
                <a:gd name="T4" fmla="*/ 115 w 134"/>
                <a:gd name="T5" fmla="*/ 4 h 118"/>
                <a:gd name="T6" fmla="*/ 114 w 134"/>
                <a:gd name="T7" fmla="*/ 7 h 118"/>
                <a:gd name="T8" fmla="*/ 111 w 134"/>
                <a:gd name="T9" fmla="*/ 8 h 118"/>
                <a:gd name="T10" fmla="*/ 111 w 134"/>
                <a:gd name="T11" fmla="*/ 8 h 118"/>
                <a:gd name="T12" fmla="*/ 81 w 134"/>
                <a:gd name="T13" fmla="*/ 39 h 118"/>
                <a:gd name="T14" fmla="*/ 79 w 134"/>
                <a:gd name="T15" fmla="*/ 46 h 118"/>
                <a:gd name="T16" fmla="*/ 82 w 134"/>
                <a:gd name="T17" fmla="*/ 50 h 118"/>
                <a:gd name="T18" fmla="*/ 82 w 134"/>
                <a:gd name="T19" fmla="*/ 50 h 118"/>
                <a:gd name="T20" fmla="*/ 82 w 134"/>
                <a:gd name="T21" fmla="*/ 50 h 118"/>
                <a:gd name="T22" fmla="*/ 76 w 134"/>
                <a:gd name="T23" fmla="*/ 57 h 118"/>
                <a:gd name="T24" fmla="*/ 54 w 134"/>
                <a:gd name="T25" fmla="*/ 35 h 118"/>
                <a:gd name="T26" fmla="*/ 47 w 134"/>
                <a:gd name="T27" fmla="*/ 9 h 118"/>
                <a:gd name="T28" fmla="*/ 21 w 134"/>
                <a:gd name="T29" fmla="*/ 2 h 118"/>
                <a:gd name="T30" fmla="*/ 36 w 134"/>
                <a:gd name="T31" fmla="*/ 17 h 118"/>
                <a:gd name="T32" fmla="*/ 32 w 134"/>
                <a:gd name="T33" fmla="*/ 32 h 118"/>
                <a:gd name="T34" fmla="*/ 18 w 134"/>
                <a:gd name="T35" fmla="*/ 36 h 118"/>
                <a:gd name="T36" fmla="*/ 3 w 134"/>
                <a:gd name="T37" fmla="*/ 21 h 118"/>
                <a:gd name="T38" fmla="*/ 9 w 134"/>
                <a:gd name="T39" fmla="*/ 46 h 118"/>
                <a:gd name="T40" fmla="*/ 36 w 134"/>
                <a:gd name="T41" fmla="*/ 53 h 118"/>
                <a:gd name="T42" fmla="*/ 36 w 134"/>
                <a:gd name="T43" fmla="*/ 53 h 118"/>
                <a:gd name="T44" fmla="*/ 58 w 134"/>
                <a:gd name="T45" fmla="*/ 74 h 118"/>
                <a:gd name="T46" fmla="*/ 37 w 134"/>
                <a:gd name="T47" fmla="*/ 95 h 118"/>
                <a:gd name="T48" fmla="*/ 36 w 134"/>
                <a:gd name="T49" fmla="*/ 94 h 118"/>
                <a:gd name="T50" fmla="*/ 31 w 134"/>
                <a:gd name="T51" fmla="*/ 98 h 118"/>
                <a:gd name="T52" fmla="*/ 21 w 134"/>
                <a:gd name="T53" fmla="*/ 114 h 118"/>
                <a:gd name="T54" fmla="*/ 23 w 134"/>
                <a:gd name="T55" fmla="*/ 116 h 118"/>
                <a:gd name="T56" fmla="*/ 39 w 134"/>
                <a:gd name="T57" fmla="*/ 107 h 118"/>
                <a:gd name="T58" fmla="*/ 43 w 134"/>
                <a:gd name="T59" fmla="*/ 101 h 118"/>
                <a:gd name="T60" fmla="*/ 42 w 134"/>
                <a:gd name="T61" fmla="*/ 100 h 118"/>
                <a:gd name="T62" fmla="*/ 63 w 134"/>
                <a:gd name="T63" fmla="*/ 79 h 118"/>
                <a:gd name="T64" fmla="*/ 98 w 134"/>
                <a:gd name="T65" fmla="*/ 114 h 118"/>
                <a:gd name="T66" fmla="*/ 107 w 134"/>
                <a:gd name="T67" fmla="*/ 118 h 118"/>
                <a:gd name="T68" fmla="*/ 116 w 134"/>
                <a:gd name="T69" fmla="*/ 114 h 118"/>
                <a:gd name="T70" fmla="*/ 116 w 134"/>
                <a:gd name="T71" fmla="*/ 97 h 118"/>
                <a:gd name="T72" fmla="*/ 80 w 134"/>
                <a:gd name="T73" fmla="*/ 61 h 118"/>
                <a:gd name="T74" fmla="*/ 87 w 134"/>
                <a:gd name="T75" fmla="*/ 55 h 118"/>
                <a:gd name="T76" fmla="*/ 90 w 134"/>
                <a:gd name="T77" fmla="*/ 58 h 118"/>
                <a:gd name="T78" fmla="*/ 98 w 134"/>
                <a:gd name="T79" fmla="*/ 56 h 118"/>
                <a:gd name="T80" fmla="*/ 128 w 134"/>
                <a:gd name="T81" fmla="*/ 26 h 118"/>
                <a:gd name="T82" fmla="*/ 128 w 134"/>
                <a:gd name="T83" fmla="*/ 25 h 118"/>
                <a:gd name="T84" fmla="*/ 128 w 134"/>
                <a:gd name="T85" fmla="*/ 25 h 118"/>
                <a:gd name="T86" fmla="*/ 129 w 134"/>
                <a:gd name="T87" fmla="*/ 23 h 118"/>
                <a:gd name="T88" fmla="*/ 133 w 134"/>
                <a:gd name="T89" fmla="*/ 22 h 118"/>
                <a:gd name="T90" fmla="*/ 133 w 134"/>
                <a:gd name="T91" fmla="*/ 16 h 118"/>
                <a:gd name="T92" fmla="*/ 108 w 134"/>
                <a:gd name="T93" fmla="*/ 103 h 118"/>
                <a:gd name="T94" fmla="*/ 113 w 134"/>
                <a:gd name="T95" fmla="*/ 107 h 118"/>
                <a:gd name="T96" fmla="*/ 108 w 134"/>
                <a:gd name="T97" fmla="*/ 112 h 118"/>
                <a:gd name="T98" fmla="*/ 103 w 134"/>
                <a:gd name="T99" fmla="*/ 107 h 118"/>
                <a:gd name="T100" fmla="*/ 108 w 134"/>
                <a:gd name="T101" fmla="*/ 103 h 118"/>
                <a:gd name="T102" fmla="*/ 91 w 134"/>
                <a:gd name="T103" fmla="*/ 40 h 118"/>
                <a:gd name="T104" fmla="*/ 89 w 134"/>
                <a:gd name="T105" fmla="*/ 38 h 118"/>
                <a:gd name="T106" fmla="*/ 111 w 134"/>
                <a:gd name="T107" fmla="*/ 16 h 118"/>
                <a:gd name="T108" fmla="*/ 113 w 134"/>
                <a:gd name="T109" fmla="*/ 18 h 118"/>
                <a:gd name="T110" fmla="*/ 91 w 134"/>
                <a:gd name="T111" fmla="*/ 40 h 118"/>
                <a:gd name="T112" fmla="*/ 98 w 134"/>
                <a:gd name="T113" fmla="*/ 48 h 118"/>
                <a:gd name="T114" fmla="*/ 96 w 134"/>
                <a:gd name="T115" fmla="*/ 46 h 118"/>
                <a:gd name="T116" fmla="*/ 119 w 134"/>
                <a:gd name="T117" fmla="*/ 23 h 118"/>
                <a:gd name="T118" fmla="*/ 121 w 134"/>
                <a:gd name="T119" fmla="*/ 25 h 118"/>
                <a:gd name="T120" fmla="*/ 98 w 134"/>
                <a:gd name="T121" fmla="*/ 4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4" h="118">
                  <a:moveTo>
                    <a:pt x="133" y="16"/>
                  </a:moveTo>
                  <a:cubicBezTo>
                    <a:pt x="121" y="4"/>
                    <a:pt x="121" y="4"/>
                    <a:pt x="121" y="4"/>
                  </a:cubicBezTo>
                  <a:cubicBezTo>
                    <a:pt x="119" y="2"/>
                    <a:pt x="117" y="2"/>
                    <a:pt x="115" y="4"/>
                  </a:cubicBezTo>
                  <a:cubicBezTo>
                    <a:pt x="114" y="5"/>
                    <a:pt x="114" y="6"/>
                    <a:pt x="114" y="7"/>
                  </a:cubicBezTo>
                  <a:cubicBezTo>
                    <a:pt x="113" y="7"/>
                    <a:pt x="112" y="8"/>
                    <a:pt x="111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1" y="41"/>
                    <a:pt x="80" y="44"/>
                    <a:pt x="79" y="46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6" y="26"/>
                    <a:pt x="54" y="16"/>
                    <a:pt x="47" y="9"/>
                  </a:cubicBezTo>
                  <a:cubicBezTo>
                    <a:pt x="40" y="2"/>
                    <a:pt x="30" y="0"/>
                    <a:pt x="21" y="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29"/>
                    <a:pt x="2" y="39"/>
                    <a:pt x="9" y="46"/>
                  </a:cubicBezTo>
                  <a:cubicBezTo>
                    <a:pt x="17" y="53"/>
                    <a:pt x="27" y="56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3" y="116"/>
                    <a:pt x="23" y="116"/>
                    <a:pt x="23" y="116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00" y="117"/>
                    <a:pt x="104" y="118"/>
                    <a:pt x="107" y="118"/>
                  </a:cubicBezTo>
                  <a:cubicBezTo>
                    <a:pt x="110" y="118"/>
                    <a:pt x="113" y="117"/>
                    <a:pt x="116" y="114"/>
                  </a:cubicBezTo>
                  <a:cubicBezTo>
                    <a:pt x="121" y="109"/>
                    <a:pt x="121" y="102"/>
                    <a:pt x="116" y="97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2" y="56"/>
                    <a:pt x="95" y="56"/>
                    <a:pt x="98" y="5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9" y="24"/>
                    <a:pt x="129" y="24"/>
                    <a:pt x="129" y="23"/>
                  </a:cubicBezTo>
                  <a:cubicBezTo>
                    <a:pt x="130" y="23"/>
                    <a:pt x="132" y="23"/>
                    <a:pt x="133" y="22"/>
                  </a:cubicBezTo>
                  <a:cubicBezTo>
                    <a:pt x="134" y="20"/>
                    <a:pt x="134" y="17"/>
                    <a:pt x="133" y="16"/>
                  </a:cubicBezTo>
                  <a:close/>
                  <a:moveTo>
                    <a:pt x="108" y="103"/>
                  </a:moveTo>
                  <a:cubicBezTo>
                    <a:pt x="111" y="103"/>
                    <a:pt x="113" y="105"/>
                    <a:pt x="113" y="107"/>
                  </a:cubicBezTo>
                  <a:cubicBezTo>
                    <a:pt x="113" y="110"/>
                    <a:pt x="111" y="112"/>
                    <a:pt x="108" y="112"/>
                  </a:cubicBezTo>
                  <a:cubicBezTo>
                    <a:pt x="105" y="112"/>
                    <a:pt x="103" y="110"/>
                    <a:pt x="103" y="107"/>
                  </a:cubicBezTo>
                  <a:cubicBezTo>
                    <a:pt x="103" y="105"/>
                    <a:pt x="105" y="103"/>
                    <a:pt x="108" y="103"/>
                  </a:cubicBezTo>
                  <a:close/>
                  <a:moveTo>
                    <a:pt x="91" y="40"/>
                  </a:moveTo>
                  <a:cubicBezTo>
                    <a:pt x="89" y="38"/>
                    <a:pt x="89" y="38"/>
                    <a:pt x="89" y="38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3" y="18"/>
                    <a:pt x="113" y="18"/>
                    <a:pt x="113" y="18"/>
                  </a:cubicBezTo>
                  <a:lnTo>
                    <a:pt x="91" y="40"/>
                  </a:lnTo>
                  <a:close/>
                  <a:moveTo>
                    <a:pt x="98" y="48"/>
                  </a:moveTo>
                  <a:cubicBezTo>
                    <a:pt x="96" y="46"/>
                    <a:pt x="96" y="46"/>
                    <a:pt x="96" y="46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21" y="25"/>
                    <a:pt x="121" y="25"/>
                    <a:pt x="121" y="25"/>
                  </a:cubicBezTo>
                  <a:lnTo>
                    <a:pt x="98" y="4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4000">
                <a:solidFill>
                  <a:srgbClr val="FFFFFF"/>
                </a:solidFill>
              </a:endParaRPr>
            </a:p>
          </p:txBody>
        </p:sp>
        <p:grpSp>
          <p:nvGrpSpPr>
            <p:cNvPr id="51" name="Group 50"/>
            <p:cNvGrpSpPr/>
            <p:nvPr/>
          </p:nvGrpSpPr>
          <p:grpSpPr>
            <a:xfrm>
              <a:off x="5384135" y="1952023"/>
              <a:ext cx="464215" cy="324452"/>
              <a:chOff x="3374834" y="1646333"/>
              <a:chExt cx="464215" cy="324452"/>
            </a:xfrm>
          </p:grpSpPr>
          <p:sp>
            <p:nvSpPr>
              <p:cNvPr id="49" name="Freeform 57"/>
              <p:cNvSpPr>
                <a:spLocks noEditPoints="1"/>
              </p:cNvSpPr>
              <p:nvPr/>
            </p:nvSpPr>
            <p:spPr bwMode="auto">
              <a:xfrm>
                <a:off x="3374834" y="1646333"/>
                <a:ext cx="331940" cy="324452"/>
              </a:xfrm>
              <a:custGeom>
                <a:avLst/>
                <a:gdLst>
                  <a:gd name="T0" fmla="*/ 86 w 100"/>
                  <a:gd name="T1" fmla="*/ 60 h 97"/>
                  <a:gd name="T2" fmla="*/ 100 w 100"/>
                  <a:gd name="T3" fmla="*/ 54 h 97"/>
                  <a:gd name="T4" fmla="*/ 100 w 100"/>
                  <a:gd name="T5" fmla="*/ 43 h 97"/>
                  <a:gd name="T6" fmla="*/ 86 w 100"/>
                  <a:gd name="T7" fmla="*/ 38 h 97"/>
                  <a:gd name="T8" fmla="*/ 83 w 100"/>
                  <a:gd name="T9" fmla="*/ 32 h 97"/>
                  <a:gd name="T10" fmla="*/ 89 w 100"/>
                  <a:gd name="T11" fmla="*/ 18 h 97"/>
                  <a:gd name="T12" fmla="*/ 81 w 100"/>
                  <a:gd name="T13" fmla="*/ 11 h 97"/>
                  <a:gd name="T14" fmla="*/ 67 w 100"/>
                  <a:gd name="T15" fmla="*/ 16 h 97"/>
                  <a:gd name="T16" fmla="*/ 61 w 100"/>
                  <a:gd name="T17" fmla="*/ 14 h 97"/>
                  <a:gd name="T18" fmla="*/ 55 w 100"/>
                  <a:gd name="T19" fmla="*/ 0 h 97"/>
                  <a:gd name="T20" fmla="*/ 44 w 100"/>
                  <a:gd name="T21" fmla="*/ 0 h 97"/>
                  <a:gd name="T22" fmla="*/ 39 w 100"/>
                  <a:gd name="T23" fmla="*/ 14 h 97"/>
                  <a:gd name="T24" fmla="*/ 33 w 100"/>
                  <a:gd name="T25" fmla="*/ 16 h 97"/>
                  <a:gd name="T26" fmla="*/ 19 w 100"/>
                  <a:gd name="T27" fmla="*/ 11 h 97"/>
                  <a:gd name="T28" fmla="*/ 11 w 100"/>
                  <a:gd name="T29" fmla="*/ 19 h 97"/>
                  <a:gd name="T30" fmla="*/ 17 w 100"/>
                  <a:gd name="T31" fmla="*/ 32 h 97"/>
                  <a:gd name="T32" fmla="*/ 14 w 100"/>
                  <a:gd name="T33" fmla="*/ 38 h 97"/>
                  <a:gd name="T34" fmla="*/ 0 w 100"/>
                  <a:gd name="T35" fmla="*/ 44 h 97"/>
                  <a:gd name="T36" fmla="*/ 0 w 100"/>
                  <a:gd name="T37" fmla="*/ 54 h 97"/>
                  <a:gd name="T38" fmla="*/ 14 w 100"/>
                  <a:gd name="T39" fmla="*/ 60 h 97"/>
                  <a:gd name="T40" fmla="*/ 17 w 100"/>
                  <a:gd name="T41" fmla="*/ 66 h 97"/>
                  <a:gd name="T42" fmla="*/ 11 w 100"/>
                  <a:gd name="T43" fmla="*/ 80 h 97"/>
                  <a:gd name="T44" fmla="*/ 19 w 100"/>
                  <a:gd name="T45" fmla="*/ 87 h 97"/>
                  <a:gd name="T46" fmla="*/ 33 w 100"/>
                  <a:gd name="T47" fmla="*/ 82 h 97"/>
                  <a:gd name="T48" fmla="*/ 39 w 100"/>
                  <a:gd name="T49" fmla="*/ 84 h 97"/>
                  <a:gd name="T50" fmla="*/ 45 w 100"/>
                  <a:gd name="T51" fmla="*/ 97 h 97"/>
                  <a:gd name="T52" fmla="*/ 56 w 100"/>
                  <a:gd name="T53" fmla="*/ 97 h 97"/>
                  <a:gd name="T54" fmla="*/ 61 w 100"/>
                  <a:gd name="T55" fmla="*/ 84 h 97"/>
                  <a:gd name="T56" fmla="*/ 67 w 100"/>
                  <a:gd name="T57" fmla="*/ 82 h 97"/>
                  <a:gd name="T58" fmla="*/ 81 w 100"/>
                  <a:gd name="T59" fmla="*/ 87 h 97"/>
                  <a:gd name="T60" fmla="*/ 89 w 100"/>
                  <a:gd name="T61" fmla="*/ 79 h 97"/>
                  <a:gd name="T62" fmla="*/ 83 w 100"/>
                  <a:gd name="T63" fmla="*/ 66 h 97"/>
                  <a:gd name="T64" fmla="*/ 86 w 100"/>
                  <a:gd name="T65" fmla="*/ 60 h 97"/>
                  <a:gd name="T66" fmla="*/ 50 w 100"/>
                  <a:gd name="T67" fmla="*/ 64 h 97"/>
                  <a:gd name="T68" fmla="*/ 34 w 100"/>
                  <a:gd name="T69" fmla="*/ 49 h 97"/>
                  <a:gd name="T70" fmla="*/ 50 w 100"/>
                  <a:gd name="T71" fmla="*/ 33 h 97"/>
                  <a:gd name="T72" fmla="*/ 66 w 100"/>
                  <a:gd name="T73" fmla="*/ 49 h 97"/>
                  <a:gd name="T74" fmla="*/ 50 w 100"/>
                  <a:gd name="T75" fmla="*/ 6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0" h="97">
                    <a:moveTo>
                      <a:pt x="86" y="60"/>
                    </a:moveTo>
                    <a:cubicBezTo>
                      <a:pt x="86" y="60"/>
                      <a:pt x="100" y="55"/>
                      <a:pt x="100" y="54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0" y="43"/>
                      <a:pt x="86" y="38"/>
                      <a:pt x="86" y="38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83" y="32"/>
                      <a:pt x="89" y="19"/>
                      <a:pt x="89" y="18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0" y="10"/>
                      <a:pt x="67" y="16"/>
                      <a:pt x="67" y="16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1" y="14"/>
                      <a:pt x="56" y="0"/>
                      <a:pt x="55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39" y="14"/>
                      <a:pt x="39" y="14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19" y="10"/>
                      <a:pt x="19" y="11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0" y="19"/>
                      <a:pt x="17" y="32"/>
                      <a:pt x="17" y="32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38"/>
                      <a:pt x="0" y="43"/>
                      <a:pt x="0" y="4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5"/>
                      <a:pt x="14" y="60"/>
                      <a:pt x="14" y="60"/>
                    </a:cubicBezTo>
                    <a:cubicBezTo>
                      <a:pt x="17" y="66"/>
                      <a:pt x="17" y="66"/>
                      <a:pt x="17" y="66"/>
                    </a:cubicBezTo>
                    <a:cubicBezTo>
                      <a:pt x="17" y="66"/>
                      <a:pt x="11" y="79"/>
                      <a:pt x="11" y="80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20" y="88"/>
                      <a:pt x="33" y="82"/>
                      <a:pt x="33" y="82"/>
                    </a:cubicBezTo>
                    <a:cubicBezTo>
                      <a:pt x="39" y="84"/>
                      <a:pt x="39" y="84"/>
                      <a:pt x="39" y="84"/>
                    </a:cubicBezTo>
                    <a:cubicBezTo>
                      <a:pt x="39" y="84"/>
                      <a:pt x="44" y="97"/>
                      <a:pt x="45" y="97"/>
                    </a:cubicBezTo>
                    <a:cubicBezTo>
                      <a:pt x="56" y="97"/>
                      <a:pt x="56" y="97"/>
                      <a:pt x="56" y="97"/>
                    </a:cubicBezTo>
                    <a:cubicBezTo>
                      <a:pt x="56" y="97"/>
                      <a:pt x="61" y="84"/>
                      <a:pt x="61" y="84"/>
                    </a:cubicBezTo>
                    <a:cubicBezTo>
                      <a:pt x="67" y="82"/>
                      <a:pt x="67" y="82"/>
                      <a:pt x="67" y="82"/>
                    </a:cubicBezTo>
                    <a:cubicBezTo>
                      <a:pt x="67" y="82"/>
                      <a:pt x="81" y="87"/>
                      <a:pt x="81" y="87"/>
                    </a:cubicBezTo>
                    <a:cubicBezTo>
                      <a:pt x="89" y="79"/>
                      <a:pt x="89" y="79"/>
                      <a:pt x="89" y="79"/>
                    </a:cubicBezTo>
                    <a:cubicBezTo>
                      <a:pt x="90" y="79"/>
                      <a:pt x="83" y="66"/>
                      <a:pt x="83" y="66"/>
                    </a:cubicBezTo>
                    <a:lnTo>
                      <a:pt x="86" y="60"/>
                    </a:lnTo>
                    <a:close/>
                    <a:moveTo>
                      <a:pt x="50" y="64"/>
                    </a:moveTo>
                    <a:cubicBezTo>
                      <a:pt x="41" y="64"/>
                      <a:pt x="34" y="57"/>
                      <a:pt x="34" y="49"/>
                    </a:cubicBezTo>
                    <a:cubicBezTo>
                      <a:pt x="34" y="40"/>
                      <a:pt x="41" y="33"/>
                      <a:pt x="50" y="33"/>
                    </a:cubicBezTo>
                    <a:cubicBezTo>
                      <a:pt x="59" y="33"/>
                      <a:pt x="66" y="40"/>
                      <a:pt x="66" y="49"/>
                    </a:cubicBezTo>
                    <a:cubicBezTo>
                      <a:pt x="66" y="57"/>
                      <a:pt x="59" y="64"/>
                      <a:pt x="50" y="6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50" name="Freeform 58"/>
              <p:cNvSpPr>
                <a:spLocks noEditPoints="1"/>
              </p:cNvSpPr>
              <p:nvPr/>
            </p:nvSpPr>
            <p:spPr bwMode="auto">
              <a:xfrm>
                <a:off x="3684311" y="1811055"/>
                <a:ext cx="154738" cy="154738"/>
              </a:xfrm>
              <a:custGeom>
                <a:avLst/>
                <a:gdLst>
                  <a:gd name="T0" fmla="*/ 41 w 47"/>
                  <a:gd name="T1" fmla="*/ 22 h 47"/>
                  <a:gd name="T2" fmla="*/ 41 w 47"/>
                  <a:gd name="T3" fmla="*/ 19 h 47"/>
                  <a:gd name="T4" fmla="*/ 45 w 47"/>
                  <a:gd name="T5" fmla="*/ 13 h 47"/>
                  <a:gd name="T6" fmla="*/ 42 w 47"/>
                  <a:gd name="T7" fmla="*/ 9 h 47"/>
                  <a:gd name="T8" fmla="*/ 35 w 47"/>
                  <a:gd name="T9" fmla="*/ 10 h 47"/>
                  <a:gd name="T10" fmla="*/ 33 w 47"/>
                  <a:gd name="T11" fmla="*/ 8 h 47"/>
                  <a:gd name="T12" fmla="*/ 32 w 47"/>
                  <a:gd name="T13" fmla="*/ 1 h 47"/>
                  <a:gd name="T14" fmla="*/ 27 w 47"/>
                  <a:gd name="T15" fmla="*/ 0 h 47"/>
                  <a:gd name="T16" fmla="*/ 23 w 47"/>
                  <a:gd name="T17" fmla="*/ 6 h 47"/>
                  <a:gd name="T18" fmla="*/ 20 w 47"/>
                  <a:gd name="T19" fmla="*/ 6 h 47"/>
                  <a:gd name="T20" fmla="*/ 14 w 47"/>
                  <a:gd name="T21" fmla="*/ 2 h 47"/>
                  <a:gd name="T22" fmla="*/ 9 w 47"/>
                  <a:gd name="T23" fmla="*/ 5 h 47"/>
                  <a:gd name="T24" fmla="*/ 10 w 47"/>
                  <a:gd name="T25" fmla="*/ 12 h 47"/>
                  <a:gd name="T26" fmla="*/ 9 w 47"/>
                  <a:gd name="T27" fmla="*/ 14 h 47"/>
                  <a:gd name="T28" fmla="*/ 2 w 47"/>
                  <a:gd name="T29" fmla="*/ 16 h 47"/>
                  <a:gd name="T30" fmla="*/ 1 w 47"/>
                  <a:gd name="T31" fmla="*/ 21 h 47"/>
                  <a:gd name="T32" fmla="*/ 6 w 47"/>
                  <a:gd name="T33" fmla="*/ 25 h 47"/>
                  <a:gd name="T34" fmla="*/ 7 w 47"/>
                  <a:gd name="T35" fmla="*/ 28 h 47"/>
                  <a:gd name="T36" fmla="*/ 3 w 47"/>
                  <a:gd name="T37" fmla="*/ 34 h 47"/>
                  <a:gd name="T38" fmla="*/ 5 w 47"/>
                  <a:gd name="T39" fmla="*/ 38 h 47"/>
                  <a:gd name="T40" fmla="*/ 12 w 47"/>
                  <a:gd name="T41" fmla="*/ 37 h 47"/>
                  <a:gd name="T42" fmla="*/ 14 w 47"/>
                  <a:gd name="T43" fmla="*/ 39 h 47"/>
                  <a:gd name="T44" fmla="*/ 16 w 47"/>
                  <a:gd name="T45" fmla="*/ 46 h 47"/>
                  <a:gd name="T46" fmla="*/ 21 w 47"/>
                  <a:gd name="T47" fmla="*/ 47 h 47"/>
                  <a:gd name="T48" fmla="*/ 25 w 47"/>
                  <a:gd name="T49" fmla="*/ 41 h 47"/>
                  <a:gd name="T50" fmla="*/ 28 w 47"/>
                  <a:gd name="T51" fmla="*/ 41 h 47"/>
                  <a:gd name="T52" fmla="*/ 33 w 47"/>
                  <a:gd name="T53" fmla="*/ 45 h 47"/>
                  <a:gd name="T54" fmla="*/ 38 w 47"/>
                  <a:gd name="T55" fmla="*/ 42 h 47"/>
                  <a:gd name="T56" fmla="*/ 37 w 47"/>
                  <a:gd name="T57" fmla="*/ 35 h 47"/>
                  <a:gd name="T58" fmla="*/ 39 w 47"/>
                  <a:gd name="T59" fmla="*/ 33 h 47"/>
                  <a:gd name="T60" fmla="*/ 46 w 47"/>
                  <a:gd name="T61" fmla="*/ 31 h 47"/>
                  <a:gd name="T62" fmla="*/ 47 w 47"/>
                  <a:gd name="T63" fmla="*/ 26 h 47"/>
                  <a:gd name="T64" fmla="*/ 41 w 47"/>
                  <a:gd name="T65" fmla="*/ 22 h 47"/>
                  <a:gd name="T66" fmla="*/ 31 w 47"/>
                  <a:gd name="T67" fmla="*/ 25 h 47"/>
                  <a:gd name="T68" fmla="*/ 22 w 47"/>
                  <a:gd name="T69" fmla="*/ 31 h 47"/>
                  <a:gd name="T70" fmla="*/ 16 w 47"/>
                  <a:gd name="T71" fmla="*/ 22 h 47"/>
                  <a:gd name="T72" fmla="*/ 25 w 47"/>
                  <a:gd name="T73" fmla="*/ 16 h 47"/>
                  <a:gd name="T74" fmla="*/ 31 w 47"/>
                  <a:gd name="T75" fmla="*/ 2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7" h="47">
                    <a:moveTo>
                      <a:pt x="41" y="22"/>
                    </a:moveTo>
                    <a:cubicBezTo>
                      <a:pt x="41" y="19"/>
                      <a:pt x="41" y="19"/>
                      <a:pt x="41" y="19"/>
                    </a:cubicBezTo>
                    <a:cubicBezTo>
                      <a:pt x="41" y="19"/>
                      <a:pt x="45" y="14"/>
                      <a:pt x="45" y="13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2" y="9"/>
                      <a:pt x="35" y="10"/>
                      <a:pt x="35" y="10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1"/>
                      <a:pt x="32" y="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6" y="0"/>
                      <a:pt x="23" y="6"/>
                      <a:pt x="23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14" y="2"/>
                      <a:pt x="14" y="2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10" y="12"/>
                      <a:pt x="10" y="12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2" y="15"/>
                      <a:pt x="2" y="16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21"/>
                      <a:pt x="6" y="25"/>
                      <a:pt x="6" y="25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8"/>
                      <a:pt x="2" y="33"/>
                      <a:pt x="3" y="34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38"/>
                      <a:pt x="12" y="37"/>
                      <a:pt x="12" y="37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5" y="46"/>
                      <a:pt x="16" y="46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47"/>
                      <a:pt x="25" y="41"/>
                      <a:pt x="25" y="41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8" y="41"/>
                      <a:pt x="33" y="45"/>
                      <a:pt x="33" y="45"/>
                    </a:cubicBezTo>
                    <a:cubicBezTo>
                      <a:pt x="38" y="42"/>
                      <a:pt x="38" y="42"/>
                      <a:pt x="38" y="42"/>
                    </a:cubicBezTo>
                    <a:cubicBezTo>
                      <a:pt x="38" y="42"/>
                      <a:pt x="37" y="35"/>
                      <a:pt x="37" y="35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9" y="33"/>
                      <a:pt x="45" y="32"/>
                      <a:pt x="46" y="31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7" y="26"/>
                      <a:pt x="41" y="22"/>
                      <a:pt x="41" y="22"/>
                    </a:cubicBezTo>
                    <a:close/>
                    <a:moveTo>
                      <a:pt x="31" y="25"/>
                    </a:moveTo>
                    <a:cubicBezTo>
                      <a:pt x="30" y="29"/>
                      <a:pt x="26" y="32"/>
                      <a:pt x="22" y="31"/>
                    </a:cubicBezTo>
                    <a:cubicBezTo>
                      <a:pt x="18" y="30"/>
                      <a:pt x="15" y="26"/>
                      <a:pt x="16" y="22"/>
                    </a:cubicBezTo>
                    <a:cubicBezTo>
                      <a:pt x="17" y="18"/>
                      <a:pt x="22" y="15"/>
                      <a:pt x="25" y="16"/>
                    </a:cubicBezTo>
                    <a:cubicBezTo>
                      <a:pt x="29" y="17"/>
                      <a:pt x="32" y="21"/>
                      <a:pt x="3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2" name="Group 51"/>
            <p:cNvGrpSpPr/>
            <p:nvPr/>
          </p:nvGrpSpPr>
          <p:grpSpPr>
            <a:xfrm>
              <a:off x="2846387" y="2790825"/>
              <a:ext cx="382588" cy="322263"/>
              <a:chOff x="6051550" y="2911475"/>
              <a:chExt cx="382588" cy="322263"/>
            </a:xfrm>
            <a:solidFill>
              <a:schemeClr val="bg1">
                <a:lumMod val="95000"/>
              </a:schemeClr>
            </a:solidFill>
          </p:grpSpPr>
          <p:sp>
            <p:nvSpPr>
              <p:cNvPr id="53" name="Freeform 823"/>
              <p:cNvSpPr>
                <a:spLocks noEditPoints="1"/>
              </p:cNvSpPr>
              <p:nvPr/>
            </p:nvSpPr>
            <p:spPr bwMode="auto">
              <a:xfrm>
                <a:off x="6080125" y="2911475"/>
                <a:ext cx="320675" cy="236538"/>
              </a:xfrm>
              <a:custGeom>
                <a:avLst/>
                <a:gdLst/>
                <a:ahLst/>
                <a:cxnLst>
                  <a:cxn ang="0">
                    <a:pos x="6" y="66"/>
                  </a:cxn>
                  <a:cxn ang="0">
                    <a:pos x="85" y="66"/>
                  </a:cxn>
                  <a:cxn ang="0">
                    <a:pos x="90" y="60"/>
                  </a:cxn>
                  <a:cxn ang="0">
                    <a:pos x="90" y="6"/>
                  </a:cxn>
                  <a:cxn ang="0">
                    <a:pos x="85" y="0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60"/>
                  </a:cxn>
                  <a:cxn ang="0">
                    <a:pos x="6" y="66"/>
                  </a:cxn>
                  <a:cxn ang="0">
                    <a:pos x="7" y="10"/>
                  </a:cxn>
                  <a:cxn ang="0">
                    <a:pos x="10" y="6"/>
                  </a:cxn>
                  <a:cxn ang="0">
                    <a:pos x="80" y="6"/>
                  </a:cxn>
                  <a:cxn ang="0">
                    <a:pos x="84" y="10"/>
                  </a:cxn>
                  <a:cxn ang="0">
                    <a:pos x="84" y="56"/>
                  </a:cxn>
                  <a:cxn ang="0">
                    <a:pos x="80" y="59"/>
                  </a:cxn>
                  <a:cxn ang="0">
                    <a:pos x="10" y="59"/>
                  </a:cxn>
                  <a:cxn ang="0">
                    <a:pos x="7" y="56"/>
                  </a:cxn>
                  <a:cxn ang="0">
                    <a:pos x="7" y="10"/>
                  </a:cxn>
                </a:cxnLst>
                <a:rect l="0" t="0" r="r" b="b"/>
                <a:pathLst>
                  <a:path w="90" h="66">
                    <a:moveTo>
                      <a:pt x="6" y="66"/>
                    </a:moveTo>
                    <a:cubicBezTo>
                      <a:pt x="85" y="66"/>
                      <a:pt x="85" y="66"/>
                      <a:pt x="85" y="66"/>
                    </a:cubicBezTo>
                    <a:cubicBezTo>
                      <a:pt x="88" y="66"/>
                      <a:pt x="90" y="63"/>
                      <a:pt x="90" y="6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0" y="2"/>
                      <a:pt x="88" y="0"/>
                      <a:pt x="8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3"/>
                      <a:pt x="3" y="66"/>
                      <a:pt x="6" y="66"/>
                    </a:cubicBezTo>
                    <a:close/>
                    <a:moveTo>
                      <a:pt x="7" y="10"/>
                    </a:moveTo>
                    <a:cubicBezTo>
                      <a:pt x="7" y="8"/>
                      <a:pt x="8" y="6"/>
                      <a:pt x="1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2" y="6"/>
                      <a:pt x="84" y="8"/>
                      <a:pt x="84" y="10"/>
                    </a:cubicBezTo>
                    <a:cubicBezTo>
                      <a:pt x="84" y="56"/>
                      <a:pt x="84" y="56"/>
                      <a:pt x="84" y="56"/>
                    </a:cubicBezTo>
                    <a:cubicBezTo>
                      <a:pt x="84" y="58"/>
                      <a:pt x="82" y="59"/>
                      <a:pt x="80" y="59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8" y="59"/>
                      <a:pt x="7" y="58"/>
                      <a:pt x="7" y="56"/>
                    </a:cubicBezTo>
                    <a:lnTo>
                      <a:pt x="7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54" name="Freeform 824"/>
              <p:cNvSpPr>
                <a:spLocks/>
              </p:cNvSpPr>
              <p:nvPr/>
            </p:nvSpPr>
            <p:spPr bwMode="auto">
              <a:xfrm>
                <a:off x="6051550" y="3162300"/>
                <a:ext cx="382588" cy="71438"/>
              </a:xfrm>
              <a:custGeom>
                <a:avLst/>
                <a:gdLst/>
                <a:ahLst/>
                <a:cxnLst>
                  <a:cxn ang="0">
                    <a:pos x="105" y="8"/>
                  </a:cxn>
                  <a:cxn ang="0">
                    <a:pos x="101" y="2"/>
                  </a:cxn>
                  <a:cxn ang="0">
                    <a:pos x="97" y="0"/>
                  </a:cxn>
                  <a:cxn ang="0">
                    <a:pos x="96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5" y="2"/>
                  </a:cxn>
                  <a:cxn ang="0">
                    <a:pos x="1" y="8"/>
                  </a:cxn>
                  <a:cxn ang="0">
                    <a:pos x="1" y="16"/>
                  </a:cxn>
                  <a:cxn ang="0">
                    <a:pos x="6" y="20"/>
                  </a:cxn>
                  <a:cxn ang="0">
                    <a:pos x="100" y="20"/>
                  </a:cxn>
                  <a:cxn ang="0">
                    <a:pos x="105" y="16"/>
                  </a:cxn>
                  <a:cxn ang="0">
                    <a:pos x="105" y="8"/>
                  </a:cxn>
                </a:cxnLst>
                <a:rect l="0" t="0" r="r" b="b"/>
                <a:pathLst>
                  <a:path w="107" h="20">
                    <a:moveTo>
                      <a:pt x="105" y="8"/>
                    </a:moveTo>
                    <a:cubicBezTo>
                      <a:pt x="101" y="2"/>
                      <a:pt x="101" y="2"/>
                      <a:pt x="101" y="2"/>
                    </a:cubicBezTo>
                    <a:cubicBezTo>
                      <a:pt x="100" y="1"/>
                      <a:pt x="98" y="0"/>
                      <a:pt x="97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6" y="1"/>
                      <a:pt x="5" y="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10"/>
                      <a:pt x="0" y="13"/>
                      <a:pt x="1" y="16"/>
                    </a:cubicBezTo>
                    <a:cubicBezTo>
                      <a:pt x="2" y="18"/>
                      <a:pt x="4" y="20"/>
                      <a:pt x="6" y="20"/>
                    </a:cubicBezTo>
                    <a:cubicBezTo>
                      <a:pt x="100" y="20"/>
                      <a:pt x="100" y="20"/>
                      <a:pt x="100" y="20"/>
                    </a:cubicBezTo>
                    <a:cubicBezTo>
                      <a:pt x="102" y="20"/>
                      <a:pt x="104" y="18"/>
                      <a:pt x="105" y="16"/>
                    </a:cubicBezTo>
                    <a:cubicBezTo>
                      <a:pt x="107" y="13"/>
                      <a:pt x="106" y="10"/>
                      <a:pt x="105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5" name="Group 54"/>
            <p:cNvGrpSpPr/>
            <p:nvPr/>
          </p:nvGrpSpPr>
          <p:grpSpPr>
            <a:xfrm>
              <a:off x="3838575" y="2794000"/>
              <a:ext cx="393700" cy="387350"/>
              <a:chOff x="2689225" y="2878138"/>
              <a:chExt cx="393700" cy="387350"/>
            </a:xfrm>
            <a:solidFill>
              <a:schemeClr val="bg1">
                <a:lumMod val="95000"/>
              </a:schemeClr>
            </a:solidFill>
          </p:grpSpPr>
          <p:sp>
            <p:nvSpPr>
              <p:cNvPr id="56" name="Freeform 801"/>
              <p:cNvSpPr>
                <a:spLocks/>
              </p:cNvSpPr>
              <p:nvPr/>
            </p:nvSpPr>
            <p:spPr bwMode="auto">
              <a:xfrm>
                <a:off x="3003550" y="3079750"/>
                <a:ext cx="79375" cy="128588"/>
              </a:xfrm>
              <a:custGeom>
                <a:avLst/>
                <a:gdLst/>
                <a:ahLst/>
                <a:cxnLst>
                  <a:cxn ang="0">
                    <a:pos x="6" y="4"/>
                  </a:cxn>
                  <a:cxn ang="0">
                    <a:pos x="6" y="5"/>
                  </a:cxn>
                  <a:cxn ang="0">
                    <a:pos x="6" y="5"/>
                  </a:cxn>
                  <a:cxn ang="0">
                    <a:pos x="6" y="6"/>
                  </a:cxn>
                  <a:cxn ang="0">
                    <a:pos x="6" y="8"/>
                  </a:cxn>
                  <a:cxn ang="0">
                    <a:pos x="6" y="9"/>
                  </a:cxn>
                  <a:cxn ang="0">
                    <a:pos x="6" y="11"/>
                  </a:cxn>
                  <a:cxn ang="0">
                    <a:pos x="5" y="13"/>
                  </a:cxn>
                  <a:cxn ang="0">
                    <a:pos x="5" y="14"/>
                  </a:cxn>
                  <a:cxn ang="0">
                    <a:pos x="5" y="16"/>
                  </a:cxn>
                  <a:cxn ang="0">
                    <a:pos x="4" y="18"/>
                  </a:cxn>
                  <a:cxn ang="0">
                    <a:pos x="4" y="19"/>
                  </a:cxn>
                  <a:cxn ang="0">
                    <a:pos x="4" y="21"/>
                  </a:cxn>
                  <a:cxn ang="0">
                    <a:pos x="3" y="22"/>
                  </a:cxn>
                  <a:cxn ang="0">
                    <a:pos x="3" y="24"/>
                  </a:cxn>
                  <a:cxn ang="0">
                    <a:pos x="2" y="25"/>
                  </a:cxn>
                  <a:cxn ang="0">
                    <a:pos x="2" y="27"/>
                  </a:cxn>
                  <a:cxn ang="0">
                    <a:pos x="1" y="28"/>
                  </a:cxn>
                  <a:cxn ang="0">
                    <a:pos x="1" y="29"/>
                  </a:cxn>
                  <a:cxn ang="0">
                    <a:pos x="3" y="35"/>
                  </a:cxn>
                  <a:cxn ang="0">
                    <a:pos x="4" y="35"/>
                  </a:cxn>
                  <a:cxn ang="0">
                    <a:pos x="5" y="36"/>
                  </a:cxn>
                  <a:cxn ang="0">
                    <a:pos x="8" y="34"/>
                  </a:cxn>
                  <a:cxn ang="0">
                    <a:pos x="22" y="5"/>
                  </a:cxn>
                  <a:cxn ang="0">
                    <a:pos x="21" y="2"/>
                  </a:cxn>
                  <a:cxn ang="0">
                    <a:pos x="18" y="0"/>
                  </a:cxn>
                  <a:cxn ang="0">
                    <a:pos x="10" y="0"/>
                  </a:cxn>
                  <a:cxn ang="0">
                    <a:pos x="6" y="4"/>
                  </a:cxn>
                </a:cxnLst>
                <a:rect l="0" t="0" r="r" b="b"/>
                <a:pathLst>
                  <a:path w="22" h="36">
                    <a:moveTo>
                      <a:pt x="6" y="4"/>
                    </a:moveTo>
                    <a:cubicBezTo>
                      <a:pt x="6" y="4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6"/>
                      <a:pt x="6" y="6"/>
                    </a:cubicBezTo>
                    <a:cubicBezTo>
                      <a:pt x="6" y="7"/>
                      <a:pt x="6" y="7"/>
                      <a:pt x="6" y="8"/>
                    </a:cubicBezTo>
                    <a:cubicBezTo>
                      <a:pt x="6" y="8"/>
                      <a:pt x="6" y="9"/>
                      <a:pt x="6" y="9"/>
                    </a:cubicBezTo>
                    <a:cubicBezTo>
                      <a:pt x="6" y="10"/>
                      <a:pt x="6" y="11"/>
                      <a:pt x="6" y="11"/>
                    </a:cubicBezTo>
                    <a:cubicBezTo>
                      <a:pt x="6" y="12"/>
                      <a:pt x="5" y="12"/>
                      <a:pt x="5" y="13"/>
                    </a:cubicBezTo>
                    <a:cubicBezTo>
                      <a:pt x="5" y="13"/>
                      <a:pt x="5" y="14"/>
                      <a:pt x="5" y="14"/>
                    </a:cubicBezTo>
                    <a:cubicBezTo>
                      <a:pt x="5" y="15"/>
                      <a:pt x="5" y="15"/>
                      <a:pt x="5" y="16"/>
                    </a:cubicBezTo>
                    <a:cubicBezTo>
                      <a:pt x="5" y="16"/>
                      <a:pt x="5" y="17"/>
                      <a:pt x="4" y="18"/>
                    </a:cubicBezTo>
                    <a:cubicBezTo>
                      <a:pt x="4" y="18"/>
                      <a:pt x="4" y="19"/>
                      <a:pt x="4" y="19"/>
                    </a:cubicBezTo>
                    <a:cubicBezTo>
                      <a:pt x="4" y="20"/>
                      <a:pt x="4" y="20"/>
                      <a:pt x="4" y="21"/>
                    </a:cubicBezTo>
                    <a:cubicBezTo>
                      <a:pt x="4" y="21"/>
                      <a:pt x="3" y="22"/>
                      <a:pt x="3" y="22"/>
                    </a:cubicBezTo>
                    <a:cubicBezTo>
                      <a:pt x="3" y="23"/>
                      <a:pt x="3" y="23"/>
                      <a:pt x="3" y="24"/>
                    </a:cubicBezTo>
                    <a:cubicBezTo>
                      <a:pt x="3" y="24"/>
                      <a:pt x="2" y="25"/>
                      <a:pt x="2" y="25"/>
                    </a:cubicBezTo>
                    <a:cubicBezTo>
                      <a:pt x="2" y="26"/>
                      <a:pt x="2" y="26"/>
                      <a:pt x="2" y="27"/>
                    </a:cubicBezTo>
                    <a:cubicBezTo>
                      <a:pt x="2" y="27"/>
                      <a:pt x="1" y="28"/>
                      <a:pt x="1" y="28"/>
                    </a:cubicBezTo>
                    <a:cubicBezTo>
                      <a:pt x="1" y="28"/>
                      <a:pt x="1" y="29"/>
                      <a:pt x="1" y="29"/>
                    </a:cubicBezTo>
                    <a:cubicBezTo>
                      <a:pt x="0" y="31"/>
                      <a:pt x="1" y="34"/>
                      <a:pt x="3" y="35"/>
                    </a:cubicBezTo>
                    <a:cubicBezTo>
                      <a:pt x="3" y="35"/>
                      <a:pt x="3" y="35"/>
                      <a:pt x="4" y="35"/>
                    </a:cubicBezTo>
                    <a:cubicBezTo>
                      <a:pt x="4" y="35"/>
                      <a:pt x="5" y="36"/>
                      <a:pt x="5" y="36"/>
                    </a:cubicBezTo>
                    <a:cubicBezTo>
                      <a:pt x="7" y="36"/>
                      <a:pt x="8" y="35"/>
                      <a:pt x="8" y="34"/>
                    </a:cubicBezTo>
                    <a:cubicBezTo>
                      <a:pt x="16" y="26"/>
                      <a:pt x="20" y="16"/>
                      <a:pt x="22" y="5"/>
                    </a:cubicBezTo>
                    <a:cubicBezTo>
                      <a:pt x="22" y="4"/>
                      <a:pt x="21" y="3"/>
                      <a:pt x="21" y="2"/>
                    </a:cubicBezTo>
                    <a:cubicBezTo>
                      <a:pt x="20" y="1"/>
                      <a:pt x="19" y="0"/>
                      <a:pt x="1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7" y="2"/>
                      <a:pt x="6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57" name="Freeform 802"/>
              <p:cNvSpPr>
                <a:spLocks/>
              </p:cNvSpPr>
              <p:nvPr/>
            </p:nvSpPr>
            <p:spPr bwMode="auto">
              <a:xfrm>
                <a:off x="2689225" y="3079750"/>
                <a:ext cx="79375" cy="128588"/>
              </a:xfrm>
              <a:custGeom>
                <a:avLst/>
                <a:gdLst/>
                <a:ahLst/>
                <a:cxnLst>
                  <a:cxn ang="0">
                    <a:pos x="20" y="25"/>
                  </a:cxn>
                  <a:cxn ang="0">
                    <a:pos x="19" y="24"/>
                  </a:cxn>
                  <a:cxn ang="0">
                    <a:pos x="19" y="22"/>
                  </a:cxn>
                  <a:cxn ang="0">
                    <a:pos x="19" y="21"/>
                  </a:cxn>
                  <a:cxn ang="0">
                    <a:pos x="18" y="19"/>
                  </a:cxn>
                  <a:cxn ang="0">
                    <a:pos x="18" y="18"/>
                  </a:cxn>
                  <a:cxn ang="0">
                    <a:pos x="17" y="16"/>
                  </a:cxn>
                  <a:cxn ang="0">
                    <a:pos x="17" y="14"/>
                  </a:cxn>
                  <a:cxn ang="0">
                    <a:pos x="17" y="13"/>
                  </a:cxn>
                  <a:cxn ang="0">
                    <a:pos x="17" y="11"/>
                  </a:cxn>
                  <a:cxn ang="0">
                    <a:pos x="16" y="9"/>
                  </a:cxn>
                  <a:cxn ang="0">
                    <a:pos x="16" y="8"/>
                  </a:cxn>
                  <a:cxn ang="0">
                    <a:pos x="16" y="6"/>
                  </a:cxn>
                  <a:cxn ang="0">
                    <a:pos x="16" y="5"/>
                  </a:cxn>
                  <a:cxn ang="0">
                    <a:pos x="16" y="5"/>
                  </a:cxn>
                  <a:cxn ang="0">
                    <a:pos x="16" y="4"/>
                  </a:cxn>
                  <a:cxn ang="0">
                    <a:pos x="12" y="0"/>
                  </a:cxn>
                  <a:cxn ang="0">
                    <a:pos x="5" y="0"/>
                  </a:cxn>
                  <a:cxn ang="0">
                    <a:pos x="2" y="2"/>
                  </a:cxn>
                  <a:cxn ang="0">
                    <a:pos x="1" y="5"/>
                  </a:cxn>
                  <a:cxn ang="0">
                    <a:pos x="14" y="34"/>
                  </a:cxn>
                  <a:cxn ang="0">
                    <a:pos x="19" y="35"/>
                  </a:cxn>
                  <a:cxn ang="0">
                    <a:pos x="20" y="35"/>
                  </a:cxn>
                  <a:cxn ang="0">
                    <a:pos x="22" y="29"/>
                  </a:cxn>
                  <a:cxn ang="0">
                    <a:pos x="21" y="29"/>
                  </a:cxn>
                  <a:cxn ang="0">
                    <a:pos x="20" y="27"/>
                  </a:cxn>
                  <a:cxn ang="0">
                    <a:pos x="20" y="25"/>
                  </a:cxn>
                </a:cxnLst>
                <a:rect l="0" t="0" r="r" b="b"/>
                <a:pathLst>
                  <a:path w="22" h="36">
                    <a:moveTo>
                      <a:pt x="20" y="25"/>
                    </a:moveTo>
                    <a:cubicBezTo>
                      <a:pt x="20" y="25"/>
                      <a:pt x="20" y="24"/>
                      <a:pt x="19" y="24"/>
                    </a:cubicBezTo>
                    <a:cubicBezTo>
                      <a:pt x="19" y="23"/>
                      <a:pt x="19" y="23"/>
                      <a:pt x="19" y="22"/>
                    </a:cubicBezTo>
                    <a:cubicBezTo>
                      <a:pt x="19" y="22"/>
                      <a:pt x="19" y="21"/>
                      <a:pt x="19" y="21"/>
                    </a:cubicBezTo>
                    <a:cubicBezTo>
                      <a:pt x="18" y="20"/>
                      <a:pt x="18" y="20"/>
                      <a:pt x="18" y="19"/>
                    </a:cubicBezTo>
                    <a:cubicBezTo>
                      <a:pt x="18" y="19"/>
                      <a:pt x="18" y="18"/>
                      <a:pt x="18" y="18"/>
                    </a:cubicBezTo>
                    <a:cubicBezTo>
                      <a:pt x="18" y="17"/>
                      <a:pt x="18" y="16"/>
                      <a:pt x="17" y="16"/>
                    </a:cubicBezTo>
                    <a:cubicBezTo>
                      <a:pt x="17" y="15"/>
                      <a:pt x="17" y="15"/>
                      <a:pt x="17" y="14"/>
                    </a:cubicBezTo>
                    <a:cubicBezTo>
                      <a:pt x="17" y="14"/>
                      <a:pt x="17" y="13"/>
                      <a:pt x="17" y="13"/>
                    </a:cubicBezTo>
                    <a:cubicBezTo>
                      <a:pt x="17" y="12"/>
                      <a:pt x="17" y="12"/>
                      <a:pt x="17" y="11"/>
                    </a:cubicBezTo>
                    <a:cubicBezTo>
                      <a:pt x="17" y="11"/>
                      <a:pt x="16" y="10"/>
                      <a:pt x="16" y="9"/>
                    </a:cubicBezTo>
                    <a:cubicBezTo>
                      <a:pt x="16" y="9"/>
                      <a:pt x="16" y="8"/>
                      <a:pt x="16" y="8"/>
                    </a:cubicBezTo>
                    <a:cubicBezTo>
                      <a:pt x="16" y="7"/>
                      <a:pt x="16" y="7"/>
                      <a:pt x="16" y="6"/>
                    </a:cubicBezTo>
                    <a:cubicBezTo>
                      <a:pt x="16" y="6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4"/>
                      <a:pt x="16" y="4"/>
                    </a:cubicBezTo>
                    <a:cubicBezTo>
                      <a:pt x="16" y="2"/>
                      <a:pt x="14" y="0"/>
                      <a:pt x="12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2" y="2"/>
                    </a:cubicBezTo>
                    <a:cubicBezTo>
                      <a:pt x="1" y="3"/>
                      <a:pt x="0" y="4"/>
                      <a:pt x="1" y="5"/>
                    </a:cubicBezTo>
                    <a:cubicBezTo>
                      <a:pt x="2" y="16"/>
                      <a:pt x="7" y="26"/>
                      <a:pt x="14" y="34"/>
                    </a:cubicBezTo>
                    <a:cubicBezTo>
                      <a:pt x="15" y="35"/>
                      <a:pt x="17" y="36"/>
                      <a:pt x="19" y="35"/>
                    </a:cubicBezTo>
                    <a:cubicBezTo>
                      <a:pt x="19" y="35"/>
                      <a:pt x="19" y="35"/>
                      <a:pt x="20" y="35"/>
                    </a:cubicBezTo>
                    <a:cubicBezTo>
                      <a:pt x="21" y="34"/>
                      <a:pt x="22" y="31"/>
                      <a:pt x="22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8"/>
                      <a:pt x="21" y="27"/>
                      <a:pt x="20" y="27"/>
                    </a:cubicBezTo>
                    <a:cubicBezTo>
                      <a:pt x="20" y="26"/>
                      <a:pt x="20" y="26"/>
                      <a:pt x="20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58" name="Freeform 803"/>
              <p:cNvSpPr>
                <a:spLocks/>
              </p:cNvSpPr>
              <p:nvPr/>
            </p:nvSpPr>
            <p:spPr bwMode="auto">
              <a:xfrm>
                <a:off x="2897188" y="3079750"/>
                <a:ext cx="114300" cy="107950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3" y="0"/>
                  </a:cxn>
                  <a:cxn ang="0">
                    <a:pos x="0" y="4"/>
                  </a:cxn>
                  <a:cxn ang="0">
                    <a:pos x="0" y="23"/>
                  </a:cxn>
                  <a:cxn ang="0">
                    <a:pos x="3" y="27"/>
                  </a:cxn>
                  <a:cxn ang="0">
                    <a:pos x="4" y="27"/>
                  </a:cxn>
                  <a:cxn ang="0">
                    <a:pos x="4" y="27"/>
                  </a:cxn>
                  <a:cxn ang="0">
                    <a:pos x="8" y="27"/>
                  </a:cxn>
                  <a:cxn ang="0">
                    <a:pos x="8" y="27"/>
                  </a:cxn>
                  <a:cxn ang="0">
                    <a:pos x="12" y="28"/>
                  </a:cxn>
                  <a:cxn ang="0">
                    <a:pos x="13" y="28"/>
                  </a:cxn>
                  <a:cxn ang="0">
                    <a:pos x="16" y="29"/>
                  </a:cxn>
                  <a:cxn ang="0">
                    <a:pos x="17" y="29"/>
                  </a:cxn>
                  <a:cxn ang="0">
                    <a:pos x="18" y="29"/>
                  </a:cxn>
                  <a:cxn ang="0">
                    <a:pos x="19" y="29"/>
                  </a:cxn>
                  <a:cxn ang="0">
                    <a:pos x="21" y="30"/>
                  </a:cxn>
                  <a:cxn ang="0">
                    <a:pos x="23" y="30"/>
                  </a:cxn>
                  <a:cxn ang="0">
                    <a:pos x="26" y="28"/>
                  </a:cxn>
                  <a:cxn ang="0">
                    <a:pos x="26" y="27"/>
                  </a:cxn>
                  <a:cxn ang="0">
                    <a:pos x="27" y="25"/>
                  </a:cxn>
                  <a:cxn ang="0">
                    <a:pos x="27" y="25"/>
                  </a:cxn>
                  <a:cxn ang="0">
                    <a:pos x="31" y="10"/>
                  </a:cxn>
                  <a:cxn ang="0">
                    <a:pos x="31" y="10"/>
                  </a:cxn>
                  <a:cxn ang="0">
                    <a:pos x="31" y="7"/>
                  </a:cxn>
                  <a:cxn ang="0">
                    <a:pos x="31" y="6"/>
                  </a:cxn>
                  <a:cxn ang="0">
                    <a:pos x="32" y="5"/>
                  </a:cxn>
                  <a:cxn ang="0">
                    <a:pos x="30" y="2"/>
                  </a:cxn>
                  <a:cxn ang="0">
                    <a:pos x="28" y="0"/>
                  </a:cxn>
                </a:cxnLst>
                <a:rect l="0" t="0" r="r" b="b"/>
                <a:pathLst>
                  <a:path w="32" h="30">
                    <a:moveTo>
                      <a:pt x="2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5"/>
                      <a:pt x="1" y="27"/>
                      <a:pt x="3" y="27"/>
                    </a:cubicBezTo>
                    <a:cubicBezTo>
                      <a:pt x="3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5" y="27"/>
                      <a:pt x="7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9" y="27"/>
                      <a:pt x="11" y="28"/>
                      <a:pt x="12" y="28"/>
                    </a:cubicBezTo>
                    <a:cubicBezTo>
                      <a:pt x="12" y="28"/>
                      <a:pt x="13" y="28"/>
                      <a:pt x="13" y="28"/>
                    </a:cubicBezTo>
                    <a:cubicBezTo>
                      <a:pt x="14" y="28"/>
                      <a:pt x="15" y="29"/>
                      <a:pt x="16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9"/>
                      <a:pt x="19" y="29"/>
                      <a:pt x="19" y="29"/>
                    </a:cubicBezTo>
                    <a:cubicBezTo>
                      <a:pt x="20" y="30"/>
                      <a:pt x="21" y="30"/>
                      <a:pt x="21" y="30"/>
                    </a:cubicBezTo>
                    <a:cubicBezTo>
                      <a:pt x="22" y="30"/>
                      <a:pt x="22" y="30"/>
                      <a:pt x="23" y="30"/>
                    </a:cubicBezTo>
                    <a:cubicBezTo>
                      <a:pt x="24" y="30"/>
                      <a:pt x="26" y="29"/>
                      <a:pt x="26" y="28"/>
                    </a:cubicBezTo>
                    <a:cubicBezTo>
                      <a:pt x="26" y="28"/>
                      <a:pt x="26" y="27"/>
                      <a:pt x="26" y="27"/>
                    </a:cubicBezTo>
                    <a:cubicBezTo>
                      <a:pt x="27" y="26"/>
                      <a:pt x="27" y="26"/>
                      <a:pt x="27" y="25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9" y="20"/>
                      <a:pt x="30" y="15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9"/>
                      <a:pt x="31" y="8"/>
                      <a:pt x="31" y="7"/>
                    </a:cubicBezTo>
                    <a:cubicBezTo>
                      <a:pt x="31" y="7"/>
                      <a:pt x="31" y="7"/>
                      <a:pt x="31" y="6"/>
                    </a:cubicBezTo>
                    <a:cubicBezTo>
                      <a:pt x="31" y="6"/>
                      <a:pt x="31" y="5"/>
                      <a:pt x="32" y="5"/>
                    </a:cubicBezTo>
                    <a:cubicBezTo>
                      <a:pt x="32" y="3"/>
                      <a:pt x="31" y="2"/>
                      <a:pt x="30" y="2"/>
                    </a:cubicBezTo>
                    <a:cubicBezTo>
                      <a:pt x="30" y="1"/>
                      <a:pt x="29" y="0"/>
                      <a:pt x="2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59" name="Freeform 804"/>
              <p:cNvSpPr>
                <a:spLocks/>
              </p:cNvSpPr>
              <p:nvPr/>
            </p:nvSpPr>
            <p:spPr bwMode="auto">
              <a:xfrm>
                <a:off x="2765425" y="3079750"/>
                <a:ext cx="114300" cy="107950"/>
              </a:xfrm>
              <a:custGeom>
                <a:avLst/>
                <a:gdLst/>
                <a:ahLst/>
                <a:cxnLst>
                  <a:cxn ang="0">
                    <a:pos x="32" y="23"/>
                  </a:cxn>
                  <a:cxn ang="0">
                    <a:pos x="32" y="4"/>
                  </a:cxn>
                  <a:cxn ang="0">
                    <a:pos x="28" y="0"/>
                  </a:cxn>
                  <a:cxn ang="0">
                    <a:pos x="4" y="0"/>
                  </a:cxn>
                  <a:cxn ang="0">
                    <a:pos x="1" y="2"/>
                  </a:cxn>
                  <a:cxn ang="0">
                    <a:pos x="0" y="5"/>
                  </a:cxn>
                  <a:cxn ang="0">
                    <a:pos x="0" y="6"/>
                  </a:cxn>
                  <a:cxn ang="0">
                    <a:pos x="0" y="7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4" y="25"/>
                  </a:cxn>
                  <a:cxn ang="0">
                    <a:pos x="4" y="25"/>
                  </a:cxn>
                  <a:cxn ang="0">
                    <a:pos x="5" y="27"/>
                  </a:cxn>
                  <a:cxn ang="0">
                    <a:pos x="5" y="28"/>
                  </a:cxn>
                  <a:cxn ang="0">
                    <a:pos x="9" y="30"/>
                  </a:cxn>
                  <a:cxn ang="0">
                    <a:pos x="9" y="30"/>
                  </a:cxn>
                  <a:cxn ang="0">
                    <a:pos x="10" y="30"/>
                  </a:cxn>
                  <a:cxn ang="0">
                    <a:pos x="12" y="29"/>
                  </a:cxn>
                  <a:cxn ang="0">
                    <a:pos x="13" y="29"/>
                  </a:cxn>
                  <a:cxn ang="0">
                    <a:pos x="14" y="29"/>
                  </a:cxn>
                  <a:cxn ang="0">
                    <a:pos x="15" y="29"/>
                  </a:cxn>
                  <a:cxn ang="0">
                    <a:pos x="18" y="28"/>
                  </a:cxn>
                  <a:cxn ang="0">
                    <a:pos x="19" y="28"/>
                  </a:cxn>
                  <a:cxn ang="0">
                    <a:pos x="23" y="27"/>
                  </a:cxn>
                  <a:cxn ang="0">
                    <a:pos x="23" y="27"/>
                  </a:cxn>
                  <a:cxn ang="0">
                    <a:pos x="27" y="27"/>
                  </a:cxn>
                  <a:cxn ang="0">
                    <a:pos x="27" y="27"/>
                  </a:cxn>
                  <a:cxn ang="0">
                    <a:pos x="28" y="27"/>
                  </a:cxn>
                  <a:cxn ang="0">
                    <a:pos x="32" y="23"/>
                  </a:cxn>
                </a:cxnLst>
                <a:rect l="0" t="0" r="r" b="b"/>
                <a:pathLst>
                  <a:path w="32" h="30">
                    <a:moveTo>
                      <a:pt x="32" y="23"/>
                    </a:moveTo>
                    <a:cubicBezTo>
                      <a:pt x="32" y="4"/>
                      <a:pt x="32" y="4"/>
                      <a:pt x="32" y="4"/>
                    </a:cubicBezTo>
                    <a:cubicBezTo>
                      <a:pt x="32" y="2"/>
                      <a:pt x="30" y="0"/>
                      <a:pt x="2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1" y="1"/>
                      <a:pt x="1" y="2"/>
                    </a:cubicBez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8"/>
                      <a:pt x="0" y="9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5"/>
                      <a:pt x="2" y="20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6"/>
                      <a:pt x="5" y="26"/>
                      <a:pt x="5" y="27"/>
                    </a:cubicBezTo>
                    <a:cubicBezTo>
                      <a:pt x="5" y="27"/>
                      <a:pt x="5" y="28"/>
                      <a:pt x="5" y="28"/>
                    </a:cubicBezTo>
                    <a:cubicBezTo>
                      <a:pt x="6" y="29"/>
                      <a:pt x="7" y="30"/>
                      <a:pt x="9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0"/>
                      <a:pt x="10" y="30"/>
                    </a:cubicBezTo>
                    <a:cubicBezTo>
                      <a:pt x="11" y="30"/>
                      <a:pt x="12" y="30"/>
                      <a:pt x="12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29"/>
                      <a:pt x="13" y="29"/>
                      <a:pt x="14" y="29"/>
                    </a:cubicBezTo>
                    <a:cubicBezTo>
                      <a:pt x="14" y="29"/>
                      <a:pt x="15" y="29"/>
                      <a:pt x="15" y="29"/>
                    </a:cubicBezTo>
                    <a:cubicBezTo>
                      <a:pt x="16" y="29"/>
                      <a:pt x="17" y="28"/>
                      <a:pt x="18" y="28"/>
                    </a:cubicBezTo>
                    <a:cubicBezTo>
                      <a:pt x="18" y="28"/>
                      <a:pt x="19" y="28"/>
                      <a:pt x="19" y="28"/>
                    </a:cubicBezTo>
                    <a:cubicBezTo>
                      <a:pt x="21" y="28"/>
                      <a:pt x="22" y="27"/>
                      <a:pt x="23" y="27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5" y="27"/>
                      <a:pt x="26" y="27"/>
                      <a:pt x="27" y="27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30" y="27"/>
                      <a:pt x="32" y="25"/>
                      <a:pt x="32" y="2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0" name="Freeform 805"/>
              <p:cNvSpPr>
                <a:spLocks/>
              </p:cNvSpPr>
              <p:nvPr/>
            </p:nvSpPr>
            <p:spPr bwMode="auto">
              <a:xfrm>
                <a:off x="2803525" y="3194050"/>
                <a:ext cx="76200" cy="71438"/>
              </a:xfrm>
              <a:custGeom>
                <a:avLst/>
                <a:gdLst/>
                <a:ahLst/>
                <a:cxnLst>
                  <a:cxn ang="0">
                    <a:pos x="19" y="19"/>
                  </a:cxn>
                  <a:cxn ang="0">
                    <a:pos x="21" y="16"/>
                  </a:cxn>
                  <a:cxn ang="0">
                    <a:pos x="21" y="4"/>
                  </a:cxn>
                  <a:cxn ang="0">
                    <a:pos x="19" y="1"/>
                  </a:cxn>
                  <a:cxn ang="0">
                    <a:pos x="17" y="0"/>
                  </a:cxn>
                  <a:cxn ang="0">
                    <a:pos x="13" y="0"/>
                  </a:cxn>
                  <a:cxn ang="0">
                    <a:pos x="13" y="0"/>
                  </a:cxn>
                  <a:cxn ang="0">
                    <a:pos x="9" y="1"/>
                  </a:cxn>
                  <a:cxn ang="0">
                    <a:pos x="8" y="1"/>
                  </a:cxn>
                  <a:cxn ang="0">
                    <a:pos x="5" y="1"/>
                  </a:cxn>
                  <a:cxn ang="0">
                    <a:pos x="4" y="2"/>
                  </a:cxn>
                  <a:cxn ang="0">
                    <a:pos x="3" y="2"/>
                  </a:cxn>
                  <a:cxn ang="0">
                    <a:pos x="0" y="4"/>
                  </a:cxn>
                  <a:cxn ang="0">
                    <a:pos x="1" y="8"/>
                  </a:cxn>
                  <a:cxn ang="0">
                    <a:pos x="1" y="8"/>
                  </a:cxn>
                  <a:cxn ang="0">
                    <a:pos x="2" y="10"/>
                  </a:cxn>
                  <a:cxn ang="0">
                    <a:pos x="3" y="10"/>
                  </a:cxn>
                  <a:cxn ang="0">
                    <a:pos x="4" y="12"/>
                  </a:cxn>
                  <a:cxn ang="0">
                    <a:pos x="5" y="13"/>
                  </a:cxn>
                  <a:cxn ang="0">
                    <a:pos x="6" y="14"/>
                  </a:cxn>
                  <a:cxn ang="0">
                    <a:pos x="7" y="14"/>
                  </a:cxn>
                  <a:cxn ang="0">
                    <a:pos x="7" y="15"/>
                  </a:cxn>
                  <a:cxn ang="0">
                    <a:pos x="9" y="16"/>
                  </a:cxn>
                  <a:cxn ang="0">
                    <a:pos x="9" y="16"/>
                  </a:cxn>
                  <a:cxn ang="0">
                    <a:pos x="10" y="17"/>
                  </a:cxn>
                  <a:cxn ang="0">
                    <a:pos x="11" y="17"/>
                  </a:cxn>
                  <a:cxn ang="0">
                    <a:pos x="12" y="18"/>
                  </a:cxn>
                  <a:cxn ang="0">
                    <a:pos x="13" y="18"/>
                  </a:cxn>
                  <a:cxn ang="0">
                    <a:pos x="14" y="19"/>
                  </a:cxn>
                  <a:cxn ang="0">
                    <a:pos x="14" y="19"/>
                  </a:cxn>
                  <a:cxn ang="0">
                    <a:pos x="16" y="20"/>
                  </a:cxn>
                  <a:cxn ang="0">
                    <a:pos x="19" y="19"/>
                  </a:cxn>
                </a:cxnLst>
                <a:rect l="0" t="0" r="r" b="b"/>
                <a:pathLst>
                  <a:path w="21" h="20">
                    <a:moveTo>
                      <a:pt x="19" y="19"/>
                    </a:moveTo>
                    <a:cubicBezTo>
                      <a:pt x="20" y="18"/>
                      <a:pt x="21" y="17"/>
                      <a:pt x="21" y="16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3"/>
                      <a:pt x="20" y="1"/>
                      <a:pt x="19" y="1"/>
                    </a:cubicBezTo>
                    <a:cubicBezTo>
                      <a:pt x="19" y="0"/>
                      <a:pt x="18" y="0"/>
                      <a:pt x="17" y="0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0"/>
                      <a:pt x="10" y="0"/>
                      <a:pt x="9" y="1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7" y="1"/>
                      <a:pt x="6" y="1"/>
                      <a:pt x="5" y="1"/>
                    </a:cubicBezTo>
                    <a:cubicBezTo>
                      <a:pt x="5" y="1"/>
                      <a:pt x="4" y="2"/>
                      <a:pt x="4" y="2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2" y="2"/>
                      <a:pt x="1" y="3"/>
                      <a:pt x="0" y="4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2" y="9"/>
                      <a:pt x="2" y="10"/>
                    </a:cubicBezTo>
                    <a:cubicBezTo>
                      <a:pt x="2" y="10"/>
                      <a:pt x="2" y="10"/>
                      <a:pt x="3" y="10"/>
                    </a:cubicBezTo>
                    <a:cubicBezTo>
                      <a:pt x="3" y="11"/>
                      <a:pt x="4" y="11"/>
                      <a:pt x="4" y="12"/>
                    </a:cubicBezTo>
                    <a:cubicBezTo>
                      <a:pt x="4" y="12"/>
                      <a:pt x="5" y="12"/>
                      <a:pt x="5" y="13"/>
                    </a:cubicBezTo>
                    <a:cubicBezTo>
                      <a:pt x="5" y="13"/>
                      <a:pt x="5" y="13"/>
                      <a:pt x="6" y="14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8" y="15"/>
                      <a:pt x="8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10" y="17"/>
                      <a:pt x="10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3" y="18"/>
                    </a:cubicBezTo>
                    <a:cubicBezTo>
                      <a:pt x="13" y="18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5" y="19"/>
                      <a:pt x="15" y="19"/>
                      <a:pt x="16" y="20"/>
                    </a:cubicBezTo>
                    <a:cubicBezTo>
                      <a:pt x="17" y="20"/>
                      <a:pt x="18" y="20"/>
                      <a:pt x="19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1" name="Freeform 806"/>
              <p:cNvSpPr>
                <a:spLocks/>
              </p:cNvSpPr>
              <p:nvPr/>
            </p:nvSpPr>
            <p:spPr bwMode="auto">
              <a:xfrm>
                <a:off x="2897188" y="3194050"/>
                <a:ext cx="71438" cy="71438"/>
              </a:xfrm>
              <a:custGeom>
                <a:avLst/>
                <a:gdLst/>
                <a:ahLst/>
                <a:cxnLst>
                  <a:cxn ang="0">
                    <a:pos x="20" y="4"/>
                  </a:cxn>
                  <a:cxn ang="0">
                    <a:pos x="17" y="2"/>
                  </a:cxn>
                  <a:cxn ang="0">
                    <a:pos x="16" y="2"/>
                  </a:cxn>
                  <a:cxn ang="0">
                    <a:pos x="15" y="1"/>
                  </a:cxn>
                  <a:cxn ang="0">
                    <a:pos x="12" y="1"/>
                  </a:cxn>
                  <a:cxn ang="0">
                    <a:pos x="11" y="1"/>
                  </a:cxn>
                  <a:cxn ang="0">
                    <a:pos x="8" y="0"/>
                  </a:cxn>
                  <a:cxn ang="0">
                    <a:pos x="7" y="0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0" y="4"/>
                  </a:cxn>
                  <a:cxn ang="0">
                    <a:pos x="0" y="16"/>
                  </a:cxn>
                  <a:cxn ang="0">
                    <a:pos x="1" y="19"/>
                  </a:cxn>
                  <a:cxn ang="0">
                    <a:pos x="5" y="20"/>
                  </a:cxn>
                  <a:cxn ang="0">
                    <a:pos x="6" y="19"/>
                  </a:cxn>
                  <a:cxn ang="0">
                    <a:pos x="6" y="19"/>
                  </a:cxn>
                  <a:cxn ang="0">
                    <a:pos x="8" y="18"/>
                  </a:cxn>
                  <a:cxn ang="0">
                    <a:pos x="8" y="18"/>
                  </a:cxn>
                  <a:cxn ang="0">
                    <a:pos x="9" y="17"/>
                  </a:cxn>
                  <a:cxn ang="0">
                    <a:pos x="10" y="17"/>
                  </a:cxn>
                  <a:cxn ang="0">
                    <a:pos x="11" y="16"/>
                  </a:cxn>
                  <a:cxn ang="0">
                    <a:pos x="12" y="16"/>
                  </a:cxn>
                  <a:cxn ang="0">
                    <a:pos x="13" y="15"/>
                  </a:cxn>
                  <a:cxn ang="0">
                    <a:pos x="14" y="14"/>
                  </a:cxn>
                  <a:cxn ang="0">
                    <a:pos x="14" y="14"/>
                  </a:cxn>
                  <a:cxn ang="0">
                    <a:pos x="15" y="13"/>
                  </a:cxn>
                  <a:cxn ang="0">
                    <a:pos x="16" y="12"/>
                  </a:cxn>
                  <a:cxn ang="0">
                    <a:pos x="18" y="10"/>
                  </a:cxn>
                  <a:cxn ang="0">
                    <a:pos x="18" y="10"/>
                  </a:cxn>
                  <a:cxn ang="0">
                    <a:pos x="19" y="8"/>
                  </a:cxn>
                  <a:cxn ang="0">
                    <a:pos x="19" y="8"/>
                  </a:cxn>
                  <a:cxn ang="0">
                    <a:pos x="20" y="4"/>
                  </a:cxn>
                </a:cxnLst>
                <a:rect l="0" t="0" r="r" b="b"/>
                <a:pathLst>
                  <a:path w="20" h="20">
                    <a:moveTo>
                      <a:pt x="20" y="4"/>
                    </a:moveTo>
                    <a:cubicBezTo>
                      <a:pt x="19" y="3"/>
                      <a:pt x="18" y="2"/>
                      <a:pt x="17" y="2"/>
                    </a:cubicBezTo>
                    <a:cubicBezTo>
                      <a:pt x="17" y="2"/>
                      <a:pt x="17" y="2"/>
                      <a:pt x="16" y="2"/>
                    </a:cubicBezTo>
                    <a:cubicBezTo>
                      <a:pt x="16" y="2"/>
                      <a:pt x="16" y="2"/>
                      <a:pt x="15" y="1"/>
                    </a:cubicBezTo>
                    <a:cubicBezTo>
                      <a:pt x="14" y="1"/>
                      <a:pt x="13" y="1"/>
                      <a:pt x="12" y="1"/>
                    </a:cubicBezTo>
                    <a:cubicBezTo>
                      <a:pt x="12" y="1"/>
                      <a:pt x="12" y="1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3" y="0"/>
                    </a:cubicBezTo>
                    <a:cubicBezTo>
                      <a:pt x="2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0" y="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8"/>
                      <a:pt x="1" y="19"/>
                    </a:cubicBezTo>
                    <a:cubicBezTo>
                      <a:pt x="2" y="20"/>
                      <a:pt x="3" y="20"/>
                      <a:pt x="5" y="20"/>
                    </a:cubicBezTo>
                    <a:cubicBezTo>
                      <a:pt x="5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7" y="19"/>
                      <a:pt x="7" y="18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9" y="18"/>
                      <a:pt x="9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2" y="16"/>
                    </a:cubicBezTo>
                    <a:cubicBezTo>
                      <a:pt x="12" y="15"/>
                      <a:pt x="12" y="15"/>
                      <a:pt x="13" y="15"/>
                    </a:cubicBezTo>
                    <a:cubicBezTo>
                      <a:pt x="13" y="15"/>
                      <a:pt x="13" y="15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7" y="11"/>
                      <a:pt x="17" y="11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9"/>
                      <a:pt x="19" y="9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20" y="7"/>
                      <a:pt x="20" y="6"/>
                      <a:pt x="20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2" name="Freeform 807"/>
              <p:cNvSpPr>
                <a:spLocks/>
              </p:cNvSpPr>
              <p:nvPr/>
            </p:nvSpPr>
            <p:spPr bwMode="auto">
              <a:xfrm>
                <a:off x="3003550" y="2940050"/>
                <a:ext cx="79375" cy="125413"/>
              </a:xfrm>
              <a:custGeom>
                <a:avLst/>
                <a:gdLst/>
                <a:ahLst/>
                <a:cxnLst>
                  <a:cxn ang="0">
                    <a:pos x="6" y="31"/>
                  </a:cxn>
                  <a:cxn ang="0">
                    <a:pos x="6" y="30"/>
                  </a:cxn>
                  <a:cxn ang="0">
                    <a:pos x="6" y="30"/>
                  </a:cxn>
                  <a:cxn ang="0">
                    <a:pos x="6" y="29"/>
                  </a:cxn>
                  <a:cxn ang="0">
                    <a:pos x="6" y="27"/>
                  </a:cxn>
                  <a:cxn ang="0">
                    <a:pos x="6" y="26"/>
                  </a:cxn>
                  <a:cxn ang="0">
                    <a:pos x="6" y="24"/>
                  </a:cxn>
                  <a:cxn ang="0">
                    <a:pos x="5" y="23"/>
                  </a:cxn>
                  <a:cxn ang="0">
                    <a:pos x="5" y="21"/>
                  </a:cxn>
                  <a:cxn ang="0">
                    <a:pos x="5" y="19"/>
                  </a:cxn>
                  <a:cxn ang="0">
                    <a:pos x="4" y="18"/>
                  </a:cxn>
                  <a:cxn ang="0">
                    <a:pos x="4" y="16"/>
                  </a:cxn>
                  <a:cxn ang="0">
                    <a:pos x="4" y="15"/>
                  </a:cxn>
                  <a:cxn ang="0">
                    <a:pos x="3" y="13"/>
                  </a:cxn>
                  <a:cxn ang="0">
                    <a:pos x="3" y="12"/>
                  </a:cxn>
                  <a:cxn ang="0">
                    <a:pos x="2" y="10"/>
                  </a:cxn>
                  <a:cxn ang="0">
                    <a:pos x="2" y="9"/>
                  </a:cxn>
                  <a:cxn ang="0">
                    <a:pos x="1" y="7"/>
                  </a:cxn>
                  <a:cxn ang="0">
                    <a:pos x="1" y="6"/>
                  </a:cxn>
                  <a:cxn ang="0">
                    <a:pos x="3" y="1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8" y="1"/>
                  </a:cxn>
                  <a:cxn ang="0">
                    <a:pos x="22" y="30"/>
                  </a:cxn>
                  <a:cxn ang="0">
                    <a:pos x="21" y="34"/>
                  </a:cxn>
                  <a:cxn ang="0">
                    <a:pos x="18" y="35"/>
                  </a:cxn>
                  <a:cxn ang="0">
                    <a:pos x="10" y="35"/>
                  </a:cxn>
                  <a:cxn ang="0">
                    <a:pos x="6" y="31"/>
                  </a:cxn>
                </a:cxnLst>
                <a:rect l="0" t="0" r="r" b="b"/>
                <a:pathLst>
                  <a:path w="22" h="35">
                    <a:moveTo>
                      <a:pt x="6" y="31"/>
                    </a:moveTo>
                    <a:cubicBezTo>
                      <a:pt x="6" y="31"/>
                      <a:pt x="6" y="31"/>
                      <a:pt x="6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30"/>
                      <a:pt x="6" y="29"/>
                      <a:pt x="6" y="29"/>
                    </a:cubicBezTo>
                    <a:cubicBezTo>
                      <a:pt x="6" y="28"/>
                      <a:pt x="6" y="28"/>
                      <a:pt x="6" y="27"/>
                    </a:cubicBezTo>
                    <a:cubicBezTo>
                      <a:pt x="6" y="27"/>
                      <a:pt x="6" y="26"/>
                      <a:pt x="6" y="26"/>
                    </a:cubicBezTo>
                    <a:cubicBezTo>
                      <a:pt x="6" y="25"/>
                      <a:pt x="6" y="25"/>
                      <a:pt x="6" y="24"/>
                    </a:cubicBezTo>
                    <a:cubicBezTo>
                      <a:pt x="6" y="24"/>
                      <a:pt x="5" y="23"/>
                      <a:pt x="5" y="23"/>
                    </a:cubicBezTo>
                    <a:cubicBezTo>
                      <a:pt x="5" y="22"/>
                      <a:pt x="5" y="21"/>
                      <a:pt x="5" y="21"/>
                    </a:cubicBezTo>
                    <a:cubicBezTo>
                      <a:pt x="5" y="20"/>
                      <a:pt x="5" y="20"/>
                      <a:pt x="5" y="19"/>
                    </a:cubicBezTo>
                    <a:cubicBezTo>
                      <a:pt x="5" y="19"/>
                      <a:pt x="5" y="18"/>
                      <a:pt x="4" y="18"/>
                    </a:cubicBezTo>
                    <a:cubicBezTo>
                      <a:pt x="4" y="17"/>
                      <a:pt x="4" y="17"/>
                      <a:pt x="4" y="16"/>
                    </a:cubicBezTo>
                    <a:cubicBezTo>
                      <a:pt x="4" y="16"/>
                      <a:pt x="4" y="15"/>
                      <a:pt x="4" y="15"/>
                    </a:cubicBezTo>
                    <a:cubicBezTo>
                      <a:pt x="4" y="14"/>
                      <a:pt x="3" y="14"/>
                      <a:pt x="3" y="13"/>
                    </a:cubicBezTo>
                    <a:cubicBezTo>
                      <a:pt x="3" y="13"/>
                      <a:pt x="3" y="12"/>
                      <a:pt x="3" y="12"/>
                    </a:cubicBezTo>
                    <a:cubicBezTo>
                      <a:pt x="3" y="11"/>
                      <a:pt x="2" y="11"/>
                      <a:pt x="2" y="10"/>
                    </a:cubicBezTo>
                    <a:cubicBezTo>
                      <a:pt x="2" y="10"/>
                      <a:pt x="2" y="9"/>
                      <a:pt x="2" y="9"/>
                    </a:cubicBezTo>
                    <a:cubicBezTo>
                      <a:pt x="2" y="8"/>
                      <a:pt x="1" y="8"/>
                      <a:pt x="1" y="7"/>
                    </a:cubicBezTo>
                    <a:cubicBezTo>
                      <a:pt x="1" y="7"/>
                      <a:pt x="1" y="6"/>
                      <a:pt x="1" y="6"/>
                    </a:cubicBezTo>
                    <a:cubicBezTo>
                      <a:pt x="0" y="4"/>
                      <a:pt x="1" y="2"/>
                      <a:pt x="3" y="1"/>
                    </a:cubicBezTo>
                    <a:cubicBezTo>
                      <a:pt x="3" y="1"/>
                      <a:pt x="3" y="0"/>
                      <a:pt x="4" y="0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7" y="0"/>
                      <a:pt x="8" y="0"/>
                      <a:pt x="8" y="1"/>
                    </a:cubicBezTo>
                    <a:cubicBezTo>
                      <a:pt x="16" y="9"/>
                      <a:pt x="20" y="20"/>
                      <a:pt x="22" y="30"/>
                    </a:cubicBezTo>
                    <a:cubicBezTo>
                      <a:pt x="22" y="32"/>
                      <a:pt x="21" y="33"/>
                      <a:pt x="21" y="34"/>
                    </a:cubicBezTo>
                    <a:cubicBezTo>
                      <a:pt x="20" y="34"/>
                      <a:pt x="19" y="35"/>
                      <a:pt x="18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8" y="35"/>
                      <a:pt x="7" y="33"/>
                      <a:pt x="6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3" name="Freeform 808"/>
              <p:cNvSpPr>
                <a:spLocks/>
              </p:cNvSpPr>
              <p:nvPr/>
            </p:nvSpPr>
            <p:spPr bwMode="auto">
              <a:xfrm>
                <a:off x="2689225" y="2935288"/>
                <a:ext cx="79375" cy="130175"/>
              </a:xfrm>
              <a:custGeom>
                <a:avLst/>
                <a:gdLst/>
                <a:ahLst/>
                <a:cxnLst>
                  <a:cxn ang="0">
                    <a:pos x="20" y="11"/>
                  </a:cxn>
                  <a:cxn ang="0">
                    <a:pos x="19" y="13"/>
                  </a:cxn>
                  <a:cxn ang="0">
                    <a:pos x="19" y="14"/>
                  </a:cxn>
                  <a:cxn ang="0">
                    <a:pos x="19" y="16"/>
                  </a:cxn>
                  <a:cxn ang="0">
                    <a:pos x="18" y="17"/>
                  </a:cxn>
                  <a:cxn ang="0">
                    <a:pos x="18" y="19"/>
                  </a:cxn>
                  <a:cxn ang="0">
                    <a:pos x="17" y="20"/>
                  </a:cxn>
                  <a:cxn ang="0">
                    <a:pos x="17" y="22"/>
                  </a:cxn>
                  <a:cxn ang="0">
                    <a:pos x="17" y="24"/>
                  </a:cxn>
                  <a:cxn ang="0">
                    <a:pos x="17" y="25"/>
                  </a:cxn>
                  <a:cxn ang="0">
                    <a:pos x="16" y="27"/>
                  </a:cxn>
                  <a:cxn ang="0">
                    <a:pos x="16" y="28"/>
                  </a:cxn>
                  <a:cxn ang="0">
                    <a:pos x="16" y="30"/>
                  </a:cxn>
                  <a:cxn ang="0">
                    <a:pos x="16" y="31"/>
                  </a:cxn>
                  <a:cxn ang="0">
                    <a:pos x="16" y="31"/>
                  </a:cxn>
                  <a:cxn ang="0">
                    <a:pos x="16" y="32"/>
                  </a:cxn>
                  <a:cxn ang="0">
                    <a:pos x="12" y="36"/>
                  </a:cxn>
                  <a:cxn ang="0">
                    <a:pos x="5" y="36"/>
                  </a:cxn>
                  <a:cxn ang="0">
                    <a:pos x="2" y="35"/>
                  </a:cxn>
                  <a:cxn ang="0">
                    <a:pos x="1" y="31"/>
                  </a:cxn>
                  <a:cxn ang="0">
                    <a:pos x="14" y="2"/>
                  </a:cxn>
                  <a:cxn ang="0">
                    <a:pos x="19" y="1"/>
                  </a:cxn>
                  <a:cxn ang="0">
                    <a:pos x="20" y="2"/>
                  </a:cxn>
                  <a:cxn ang="0">
                    <a:pos x="22" y="7"/>
                  </a:cxn>
                  <a:cxn ang="0">
                    <a:pos x="21" y="8"/>
                  </a:cxn>
                  <a:cxn ang="0">
                    <a:pos x="20" y="10"/>
                  </a:cxn>
                  <a:cxn ang="0">
                    <a:pos x="20" y="11"/>
                  </a:cxn>
                </a:cxnLst>
                <a:rect l="0" t="0" r="r" b="b"/>
                <a:pathLst>
                  <a:path w="22" h="36">
                    <a:moveTo>
                      <a:pt x="20" y="11"/>
                    </a:moveTo>
                    <a:cubicBezTo>
                      <a:pt x="20" y="11"/>
                      <a:pt x="20" y="12"/>
                      <a:pt x="19" y="13"/>
                    </a:cubicBezTo>
                    <a:cubicBezTo>
                      <a:pt x="19" y="13"/>
                      <a:pt x="19" y="13"/>
                      <a:pt x="19" y="14"/>
                    </a:cubicBezTo>
                    <a:cubicBezTo>
                      <a:pt x="19" y="14"/>
                      <a:pt x="19" y="15"/>
                      <a:pt x="19" y="16"/>
                    </a:cubicBezTo>
                    <a:cubicBezTo>
                      <a:pt x="18" y="16"/>
                      <a:pt x="18" y="17"/>
                      <a:pt x="18" y="17"/>
                    </a:cubicBezTo>
                    <a:cubicBezTo>
                      <a:pt x="18" y="18"/>
                      <a:pt x="18" y="18"/>
                      <a:pt x="18" y="19"/>
                    </a:cubicBezTo>
                    <a:cubicBezTo>
                      <a:pt x="18" y="19"/>
                      <a:pt x="18" y="20"/>
                      <a:pt x="17" y="20"/>
                    </a:cubicBezTo>
                    <a:cubicBezTo>
                      <a:pt x="17" y="21"/>
                      <a:pt x="17" y="21"/>
                      <a:pt x="17" y="22"/>
                    </a:cubicBezTo>
                    <a:cubicBezTo>
                      <a:pt x="17" y="22"/>
                      <a:pt x="17" y="23"/>
                      <a:pt x="17" y="24"/>
                    </a:cubicBezTo>
                    <a:cubicBezTo>
                      <a:pt x="17" y="24"/>
                      <a:pt x="17" y="25"/>
                      <a:pt x="17" y="25"/>
                    </a:cubicBezTo>
                    <a:cubicBezTo>
                      <a:pt x="17" y="26"/>
                      <a:pt x="16" y="26"/>
                      <a:pt x="16" y="27"/>
                    </a:cubicBezTo>
                    <a:cubicBezTo>
                      <a:pt x="16" y="27"/>
                      <a:pt x="16" y="28"/>
                      <a:pt x="16" y="28"/>
                    </a:cubicBezTo>
                    <a:cubicBezTo>
                      <a:pt x="16" y="29"/>
                      <a:pt x="16" y="29"/>
                      <a:pt x="16" y="30"/>
                    </a:cubicBezTo>
                    <a:cubicBezTo>
                      <a:pt x="16" y="30"/>
                      <a:pt x="16" y="31"/>
                      <a:pt x="16" y="31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4"/>
                      <a:pt x="14" y="36"/>
                      <a:pt x="12" y="36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3" y="36"/>
                      <a:pt x="2" y="35"/>
                      <a:pt x="2" y="35"/>
                    </a:cubicBezTo>
                    <a:cubicBezTo>
                      <a:pt x="1" y="34"/>
                      <a:pt x="0" y="33"/>
                      <a:pt x="1" y="31"/>
                    </a:cubicBezTo>
                    <a:cubicBezTo>
                      <a:pt x="2" y="21"/>
                      <a:pt x="7" y="10"/>
                      <a:pt x="14" y="2"/>
                    </a:cubicBezTo>
                    <a:cubicBezTo>
                      <a:pt x="15" y="1"/>
                      <a:pt x="17" y="0"/>
                      <a:pt x="19" y="1"/>
                    </a:cubicBezTo>
                    <a:cubicBezTo>
                      <a:pt x="19" y="1"/>
                      <a:pt x="19" y="2"/>
                      <a:pt x="20" y="2"/>
                    </a:cubicBezTo>
                    <a:cubicBezTo>
                      <a:pt x="21" y="3"/>
                      <a:pt x="22" y="5"/>
                      <a:pt x="22" y="7"/>
                    </a:cubicBezTo>
                    <a:cubicBezTo>
                      <a:pt x="21" y="7"/>
                      <a:pt x="21" y="7"/>
                      <a:pt x="21" y="8"/>
                    </a:cubicBezTo>
                    <a:cubicBezTo>
                      <a:pt x="21" y="8"/>
                      <a:pt x="21" y="9"/>
                      <a:pt x="20" y="10"/>
                    </a:cubicBezTo>
                    <a:cubicBezTo>
                      <a:pt x="20" y="10"/>
                      <a:pt x="20" y="10"/>
                      <a:pt x="20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4" name="Freeform 809"/>
              <p:cNvSpPr>
                <a:spLocks/>
              </p:cNvSpPr>
              <p:nvPr/>
            </p:nvSpPr>
            <p:spPr bwMode="auto">
              <a:xfrm>
                <a:off x="2897188" y="2957513"/>
                <a:ext cx="114300" cy="107950"/>
              </a:xfrm>
              <a:custGeom>
                <a:avLst/>
                <a:gdLst/>
                <a:ahLst/>
                <a:cxnLst>
                  <a:cxn ang="0">
                    <a:pos x="28" y="30"/>
                  </a:cxn>
                  <a:cxn ang="0">
                    <a:pos x="3" y="30"/>
                  </a:cxn>
                  <a:cxn ang="0">
                    <a:pos x="0" y="26"/>
                  </a:cxn>
                  <a:cxn ang="0">
                    <a:pos x="0" y="7"/>
                  </a:cxn>
                  <a:cxn ang="0">
                    <a:pos x="3" y="3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8" y="3"/>
                  </a:cxn>
                  <a:cxn ang="0">
                    <a:pos x="8" y="3"/>
                  </a:cxn>
                  <a:cxn ang="0">
                    <a:pos x="12" y="2"/>
                  </a:cxn>
                  <a:cxn ang="0">
                    <a:pos x="13" y="2"/>
                  </a:cxn>
                  <a:cxn ang="0">
                    <a:pos x="16" y="2"/>
                  </a:cxn>
                  <a:cxn ang="0">
                    <a:pos x="17" y="1"/>
                  </a:cxn>
                  <a:cxn ang="0">
                    <a:pos x="18" y="1"/>
                  </a:cxn>
                  <a:cxn ang="0">
                    <a:pos x="19" y="1"/>
                  </a:cxn>
                  <a:cxn ang="0">
                    <a:pos x="21" y="0"/>
                  </a:cxn>
                  <a:cxn ang="0">
                    <a:pos x="23" y="0"/>
                  </a:cxn>
                  <a:cxn ang="0">
                    <a:pos x="26" y="2"/>
                  </a:cxn>
                  <a:cxn ang="0">
                    <a:pos x="26" y="3"/>
                  </a:cxn>
                  <a:cxn ang="0">
                    <a:pos x="27" y="5"/>
                  </a:cxn>
                  <a:cxn ang="0">
                    <a:pos x="27" y="6"/>
                  </a:cxn>
                  <a:cxn ang="0">
                    <a:pos x="31" y="20"/>
                  </a:cxn>
                  <a:cxn ang="0">
                    <a:pos x="31" y="21"/>
                  </a:cxn>
                  <a:cxn ang="0">
                    <a:pos x="31" y="23"/>
                  </a:cxn>
                  <a:cxn ang="0">
                    <a:pos x="31" y="24"/>
                  </a:cxn>
                  <a:cxn ang="0">
                    <a:pos x="32" y="26"/>
                  </a:cxn>
                  <a:cxn ang="0">
                    <a:pos x="30" y="29"/>
                  </a:cxn>
                  <a:cxn ang="0">
                    <a:pos x="28" y="30"/>
                  </a:cxn>
                </a:cxnLst>
                <a:rect l="0" t="0" r="r" b="b"/>
                <a:pathLst>
                  <a:path w="32" h="30">
                    <a:moveTo>
                      <a:pt x="28" y="30"/>
                    </a:moveTo>
                    <a:cubicBezTo>
                      <a:pt x="3" y="30"/>
                      <a:pt x="3" y="30"/>
                      <a:pt x="3" y="30"/>
                    </a:cubicBezTo>
                    <a:cubicBezTo>
                      <a:pt x="1" y="30"/>
                      <a:pt x="0" y="28"/>
                      <a:pt x="0" y="2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5"/>
                      <a:pt x="1" y="4"/>
                      <a:pt x="3" y="3"/>
                    </a:cubicBezTo>
                    <a:cubicBezTo>
                      <a:pt x="3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3"/>
                      <a:pt x="7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3"/>
                      <a:pt x="11" y="3"/>
                      <a:pt x="12" y="2"/>
                    </a:cubicBezTo>
                    <a:cubicBezTo>
                      <a:pt x="12" y="2"/>
                      <a:pt x="13" y="2"/>
                      <a:pt x="13" y="2"/>
                    </a:cubicBezTo>
                    <a:cubicBezTo>
                      <a:pt x="14" y="2"/>
                      <a:pt x="15" y="2"/>
                      <a:pt x="16" y="2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1"/>
                      <a:pt x="19" y="1"/>
                      <a:pt x="19" y="1"/>
                    </a:cubicBezTo>
                    <a:cubicBezTo>
                      <a:pt x="20" y="1"/>
                      <a:pt x="21" y="0"/>
                      <a:pt x="21" y="0"/>
                    </a:cubicBezTo>
                    <a:cubicBezTo>
                      <a:pt x="22" y="0"/>
                      <a:pt x="22" y="0"/>
                      <a:pt x="23" y="0"/>
                    </a:cubicBezTo>
                    <a:cubicBezTo>
                      <a:pt x="24" y="0"/>
                      <a:pt x="26" y="1"/>
                      <a:pt x="26" y="2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7" y="4"/>
                      <a:pt x="27" y="5"/>
                      <a:pt x="27" y="5"/>
                    </a:cubicBezTo>
                    <a:cubicBezTo>
                      <a:pt x="27" y="5"/>
                      <a:pt x="27" y="5"/>
                      <a:pt x="27" y="6"/>
                    </a:cubicBezTo>
                    <a:cubicBezTo>
                      <a:pt x="29" y="10"/>
                      <a:pt x="30" y="15"/>
                      <a:pt x="31" y="20"/>
                    </a:cubicBezTo>
                    <a:cubicBezTo>
                      <a:pt x="31" y="20"/>
                      <a:pt x="31" y="20"/>
                      <a:pt x="31" y="21"/>
                    </a:cubicBezTo>
                    <a:cubicBezTo>
                      <a:pt x="31" y="21"/>
                      <a:pt x="31" y="22"/>
                      <a:pt x="31" y="23"/>
                    </a:cubicBezTo>
                    <a:cubicBezTo>
                      <a:pt x="31" y="23"/>
                      <a:pt x="31" y="24"/>
                      <a:pt x="31" y="24"/>
                    </a:cubicBezTo>
                    <a:cubicBezTo>
                      <a:pt x="31" y="25"/>
                      <a:pt x="31" y="25"/>
                      <a:pt x="32" y="26"/>
                    </a:cubicBezTo>
                    <a:cubicBezTo>
                      <a:pt x="32" y="27"/>
                      <a:pt x="31" y="28"/>
                      <a:pt x="30" y="29"/>
                    </a:cubicBezTo>
                    <a:cubicBezTo>
                      <a:pt x="30" y="29"/>
                      <a:pt x="29" y="30"/>
                      <a:pt x="28" y="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5" name="Freeform 810"/>
              <p:cNvSpPr>
                <a:spLocks/>
              </p:cNvSpPr>
              <p:nvPr/>
            </p:nvSpPr>
            <p:spPr bwMode="auto">
              <a:xfrm>
                <a:off x="2765425" y="2957513"/>
                <a:ext cx="114300" cy="107950"/>
              </a:xfrm>
              <a:custGeom>
                <a:avLst/>
                <a:gdLst/>
                <a:ahLst/>
                <a:cxnLst>
                  <a:cxn ang="0">
                    <a:pos x="32" y="7"/>
                  </a:cxn>
                  <a:cxn ang="0">
                    <a:pos x="32" y="26"/>
                  </a:cxn>
                  <a:cxn ang="0">
                    <a:pos x="28" y="30"/>
                  </a:cxn>
                  <a:cxn ang="0">
                    <a:pos x="4" y="30"/>
                  </a:cxn>
                  <a:cxn ang="0">
                    <a:pos x="1" y="29"/>
                  </a:cxn>
                  <a:cxn ang="0">
                    <a:pos x="0" y="26"/>
                  </a:cxn>
                  <a:cxn ang="0">
                    <a:pos x="0" y="24"/>
                  </a:cxn>
                  <a:cxn ang="0">
                    <a:pos x="0" y="23"/>
                  </a:cxn>
                  <a:cxn ang="0">
                    <a:pos x="0" y="21"/>
                  </a:cxn>
                  <a:cxn ang="0">
                    <a:pos x="0" y="20"/>
                  </a:cxn>
                  <a:cxn ang="0">
                    <a:pos x="4" y="5"/>
                  </a:cxn>
                  <a:cxn ang="0">
                    <a:pos x="4" y="5"/>
                  </a:cxn>
                  <a:cxn ang="0">
                    <a:pos x="5" y="3"/>
                  </a:cxn>
                  <a:cxn ang="0">
                    <a:pos x="5" y="2"/>
                  </a:cxn>
                  <a:cxn ang="0">
                    <a:pos x="9" y="0"/>
                  </a:cxn>
                  <a:cxn ang="0">
                    <a:pos x="9" y="0"/>
                  </a:cxn>
                  <a:cxn ang="0">
                    <a:pos x="10" y="0"/>
                  </a:cxn>
                  <a:cxn ang="0">
                    <a:pos x="12" y="1"/>
                  </a:cxn>
                  <a:cxn ang="0">
                    <a:pos x="13" y="1"/>
                  </a:cxn>
                  <a:cxn ang="0">
                    <a:pos x="14" y="1"/>
                  </a:cxn>
                  <a:cxn ang="0">
                    <a:pos x="15" y="2"/>
                  </a:cxn>
                  <a:cxn ang="0">
                    <a:pos x="18" y="2"/>
                  </a:cxn>
                  <a:cxn ang="0">
                    <a:pos x="19" y="2"/>
                  </a:cxn>
                  <a:cxn ang="0">
                    <a:pos x="23" y="3"/>
                  </a:cxn>
                  <a:cxn ang="0">
                    <a:pos x="23" y="3"/>
                  </a:cxn>
                  <a:cxn ang="0">
                    <a:pos x="27" y="3"/>
                  </a:cxn>
                  <a:cxn ang="0">
                    <a:pos x="27" y="3"/>
                  </a:cxn>
                  <a:cxn ang="0">
                    <a:pos x="28" y="3"/>
                  </a:cxn>
                  <a:cxn ang="0">
                    <a:pos x="32" y="7"/>
                  </a:cxn>
                </a:cxnLst>
                <a:rect l="0" t="0" r="r" b="b"/>
                <a:pathLst>
                  <a:path w="32" h="30">
                    <a:moveTo>
                      <a:pt x="32" y="7"/>
                    </a:move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8"/>
                      <a:pt x="30" y="30"/>
                      <a:pt x="28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3" y="30"/>
                      <a:pt x="1" y="29"/>
                      <a:pt x="1" y="29"/>
                    </a:cubicBezTo>
                    <a:cubicBezTo>
                      <a:pt x="0" y="28"/>
                      <a:pt x="0" y="27"/>
                      <a:pt x="0" y="26"/>
                    </a:cubicBezTo>
                    <a:cubicBezTo>
                      <a:pt x="0" y="25"/>
                      <a:pt x="0" y="25"/>
                      <a:pt x="0" y="24"/>
                    </a:cubicBezTo>
                    <a:cubicBezTo>
                      <a:pt x="0" y="24"/>
                      <a:pt x="0" y="23"/>
                      <a:pt x="0" y="23"/>
                    </a:cubicBezTo>
                    <a:cubicBezTo>
                      <a:pt x="0" y="22"/>
                      <a:pt x="0" y="21"/>
                      <a:pt x="0" y="21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" y="15"/>
                      <a:pt x="2" y="10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5" y="3"/>
                      <a:pt x="5" y="3"/>
                      <a:pt x="5" y="2"/>
                    </a:cubicBezTo>
                    <a:cubicBezTo>
                      <a:pt x="6" y="1"/>
                      <a:pt x="7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10" y="0"/>
                    </a:cubicBezTo>
                    <a:cubicBezTo>
                      <a:pt x="11" y="0"/>
                      <a:pt x="12" y="1"/>
                      <a:pt x="12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4" y="1"/>
                    </a:cubicBezTo>
                    <a:cubicBezTo>
                      <a:pt x="14" y="1"/>
                      <a:pt x="15" y="1"/>
                      <a:pt x="15" y="2"/>
                    </a:cubicBezTo>
                    <a:cubicBezTo>
                      <a:pt x="16" y="2"/>
                      <a:pt x="17" y="2"/>
                      <a:pt x="18" y="2"/>
                    </a:cubicBezTo>
                    <a:cubicBezTo>
                      <a:pt x="18" y="2"/>
                      <a:pt x="19" y="2"/>
                      <a:pt x="19" y="2"/>
                    </a:cubicBezTo>
                    <a:cubicBezTo>
                      <a:pt x="21" y="3"/>
                      <a:pt x="22" y="3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5" y="3"/>
                      <a:pt x="26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30" y="4"/>
                      <a:pt x="32" y="5"/>
                      <a:pt x="32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6" name="Freeform 811"/>
              <p:cNvSpPr>
                <a:spLocks/>
              </p:cNvSpPr>
              <p:nvPr/>
            </p:nvSpPr>
            <p:spPr bwMode="auto">
              <a:xfrm>
                <a:off x="2803525" y="2878138"/>
                <a:ext cx="76200" cy="76200"/>
              </a:xfrm>
              <a:custGeom>
                <a:avLst/>
                <a:gdLst/>
                <a:ahLst/>
                <a:cxnLst>
                  <a:cxn ang="0">
                    <a:pos x="19" y="1"/>
                  </a:cxn>
                  <a:cxn ang="0">
                    <a:pos x="21" y="4"/>
                  </a:cxn>
                  <a:cxn ang="0">
                    <a:pos x="21" y="17"/>
                  </a:cxn>
                  <a:cxn ang="0">
                    <a:pos x="19" y="20"/>
                  </a:cxn>
                  <a:cxn ang="0">
                    <a:pos x="17" y="21"/>
                  </a:cxn>
                  <a:cxn ang="0">
                    <a:pos x="13" y="20"/>
                  </a:cxn>
                  <a:cxn ang="0">
                    <a:pos x="13" y="20"/>
                  </a:cxn>
                  <a:cxn ang="0">
                    <a:pos x="9" y="20"/>
                  </a:cxn>
                  <a:cxn ang="0">
                    <a:pos x="8" y="19"/>
                  </a:cxn>
                  <a:cxn ang="0">
                    <a:pos x="5" y="19"/>
                  </a:cxn>
                  <a:cxn ang="0">
                    <a:pos x="4" y="19"/>
                  </a:cxn>
                  <a:cxn ang="0">
                    <a:pos x="3" y="18"/>
                  </a:cxn>
                  <a:cxn ang="0">
                    <a:pos x="0" y="16"/>
                  </a:cxn>
                  <a:cxn ang="0">
                    <a:pos x="1" y="12"/>
                  </a:cxn>
                  <a:cxn ang="0">
                    <a:pos x="1" y="12"/>
                  </a:cxn>
                  <a:cxn ang="0">
                    <a:pos x="2" y="11"/>
                  </a:cxn>
                  <a:cxn ang="0">
                    <a:pos x="3" y="10"/>
                  </a:cxn>
                  <a:cxn ang="0">
                    <a:pos x="4" y="8"/>
                  </a:cxn>
                  <a:cxn ang="0">
                    <a:pos x="5" y="8"/>
                  </a:cxn>
                  <a:cxn ang="0">
                    <a:pos x="6" y="7"/>
                  </a:cxn>
                  <a:cxn ang="0">
                    <a:pos x="7" y="6"/>
                  </a:cxn>
                  <a:cxn ang="0">
                    <a:pos x="7" y="5"/>
                  </a:cxn>
                  <a:cxn ang="0">
                    <a:pos x="9" y="5"/>
                  </a:cxn>
                  <a:cxn ang="0">
                    <a:pos x="9" y="4"/>
                  </a:cxn>
                  <a:cxn ang="0">
                    <a:pos x="10" y="3"/>
                  </a:cxn>
                  <a:cxn ang="0">
                    <a:pos x="11" y="3"/>
                  </a:cxn>
                  <a:cxn ang="0">
                    <a:pos x="12" y="2"/>
                  </a:cxn>
                  <a:cxn ang="0">
                    <a:pos x="13" y="2"/>
                  </a:cxn>
                  <a:cxn ang="0">
                    <a:pos x="14" y="1"/>
                  </a:cxn>
                  <a:cxn ang="0">
                    <a:pos x="14" y="1"/>
                  </a:cxn>
                  <a:cxn ang="0">
                    <a:pos x="16" y="1"/>
                  </a:cxn>
                  <a:cxn ang="0">
                    <a:pos x="19" y="1"/>
                  </a:cxn>
                </a:cxnLst>
                <a:rect l="0" t="0" r="r" b="b"/>
                <a:pathLst>
                  <a:path w="21" h="21">
                    <a:moveTo>
                      <a:pt x="19" y="1"/>
                    </a:moveTo>
                    <a:cubicBezTo>
                      <a:pt x="20" y="2"/>
                      <a:pt x="21" y="3"/>
                      <a:pt x="21" y="4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8"/>
                      <a:pt x="20" y="19"/>
                      <a:pt x="19" y="20"/>
                    </a:cubicBezTo>
                    <a:cubicBezTo>
                      <a:pt x="19" y="20"/>
                      <a:pt x="18" y="21"/>
                      <a:pt x="17" y="21"/>
                    </a:cubicBezTo>
                    <a:cubicBezTo>
                      <a:pt x="15" y="21"/>
                      <a:pt x="14" y="20"/>
                      <a:pt x="13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2" y="20"/>
                      <a:pt x="10" y="20"/>
                      <a:pt x="9" y="20"/>
                    </a:cubicBezTo>
                    <a:cubicBezTo>
                      <a:pt x="9" y="20"/>
                      <a:pt x="8" y="20"/>
                      <a:pt x="8" y="19"/>
                    </a:cubicBezTo>
                    <a:cubicBezTo>
                      <a:pt x="7" y="19"/>
                      <a:pt x="6" y="19"/>
                      <a:pt x="5" y="19"/>
                    </a:cubicBezTo>
                    <a:cubicBezTo>
                      <a:pt x="5" y="19"/>
                      <a:pt x="4" y="19"/>
                      <a:pt x="4" y="19"/>
                    </a:cubicBezTo>
                    <a:cubicBezTo>
                      <a:pt x="4" y="18"/>
                      <a:pt x="3" y="18"/>
                      <a:pt x="3" y="18"/>
                    </a:cubicBezTo>
                    <a:cubicBezTo>
                      <a:pt x="2" y="18"/>
                      <a:pt x="1" y="17"/>
                      <a:pt x="0" y="16"/>
                    </a:cubicBezTo>
                    <a:cubicBezTo>
                      <a:pt x="0" y="15"/>
                      <a:pt x="0" y="13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1"/>
                      <a:pt x="2" y="11"/>
                      <a:pt x="2" y="11"/>
                    </a:cubicBezTo>
                    <a:cubicBezTo>
                      <a:pt x="2" y="10"/>
                      <a:pt x="2" y="10"/>
                      <a:pt x="3" y="10"/>
                    </a:cubicBezTo>
                    <a:cubicBezTo>
                      <a:pt x="3" y="9"/>
                      <a:pt x="4" y="9"/>
                      <a:pt x="4" y="8"/>
                    </a:cubicBezTo>
                    <a:cubicBezTo>
                      <a:pt x="4" y="8"/>
                      <a:pt x="5" y="8"/>
                      <a:pt x="5" y="8"/>
                    </a:cubicBezTo>
                    <a:cubicBezTo>
                      <a:pt x="5" y="7"/>
                      <a:pt x="5" y="7"/>
                      <a:pt x="6" y="7"/>
                    </a:cubicBezTo>
                    <a:cubicBezTo>
                      <a:pt x="6" y="6"/>
                      <a:pt x="6" y="6"/>
                      <a:pt x="7" y="6"/>
                    </a:cubicBezTo>
                    <a:cubicBezTo>
                      <a:pt x="7" y="6"/>
                      <a:pt x="7" y="6"/>
                      <a:pt x="7" y="5"/>
                    </a:cubicBezTo>
                    <a:cubicBezTo>
                      <a:pt x="8" y="5"/>
                      <a:pt x="8" y="5"/>
                      <a:pt x="9" y="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0" y="4"/>
                      <a:pt x="10" y="4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2" y="2"/>
                      <a:pt x="12" y="2"/>
                    </a:cubicBezTo>
                    <a:cubicBezTo>
                      <a:pt x="12" y="2"/>
                      <a:pt x="12" y="2"/>
                      <a:pt x="13" y="2"/>
                    </a:cubicBezTo>
                    <a:cubicBezTo>
                      <a:pt x="13" y="2"/>
                      <a:pt x="14" y="2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5" y="1"/>
                      <a:pt x="15" y="1"/>
                      <a:pt x="16" y="1"/>
                    </a:cubicBezTo>
                    <a:cubicBezTo>
                      <a:pt x="17" y="0"/>
                      <a:pt x="18" y="1"/>
                      <a:pt x="19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7" name="Freeform 812"/>
              <p:cNvSpPr>
                <a:spLocks/>
              </p:cNvSpPr>
              <p:nvPr/>
            </p:nvSpPr>
            <p:spPr bwMode="auto">
              <a:xfrm>
                <a:off x="2897188" y="2878138"/>
                <a:ext cx="71438" cy="76200"/>
              </a:xfrm>
              <a:custGeom>
                <a:avLst/>
                <a:gdLst/>
                <a:ahLst/>
                <a:cxnLst>
                  <a:cxn ang="0">
                    <a:pos x="20" y="16"/>
                  </a:cxn>
                  <a:cxn ang="0">
                    <a:pos x="17" y="18"/>
                  </a:cxn>
                  <a:cxn ang="0">
                    <a:pos x="16" y="19"/>
                  </a:cxn>
                  <a:cxn ang="0">
                    <a:pos x="15" y="19"/>
                  </a:cxn>
                  <a:cxn ang="0">
                    <a:pos x="12" y="19"/>
                  </a:cxn>
                  <a:cxn ang="0">
                    <a:pos x="11" y="20"/>
                  </a:cxn>
                  <a:cxn ang="0">
                    <a:pos x="8" y="20"/>
                  </a:cxn>
                  <a:cxn ang="0">
                    <a:pos x="7" y="20"/>
                  </a:cxn>
                  <a:cxn ang="0">
                    <a:pos x="3" y="21"/>
                  </a:cxn>
                  <a:cxn ang="0">
                    <a:pos x="1" y="20"/>
                  </a:cxn>
                  <a:cxn ang="0">
                    <a:pos x="0" y="17"/>
                  </a:cxn>
                  <a:cxn ang="0">
                    <a:pos x="0" y="4"/>
                  </a:cxn>
                  <a:cxn ang="0">
                    <a:pos x="1" y="1"/>
                  </a:cxn>
                  <a:cxn ang="0">
                    <a:pos x="5" y="1"/>
                  </a:cxn>
                  <a:cxn ang="0">
                    <a:pos x="6" y="1"/>
                  </a:cxn>
                  <a:cxn ang="0">
                    <a:pos x="6" y="1"/>
                  </a:cxn>
                  <a:cxn ang="0">
                    <a:pos x="8" y="2"/>
                  </a:cxn>
                  <a:cxn ang="0">
                    <a:pos x="8" y="2"/>
                  </a:cxn>
                  <a:cxn ang="0">
                    <a:pos x="9" y="3"/>
                  </a:cxn>
                  <a:cxn ang="0">
                    <a:pos x="10" y="3"/>
                  </a:cxn>
                  <a:cxn ang="0">
                    <a:pos x="11" y="4"/>
                  </a:cxn>
                  <a:cxn ang="0">
                    <a:pos x="12" y="5"/>
                  </a:cxn>
                  <a:cxn ang="0">
                    <a:pos x="13" y="5"/>
                  </a:cxn>
                  <a:cxn ang="0">
                    <a:pos x="14" y="6"/>
                  </a:cxn>
                  <a:cxn ang="0">
                    <a:pos x="14" y="7"/>
                  </a:cxn>
                  <a:cxn ang="0">
                    <a:pos x="15" y="8"/>
                  </a:cxn>
                  <a:cxn ang="0">
                    <a:pos x="16" y="8"/>
                  </a:cxn>
                  <a:cxn ang="0">
                    <a:pos x="18" y="10"/>
                  </a:cxn>
                  <a:cxn ang="0">
                    <a:pos x="18" y="11"/>
                  </a:cxn>
                  <a:cxn ang="0">
                    <a:pos x="19" y="12"/>
                  </a:cxn>
                  <a:cxn ang="0">
                    <a:pos x="19" y="12"/>
                  </a:cxn>
                  <a:cxn ang="0">
                    <a:pos x="20" y="16"/>
                  </a:cxn>
                </a:cxnLst>
                <a:rect l="0" t="0" r="r" b="b"/>
                <a:pathLst>
                  <a:path w="20" h="21">
                    <a:moveTo>
                      <a:pt x="20" y="16"/>
                    </a:moveTo>
                    <a:cubicBezTo>
                      <a:pt x="19" y="17"/>
                      <a:pt x="18" y="18"/>
                      <a:pt x="17" y="18"/>
                    </a:cubicBezTo>
                    <a:cubicBezTo>
                      <a:pt x="17" y="18"/>
                      <a:pt x="17" y="18"/>
                      <a:pt x="16" y="19"/>
                    </a:cubicBezTo>
                    <a:cubicBezTo>
                      <a:pt x="16" y="19"/>
                      <a:pt x="16" y="19"/>
                      <a:pt x="15" y="19"/>
                    </a:cubicBezTo>
                    <a:cubicBezTo>
                      <a:pt x="14" y="19"/>
                      <a:pt x="13" y="19"/>
                      <a:pt x="12" y="19"/>
                    </a:cubicBezTo>
                    <a:cubicBezTo>
                      <a:pt x="12" y="20"/>
                      <a:pt x="12" y="20"/>
                      <a:pt x="11" y="20"/>
                    </a:cubicBezTo>
                    <a:cubicBezTo>
                      <a:pt x="10" y="20"/>
                      <a:pt x="9" y="20"/>
                      <a:pt x="8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6" y="20"/>
                      <a:pt x="5" y="21"/>
                      <a:pt x="3" y="21"/>
                    </a:cubicBezTo>
                    <a:cubicBezTo>
                      <a:pt x="2" y="21"/>
                      <a:pt x="2" y="20"/>
                      <a:pt x="1" y="20"/>
                    </a:cubicBezTo>
                    <a:cubicBezTo>
                      <a:pt x="0" y="19"/>
                      <a:pt x="0" y="18"/>
                      <a:pt x="0" y="1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2" y="1"/>
                      <a:pt x="3" y="0"/>
                      <a:pt x="5" y="1"/>
                    </a:cubicBezTo>
                    <a:cubicBezTo>
                      <a:pt x="5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2"/>
                      <a:pt x="7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9" y="3"/>
                      <a:pt x="9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2" y="5"/>
                    </a:cubicBezTo>
                    <a:cubicBezTo>
                      <a:pt x="12" y="5"/>
                      <a:pt x="12" y="5"/>
                      <a:pt x="13" y="5"/>
                    </a:cubicBezTo>
                    <a:cubicBezTo>
                      <a:pt x="13" y="6"/>
                      <a:pt x="13" y="6"/>
                      <a:pt x="14" y="6"/>
                    </a:cubicBezTo>
                    <a:cubicBezTo>
                      <a:pt x="14" y="6"/>
                      <a:pt x="14" y="6"/>
                      <a:pt x="14" y="7"/>
                    </a:cubicBezTo>
                    <a:cubicBezTo>
                      <a:pt x="15" y="7"/>
                      <a:pt x="15" y="7"/>
                      <a:pt x="15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7" y="9"/>
                      <a:pt x="17" y="9"/>
                      <a:pt x="18" y="10"/>
                    </a:cubicBezTo>
                    <a:cubicBezTo>
                      <a:pt x="18" y="10"/>
                      <a:pt x="18" y="11"/>
                      <a:pt x="18" y="11"/>
                    </a:cubicBezTo>
                    <a:cubicBezTo>
                      <a:pt x="18" y="11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20" y="13"/>
                      <a:pt x="20" y="15"/>
                      <a:pt x="20" y="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8" name="Freeform 813"/>
              <p:cNvSpPr>
                <a:spLocks/>
              </p:cNvSpPr>
              <p:nvPr/>
            </p:nvSpPr>
            <p:spPr bwMode="auto">
              <a:xfrm>
                <a:off x="2760663" y="2892425"/>
                <a:ext cx="47625" cy="42863"/>
              </a:xfrm>
              <a:custGeom>
                <a:avLst/>
                <a:gdLst/>
                <a:ahLst/>
                <a:cxnLst>
                  <a:cxn ang="0">
                    <a:pos x="8" y="6"/>
                  </a:cxn>
                  <a:cxn ang="0">
                    <a:pos x="8" y="6"/>
                  </a:cxn>
                  <a:cxn ang="0">
                    <a:pos x="10" y="4"/>
                  </a:cxn>
                  <a:cxn ang="0">
                    <a:pos x="13" y="1"/>
                  </a:cxn>
                  <a:cxn ang="0">
                    <a:pos x="13" y="0"/>
                  </a:cxn>
                  <a:cxn ang="0">
                    <a:pos x="12" y="0"/>
                  </a:cxn>
                  <a:cxn ang="0">
                    <a:pos x="1" y="7"/>
                  </a:cxn>
                  <a:cxn ang="0">
                    <a:pos x="0" y="9"/>
                  </a:cxn>
                  <a:cxn ang="0">
                    <a:pos x="1" y="11"/>
                  </a:cxn>
                  <a:cxn ang="0">
                    <a:pos x="6" y="9"/>
                  </a:cxn>
                  <a:cxn ang="0">
                    <a:pos x="8" y="7"/>
                  </a:cxn>
                  <a:cxn ang="0">
                    <a:pos x="8" y="7"/>
                  </a:cxn>
                  <a:cxn ang="0">
                    <a:pos x="8" y="6"/>
                  </a:cxn>
                </a:cxnLst>
                <a:rect l="0" t="0" r="r" b="b"/>
                <a:pathLst>
                  <a:path w="13" h="12">
                    <a:moveTo>
                      <a:pt x="8" y="6"/>
                    </a:moveTo>
                    <a:cubicBezTo>
                      <a:pt x="8" y="6"/>
                      <a:pt x="8" y="6"/>
                      <a:pt x="8" y="6"/>
                    </a:cubicBezTo>
                    <a:cubicBezTo>
                      <a:pt x="9" y="5"/>
                      <a:pt x="9" y="5"/>
                      <a:pt x="10" y="4"/>
                    </a:cubicBezTo>
                    <a:cubicBezTo>
                      <a:pt x="10" y="4"/>
                      <a:pt x="11" y="3"/>
                      <a:pt x="13" y="1"/>
                    </a:cubicBezTo>
                    <a:cubicBezTo>
                      <a:pt x="13" y="1"/>
                      <a:pt x="13" y="0"/>
                      <a:pt x="13" y="0"/>
                    </a:cubicBezTo>
                    <a:cubicBezTo>
                      <a:pt x="13" y="0"/>
                      <a:pt x="12" y="0"/>
                      <a:pt x="12" y="0"/>
                    </a:cubicBezTo>
                    <a:cubicBezTo>
                      <a:pt x="8" y="2"/>
                      <a:pt x="4" y="4"/>
                      <a:pt x="1" y="7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0" y="10"/>
                      <a:pt x="1" y="11"/>
                    </a:cubicBezTo>
                    <a:cubicBezTo>
                      <a:pt x="3" y="12"/>
                      <a:pt x="5" y="11"/>
                      <a:pt x="6" y="9"/>
                    </a:cubicBezTo>
                    <a:cubicBezTo>
                      <a:pt x="7" y="8"/>
                      <a:pt x="7" y="8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69" name="Freeform 814"/>
              <p:cNvSpPr>
                <a:spLocks/>
              </p:cNvSpPr>
              <p:nvPr/>
            </p:nvSpPr>
            <p:spPr bwMode="auto">
              <a:xfrm>
                <a:off x="2963863" y="2892425"/>
                <a:ext cx="47625" cy="42863"/>
              </a:xfrm>
              <a:custGeom>
                <a:avLst/>
                <a:gdLst/>
                <a:ahLst/>
                <a:cxnLst>
                  <a:cxn ang="0">
                    <a:pos x="5" y="6"/>
                  </a:cxn>
                  <a:cxn ang="0">
                    <a:pos x="5" y="6"/>
                  </a:cxn>
                  <a:cxn ang="0">
                    <a:pos x="3" y="4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2" y="7"/>
                  </a:cxn>
                  <a:cxn ang="0">
                    <a:pos x="13" y="9"/>
                  </a:cxn>
                  <a:cxn ang="0">
                    <a:pos x="12" y="11"/>
                  </a:cxn>
                  <a:cxn ang="0">
                    <a:pos x="7" y="9"/>
                  </a:cxn>
                  <a:cxn ang="0">
                    <a:pos x="5" y="7"/>
                  </a:cxn>
                  <a:cxn ang="0">
                    <a:pos x="5" y="7"/>
                  </a:cxn>
                  <a:cxn ang="0">
                    <a:pos x="5" y="6"/>
                  </a:cxn>
                </a:cxnLst>
                <a:rect l="0" t="0" r="r" b="b"/>
                <a:pathLst>
                  <a:path w="13" h="12">
                    <a:moveTo>
                      <a:pt x="5" y="6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4" y="5"/>
                      <a:pt x="4" y="5"/>
                      <a:pt x="3" y="4"/>
                    </a:cubicBezTo>
                    <a:cubicBezTo>
                      <a:pt x="3" y="4"/>
                      <a:pt x="2" y="3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5" y="2"/>
                      <a:pt x="9" y="4"/>
                      <a:pt x="12" y="7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3" y="10"/>
                      <a:pt x="13" y="10"/>
                      <a:pt x="12" y="11"/>
                    </a:cubicBezTo>
                    <a:cubicBezTo>
                      <a:pt x="10" y="12"/>
                      <a:pt x="8" y="11"/>
                      <a:pt x="7" y="9"/>
                    </a:cubicBezTo>
                    <a:cubicBezTo>
                      <a:pt x="6" y="8"/>
                      <a:pt x="6" y="8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70" name="Freeform 815"/>
              <p:cNvSpPr>
                <a:spLocks/>
              </p:cNvSpPr>
              <p:nvPr/>
            </p:nvSpPr>
            <p:spPr bwMode="auto">
              <a:xfrm>
                <a:off x="2760663" y="3213100"/>
                <a:ext cx="47625" cy="38100"/>
              </a:xfrm>
              <a:custGeom>
                <a:avLst/>
                <a:gdLst/>
                <a:ahLst/>
                <a:cxnLst>
                  <a:cxn ang="0">
                    <a:pos x="8" y="5"/>
                  </a:cxn>
                  <a:cxn ang="0">
                    <a:pos x="8" y="6"/>
                  </a:cxn>
                  <a:cxn ang="0">
                    <a:pos x="10" y="7"/>
                  </a:cxn>
                  <a:cxn ang="0">
                    <a:pos x="13" y="10"/>
                  </a:cxn>
                  <a:cxn ang="0">
                    <a:pos x="13" y="11"/>
                  </a:cxn>
                  <a:cxn ang="0">
                    <a:pos x="12" y="11"/>
                  </a:cxn>
                  <a:cxn ang="0">
                    <a:pos x="1" y="4"/>
                  </a:cxn>
                  <a:cxn ang="0">
                    <a:pos x="0" y="2"/>
                  </a:cxn>
                  <a:cxn ang="0">
                    <a:pos x="1" y="1"/>
                  </a:cxn>
                  <a:cxn ang="0">
                    <a:pos x="6" y="2"/>
                  </a:cxn>
                  <a:cxn ang="0">
                    <a:pos x="8" y="4"/>
                  </a:cxn>
                  <a:cxn ang="0">
                    <a:pos x="8" y="5"/>
                  </a:cxn>
                  <a:cxn ang="0">
                    <a:pos x="8" y="5"/>
                  </a:cxn>
                </a:cxnLst>
                <a:rect l="0" t="0" r="r" b="b"/>
                <a:pathLst>
                  <a:path w="13" h="11">
                    <a:moveTo>
                      <a:pt x="8" y="5"/>
                    </a:moveTo>
                    <a:cubicBezTo>
                      <a:pt x="8" y="5"/>
                      <a:pt x="8" y="5"/>
                      <a:pt x="8" y="6"/>
                    </a:cubicBezTo>
                    <a:cubicBezTo>
                      <a:pt x="9" y="6"/>
                      <a:pt x="9" y="7"/>
                      <a:pt x="10" y="7"/>
                    </a:cubicBezTo>
                    <a:cubicBezTo>
                      <a:pt x="10" y="7"/>
                      <a:pt x="11" y="9"/>
                      <a:pt x="13" y="10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2" y="11"/>
                      <a:pt x="12" y="11"/>
                    </a:cubicBezTo>
                    <a:cubicBezTo>
                      <a:pt x="8" y="9"/>
                      <a:pt x="4" y="7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3" y="0"/>
                      <a:pt x="5" y="1"/>
                      <a:pt x="6" y="2"/>
                    </a:cubicBezTo>
                    <a:cubicBezTo>
                      <a:pt x="7" y="3"/>
                      <a:pt x="7" y="4"/>
                      <a:pt x="8" y="4"/>
                    </a:cubicBezTo>
                    <a:cubicBezTo>
                      <a:pt x="8" y="4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71" name="Freeform 816"/>
              <p:cNvSpPr>
                <a:spLocks/>
              </p:cNvSpPr>
              <p:nvPr/>
            </p:nvSpPr>
            <p:spPr bwMode="auto">
              <a:xfrm>
                <a:off x="2963863" y="3213100"/>
                <a:ext cx="47625" cy="38100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5" y="6"/>
                  </a:cxn>
                  <a:cxn ang="0">
                    <a:pos x="3" y="7"/>
                  </a:cxn>
                  <a:cxn ang="0">
                    <a:pos x="0" y="10"/>
                  </a:cxn>
                  <a:cxn ang="0">
                    <a:pos x="0" y="11"/>
                  </a:cxn>
                  <a:cxn ang="0">
                    <a:pos x="1" y="11"/>
                  </a:cxn>
                  <a:cxn ang="0">
                    <a:pos x="12" y="4"/>
                  </a:cxn>
                  <a:cxn ang="0">
                    <a:pos x="13" y="2"/>
                  </a:cxn>
                  <a:cxn ang="0">
                    <a:pos x="12" y="1"/>
                  </a:cxn>
                  <a:cxn ang="0">
                    <a:pos x="7" y="2"/>
                  </a:cxn>
                  <a:cxn ang="0">
                    <a:pos x="5" y="4"/>
                  </a:cxn>
                  <a:cxn ang="0">
                    <a:pos x="5" y="5"/>
                  </a:cxn>
                  <a:cxn ang="0">
                    <a:pos x="5" y="5"/>
                  </a:cxn>
                </a:cxnLst>
                <a:rect l="0" t="0" r="r" b="b"/>
                <a:pathLst>
                  <a:path w="13" h="11">
                    <a:moveTo>
                      <a:pt x="5" y="5"/>
                    </a:moveTo>
                    <a:cubicBezTo>
                      <a:pt x="5" y="5"/>
                      <a:pt x="5" y="5"/>
                      <a:pt x="5" y="6"/>
                    </a:cubicBezTo>
                    <a:cubicBezTo>
                      <a:pt x="4" y="6"/>
                      <a:pt x="4" y="7"/>
                      <a:pt x="3" y="7"/>
                    </a:cubicBezTo>
                    <a:cubicBezTo>
                      <a:pt x="3" y="7"/>
                      <a:pt x="2" y="9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5" y="9"/>
                      <a:pt x="9" y="7"/>
                      <a:pt x="12" y="4"/>
                    </a:cubicBezTo>
                    <a:cubicBezTo>
                      <a:pt x="13" y="4"/>
                      <a:pt x="13" y="3"/>
                      <a:pt x="13" y="2"/>
                    </a:cubicBezTo>
                    <a:cubicBezTo>
                      <a:pt x="13" y="2"/>
                      <a:pt x="13" y="1"/>
                      <a:pt x="12" y="1"/>
                    </a:cubicBezTo>
                    <a:cubicBezTo>
                      <a:pt x="10" y="0"/>
                      <a:pt x="8" y="1"/>
                      <a:pt x="7" y="2"/>
                    </a:cubicBezTo>
                    <a:cubicBezTo>
                      <a:pt x="6" y="3"/>
                      <a:pt x="6" y="4"/>
                      <a:pt x="5" y="4"/>
                    </a:cubicBezTo>
                    <a:cubicBezTo>
                      <a:pt x="5" y="4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72" name="Group 71"/>
            <p:cNvGrpSpPr/>
            <p:nvPr/>
          </p:nvGrpSpPr>
          <p:grpSpPr>
            <a:xfrm>
              <a:off x="4867275" y="2788455"/>
              <a:ext cx="373673" cy="421470"/>
              <a:chOff x="5513440" y="1766202"/>
              <a:chExt cx="429274" cy="484183"/>
            </a:xfrm>
            <a:solidFill>
              <a:schemeClr val="bg1"/>
            </a:solidFill>
          </p:grpSpPr>
          <p:sp>
            <p:nvSpPr>
              <p:cNvPr id="73" name="Freeform 147"/>
              <p:cNvSpPr>
                <a:spLocks/>
              </p:cNvSpPr>
              <p:nvPr/>
            </p:nvSpPr>
            <p:spPr bwMode="auto">
              <a:xfrm>
                <a:off x="5513440" y="1766202"/>
                <a:ext cx="429274" cy="87353"/>
              </a:xfrm>
              <a:custGeom>
                <a:avLst/>
                <a:gdLst>
                  <a:gd name="T0" fmla="*/ 68 w 129"/>
                  <a:gd name="T1" fmla="*/ 8 h 26"/>
                  <a:gd name="T2" fmla="*/ 68 w 129"/>
                  <a:gd name="T3" fmla="*/ 4 h 26"/>
                  <a:gd name="T4" fmla="*/ 64 w 129"/>
                  <a:gd name="T5" fmla="*/ 0 h 26"/>
                  <a:gd name="T6" fmla="*/ 61 w 129"/>
                  <a:gd name="T7" fmla="*/ 4 h 26"/>
                  <a:gd name="T8" fmla="*/ 61 w 129"/>
                  <a:gd name="T9" fmla="*/ 8 h 26"/>
                  <a:gd name="T10" fmla="*/ 0 w 129"/>
                  <a:gd name="T11" fmla="*/ 8 h 26"/>
                  <a:gd name="T12" fmla="*/ 0 w 129"/>
                  <a:gd name="T13" fmla="*/ 26 h 26"/>
                  <a:gd name="T14" fmla="*/ 129 w 129"/>
                  <a:gd name="T15" fmla="*/ 26 h 26"/>
                  <a:gd name="T16" fmla="*/ 129 w 129"/>
                  <a:gd name="T17" fmla="*/ 8 h 26"/>
                  <a:gd name="T18" fmla="*/ 68 w 129"/>
                  <a:gd name="T19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9" h="26">
                    <a:moveTo>
                      <a:pt x="68" y="8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ubicBezTo>
                      <a:pt x="63" y="0"/>
                      <a:pt x="61" y="2"/>
                      <a:pt x="61" y="4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8"/>
                      <a:pt x="129" y="8"/>
                      <a:pt x="129" y="8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74" name="Freeform 148"/>
              <p:cNvSpPr>
                <a:spLocks noEditPoints="1"/>
              </p:cNvSpPr>
              <p:nvPr/>
            </p:nvSpPr>
            <p:spPr bwMode="auto">
              <a:xfrm>
                <a:off x="5550876" y="1873521"/>
                <a:ext cx="356897" cy="376864"/>
              </a:xfrm>
              <a:custGeom>
                <a:avLst/>
                <a:gdLst>
                  <a:gd name="T0" fmla="*/ 143 w 143"/>
                  <a:gd name="T1" fmla="*/ 95 h 151"/>
                  <a:gd name="T2" fmla="*/ 143 w 143"/>
                  <a:gd name="T3" fmla="*/ 0 h 151"/>
                  <a:gd name="T4" fmla="*/ 0 w 143"/>
                  <a:gd name="T5" fmla="*/ 0 h 151"/>
                  <a:gd name="T6" fmla="*/ 0 w 143"/>
                  <a:gd name="T7" fmla="*/ 95 h 151"/>
                  <a:gd name="T8" fmla="*/ 63 w 143"/>
                  <a:gd name="T9" fmla="*/ 95 h 151"/>
                  <a:gd name="T10" fmla="*/ 63 w 143"/>
                  <a:gd name="T11" fmla="*/ 125 h 151"/>
                  <a:gd name="T12" fmla="*/ 45 w 143"/>
                  <a:gd name="T13" fmla="*/ 125 h 151"/>
                  <a:gd name="T14" fmla="*/ 45 w 143"/>
                  <a:gd name="T15" fmla="*/ 121 h 151"/>
                  <a:gd name="T16" fmla="*/ 37 w 143"/>
                  <a:gd name="T17" fmla="*/ 121 h 151"/>
                  <a:gd name="T18" fmla="*/ 25 w 143"/>
                  <a:gd name="T19" fmla="*/ 151 h 151"/>
                  <a:gd name="T20" fmla="*/ 33 w 143"/>
                  <a:gd name="T21" fmla="*/ 151 h 151"/>
                  <a:gd name="T22" fmla="*/ 40 w 143"/>
                  <a:gd name="T23" fmla="*/ 137 h 151"/>
                  <a:gd name="T24" fmla="*/ 104 w 143"/>
                  <a:gd name="T25" fmla="*/ 137 h 151"/>
                  <a:gd name="T26" fmla="*/ 109 w 143"/>
                  <a:gd name="T27" fmla="*/ 151 h 151"/>
                  <a:gd name="T28" fmla="*/ 119 w 143"/>
                  <a:gd name="T29" fmla="*/ 151 h 151"/>
                  <a:gd name="T30" fmla="*/ 107 w 143"/>
                  <a:gd name="T31" fmla="*/ 121 h 151"/>
                  <a:gd name="T32" fmla="*/ 97 w 143"/>
                  <a:gd name="T33" fmla="*/ 121 h 151"/>
                  <a:gd name="T34" fmla="*/ 97 w 143"/>
                  <a:gd name="T35" fmla="*/ 125 h 151"/>
                  <a:gd name="T36" fmla="*/ 80 w 143"/>
                  <a:gd name="T37" fmla="*/ 125 h 151"/>
                  <a:gd name="T38" fmla="*/ 80 w 143"/>
                  <a:gd name="T39" fmla="*/ 95 h 151"/>
                  <a:gd name="T40" fmla="*/ 143 w 143"/>
                  <a:gd name="T41" fmla="*/ 95 h 151"/>
                  <a:gd name="T42" fmla="*/ 92 w 143"/>
                  <a:gd name="T43" fmla="*/ 28 h 151"/>
                  <a:gd name="T44" fmla="*/ 133 w 143"/>
                  <a:gd name="T45" fmla="*/ 28 h 151"/>
                  <a:gd name="T46" fmla="*/ 133 w 143"/>
                  <a:gd name="T47" fmla="*/ 37 h 151"/>
                  <a:gd name="T48" fmla="*/ 92 w 143"/>
                  <a:gd name="T49" fmla="*/ 37 h 151"/>
                  <a:gd name="T50" fmla="*/ 92 w 143"/>
                  <a:gd name="T51" fmla="*/ 28 h 151"/>
                  <a:gd name="T52" fmla="*/ 92 w 143"/>
                  <a:gd name="T53" fmla="*/ 46 h 151"/>
                  <a:gd name="T54" fmla="*/ 133 w 143"/>
                  <a:gd name="T55" fmla="*/ 46 h 151"/>
                  <a:gd name="T56" fmla="*/ 133 w 143"/>
                  <a:gd name="T57" fmla="*/ 56 h 151"/>
                  <a:gd name="T58" fmla="*/ 92 w 143"/>
                  <a:gd name="T59" fmla="*/ 56 h 151"/>
                  <a:gd name="T60" fmla="*/ 92 w 143"/>
                  <a:gd name="T61" fmla="*/ 46 h 151"/>
                  <a:gd name="T62" fmla="*/ 92 w 143"/>
                  <a:gd name="T63" fmla="*/ 63 h 151"/>
                  <a:gd name="T64" fmla="*/ 133 w 143"/>
                  <a:gd name="T65" fmla="*/ 63 h 151"/>
                  <a:gd name="T66" fmla="*/ 133 w 143"/>
                  <a:gd name="T67" fmla="*/ 74 h 151"/>
                  <a:gd name="T68" fmla="*/ 92 w 143"/>
                  <a:gd name="T69" fmla="*/ 74 h 151"/>
                  <a:gd name="T70" fmla="*/ 92 w 143"/>
                  <a:gd name="T71" fmla="*/ 63 h 151"/>
                  <a:gd name="T72" fmla="*/ 8 w 143"/>
                  <a:gd name="T73" fmla="*/ 75 h 151"/>
                  <a:gd name="T74" fmla="*/ 8 w 143"/>
                  <a:gd name="T75" fmla="*/ 24 h 151"/>
                  <a:gd name="T76" fmla="*/ 83 w 143"/>
                  <a:gd name="T77" fmla="*/ 24 h 151"/>
                  <a:gd name="T78" fmla="*/ 83 w 143"/>
                  <a:gd name="T79" fmla="*/ 75 h 151"/>
                  <a:gd name="T80" fmla="*/ 8 w 143"/>
                  <a:gd name="T81" fmla="*/ 7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43" h="151">
                    <a:moveTo>
                      <a:pt x="143" y="95"/>
                    </a:moveTo>
                    <a:lnTo>
                      <a:pt x="143" y="0"/>
                    </a:lnTo>
                    <a:lnTo>
                      <a:pt x="0" y="0"/>
                    </a:lnTo>
                    <a:lnTo>
                      <a:pt x="0" y="95"/>
                    </a:lnTo>
                    <a:lnTo>
                      <a:pt x="63" y="95"/>
                    </a:lnTo>
                    <a:lnTo>
                      <a:pt x="63" y="125"/>
                    </a:lnTo>
                    <a:lnTo>
                      <a:pt x="45" y="125"/>
                    </a:lnTo>
                    <a:lnTo>
                      <a:pt x="45" y="121"/>
                    </a:lnTo>
                    <a:lnTo>
                      <a:pt x="37" y="121"/>
                    </a:lnTo>
                    <a:lnTo>
                      <a:pt x="25" y="151"/>
                    </a:lnTo>
                    <a:lnTo>
                      <a:pt x="33" y="151"/>
                    </a:lnTo>
                    <a:lnTo>
                      <a:pt x="40" y="137"/>
                    </a:lnTo>
                    <a:lnTo>
                      <a:pt x="104" y="137"/>
                    </a:lnTo>
                    <a:lnTo>
                      <a:pt x="109" y="151"/>
                    </a:lnTo>
                    <a:lnTo>
                      <a:pt x="119" y="151"/>
                    </a:lnTo>
                    <a:lnTo>
                      <a:pt x="107" y="121"/>
                    </a:lnTo>
                    <a:lnTo>
                      <a:pt x="97" y="121"/>
                    </a:lnTo>
                    <a:lnTo>
                      <a:pt x="97" y="125"/>
                    </a:lnTo>
                    <a:lnTo>
                      <a:pt x="80" y="125"/>
                    </a:lnTo>
                    <a:lnTo>
                      <a:pt x="80" y="95"/>
                    </a:lnTo>
                    <a:lnTo>
                      <a:pt x="143" y="95"/>
                    </a:lnTo>
                    <a:close/>
                    <a:moveTo>
                      <a:pt x="92" y="28"/>
                    </a:moveTo>
                    <a:lnTo>
                      <a:pt x="133" y="28"/>
                    </a:lnTo>
                    <a:lnTo>
                      <a:pt x="133" y="37"/>
                    </a:lnTo>
                    <a:lnTo>
                      <a:pt x="92" y="37"/>
                    </a:lnTo>
                    <a:lnTo>
                      <a:pt x="92" y="28"/>
                    </a:lnTo>
                    <a:close/>
                    <a:moveTo>
                      <a:pt x="92" y="46"/>
                    </a:moveTo>
                    <a:lnTo>
                      <a:pt x="133" y="46"/>
                    </a:lnTo>
                    <a:lnTo>
                      <a:pt x="133" y="56"/>
                    </a:lnTo>
                    <a:lnTo>
                      <a:pt x="92" y="56"/>
                    </a:lnTo>
                    <a:lnTo>
                      <a:pt x="92" y="46"/>
                    </a:lnTo>
                    <a:close/>
                    <a:moveTo>
                      <a:pt x="92" y="63"/>
                    </a:moveTo>
                    <a:lnTo>
                      <a:pt x="133" y="63"/>
                    </a:lnTo>
                    <a:lnTo>
                      <a:pt x="133" y="74"/>
                    </a:lnTo>
                    <a:lnTo>
                      <a:pt x="92" y="74"/>
                    </a:lnTo>
                    <a:lnTo>
                      <a:pt x="92" y="63"/>
                    </a:lnTo>
                    <a:close/>
                    <a:moveTo>
                      <a:pt x="8" y="75"/>
                    </a:moveTo>
                    <a:lnTo>
                      <a:pt x="8" y="24"/>
                    </a:lnTo>
                    <a:lnTo>
                      <a:pt x="83" y="24"/>
                    </a:lnTo>
                    <a:lnTo>
                      <a:pt x="83" y="75"/>
                    </a:lnTo>
                    <a:lnTo>
                      <a:pt x="8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75" name="Freeform 149"/>
              <p:cNvSpPr>
                <a:spLocks/>
              </p:cNvSpPr>
              <p:nvPr/>
            </p:nvSpPr>
            <p:spPr bwMode="auto">
              <a:xfrm>
                <a:off x="5578330" y="1945898"/>
                <a:ext cx="174705" cy="102328"/>
              </a:xfrm>
              <a:custGeom>
                <a:avLst/>
                <a:gdLst>
                  <a:gd name="T0" fmla="*/ 58 w 70"/>
                  <a:gd name="T1" fmla="*/ 12 h 41"/>
                  <a:gd name="T2" fmla="*/ 54 w 70"/>
                  <a:gd name="T3" fmla="*/ 20 h 41"/>
                  <a:gd name="T4" fmla="*/ 48 w 70"/>
                  <a:gd name="T5" fmla="*/ 16 h 41"/>
                  <a:gd name="T6" fmla="*/ 48 w 70"/>
                  <a:gd name="T7" fmla="*/ 16 h 41"/>
                  <a:gd name="T8" fmla="*/ 34 w 70"/>
                  <a:gd name="T9" fmla="*/ 8 h 41"/>
                  <a:gd name="T10" fmla="*/ 32 w 70"/>
                  <a:gd name="T11" fmla="*/ 12 h 41"/>
                  <a:gd name="T12" fmla="*/ 28 w 70"/>
                  <a:gd name="T13" fmla="*/ 20 h 41"/>
                  <a:gd name="T14" fmla="*/ 16 w 70"/>
                  <a:gd name="T15" fmla="*/ 12 h 41"/>
                  <a:gd name="T16" fmla="*/ 12 w 70"/>
                  <a:gd name="T17" fmla="*/ 17 h 41"/>
                  <a:gd name="T18" fmla="*/ 12 w 70"/>
                  <a:gd name="T19" fmla="*/ 17 h 41"/>
                  <a:gd name="T20" fmla="*/ 0 w 70"/>
                  <a:gd name="T21" fmla="*/ 37 h 41"/>
                  <a:gd name="T22" fmla="*/ 5 w 70"/>
                  <a:gd name="T23" fmla="*/ 41 h 41"/>
                  <a:gd name="T24" fmla="*/ 17 w 70"/>
                  <a:gd name="T25" fmla="*/ 21 h 41"/>
                  <a:gd name="T26" fmla="*/ 24 w 70"/>
                  <a:gd name="T27" fmla="*/ 25 h 41"/>
                  <a:gd name="T28" fmla="*/ 24 w 70"/>
                  <a:gd name="T29" fmla="*/ 25 h 41"/>
                  <a:gd name="T30" fmla="*/ 30 w 70"/>
                  <a:gd name="T31" fmla="*/ 29 h 41"/>
                  <a:gd name="T32" fmla="*/ 37 w 70"/>
                  <a:gd name="T33" fmla="*/ 17 h 41"/>
                  <a:gd name="T34" fmla="*/ 42 w 70"/>
                  <a:gd name="T35" fmla="*/ 21 h 41"/>
                  <a:gd name="T36" fmla="*/ 42 w 70"/>
                  <a:gd name="T37" fmla="*/ 21 h 41"/>
                  <a:gd name="T38" fmla="*/ 56 w 70"/>
                  <a:gd name="T39" fmla="*/ 28 h 41"/>
                  <a:gd name="T40" fmla="*/ 57 w 70"/>
                  <a:gd name="T41" fmla="*/ 28 h 41"/>
                  <a:gd name="T42" fmla="*/ 57 w 70"/>
                  <a:gd name="T43" fmla="*/ 28 h 41"/>
                  <a:gd name="T44" fmla="*/ 64 w 70"/>
                  <a:gd name="T45" fmla="*/ 17 h 41"/>
                  <a:gd name="T46" fmla="*/ 64 w 70"/>
                  <a:gd name="T47" fmla="*/ 17 h 41"/>
                  <a:gd name="T48" fmla="*/ 70 w 70"/>
                  <a:gd name="T49" fmla="*/ 4 h 41"/>
                  <a:gd name="T50" fmla="*/ 65 w 70"/>
                  <a:gd name="T51" fmla="*/ 0 h 41"/>
                  <a:gd name="T52" fmla="*/ 58 w 70"/>
                  <a:gd name="T53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0" h="41">
                    <a:moveTo>
                      <a:pt x="58" y="12"/>
                    </a:moveTo>
                    <a:lnTo>
                      <a:pt x="54" y="20"/>
                    </a:lnTo>
                    <a:lnTo>
                      <a:pt x="48" y="16"/>
                    </a:lnTo>
                    <a:lnTo>
                      <a:pt x="48" y="16"/>
                    </a:lnTo>
                    <a:lnTo>
                      <a:pt x="34" y="8"/>
                    </a:lnTo>
                    <a:lnTo>
                      <a:pt x="32" y="12"/>
                    </a:lnTo>
                    <a:lnTo>
                      <a:pt x="28" y="20"/>
                    </a:lnTo>
                    <a:lnTo>
                      <a:pt x="16" y="12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0" y="37"/>
                    </a:lnTo>
                    <a:lnTo>
                      <a:pt x="5" y="41"/>
                    </a:lnTo>
                    <a:lnTo>
                      <a:pt x="17" y="21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30" y="29"/>
                    </a:lnTo>
                    <a:lnTo>
                      <a:pt x="37" y="17"/>
                    </a:lnTo>
                    <a:lnTo>
                      <a:pt x="42" y="21"/>
                    </a:lnTo>
                    <a:lnTo>
                      <a:pt x="42" y="21"/>
                    </a:lnTo>
                    <a:lnTo>
                      <a:pt x="56" y="28"/>
                    </a:lnTo>
                    <a:lnTo>
                      <a:pt x="57" y="28"/>
                    </a:lnTo>
                    <a:lnTo>
                      <a:pt x="57" y="28"/>
                    </a:lnTo>
                    <a:lnTo>
                      <a:pt x="64" y="17"/>
                    </a:lnTo>
                    <a:lnTo>
                      <a:pt x="64" y="17"/>
                    </a:lnTo>
                    <a:lnTo>
                      <a:pt x="70" y="4"/>
                    </a:lnTo>
                    <a:lnTo>
                      <a:pt x="65" y="0"/>
                    </a:lnTo>
                    <a:lnTo>
                      <a:pt x="58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78" name="Group 77"/>
            <p:cNvGrpSpPr/>
            <p:nvPr/>
          </p:nvGrpSpPr>
          <p:grpSpPr>
            <a:xfrm>
              <a:off x="5848350" y="2771775"/>
              <a:ext cx="428440" cy="428440"/>
              <a:chOff x="5391768" y="1610089"/>
              <a:chExt cx="428440" cy="428440"/>
            </a:xfrm>
          </p:grpSpPr>
          <p:sp>
            <p:nvSpPr>
              <p:cNvPr id="76" name="Freeform 39"/>
              <p:cNvSpPr>
                <a:spLocks noEditPoints="1"/>
              </p:cNvSpPr>
              <p:nvPr/>
            </p:nvSpPr>
            <p:spPr bwMode="auto">
              <a:xfrm>
                <a:off x="5391768" y="1610089"/>
                <a:ext cx="428440" cy="428440"/>
              </a:xfrm>
              <a:custGeom>
                <a:avLst/>
                <a:gdLst>
                  <a:gd name="T0" fmla="*/ 61 w 122"/>
                  <a:gd name="T1" fmla="*/ 0 h 122"/>
                  <a:gd name="T2" fmla="*/ 0 w 122"/>
                  <a:gd name="T3" fmla="*/ 61 h 122"/>
                  <a:gd name="T4" fmla="*/ 61 w 122"/>
                  <a:gd name="T5" fmla="*/ 122 h 122"/>
                  <a:gd name="T6" fmla="*/ 122 w 122"/>
                  <a:gd name="T7" fmla="*/ 61 h 122"/>
                  <a:gd name="T8" fmla="*/ 61 w 122"/>
                  <a:gd name="T9" fmla="*/ 0 h 122"/>
                  <a:gd name="T10" fmla="*/ 65 w 122"/>
                  <a:gd name="T11" fmla="*/ 109 h 122"/>
                  <a:gd name="T12" fmla="*/ 65 w 122"/>
                  <a:gd name="T13" fmla="*/ 102 h 122"/>
                  <a:gd name="T14" fmla="*/ 58 w 122"/>
                  <a:gd name="T15" fmla="*/ 102 h 122"/>
                  <a:gd name="T16" fmla="*/ 58 w 122"/>
                  <a:gd name="T17" fmla="*/ 109 h 122"/>
                  <a:gd name="T18" fmla="*/ 30 w 122"/>
                  <a:gd name="T19" fmla="*/ 97 h 122"/>
                  <a:gd name="T20" fmla="*/ 29 w 122"/>
                  <a:gd name="T21" fmla="*/ 97 h 122"/>
                  <a:gd name="T22" fmla="*/ 27 w 122"/>
                  <a:gd name="T23" fmla="*/ 95 h 122"/>
                  <a:gd name="T24" fmla="*/ 25 w 122"/>
                  <a:gd name="T25" fmla="*/ 93 h 122"/>
                  <a:gd name="T26" fmla="*/ 25 w 122"/>
                  <a:gd name="T27" fmla="*/ 92 h 122"/>
                  <a:gd name="T28" fmla="*/ 13 w 122"/>
                  <a:gd name="T29" fmla="*/ 64 h 122"/>
                  <a:gd name="T30" fmla="*/ 20 w 122"/>
                  <a:gd name="T31" fmla="*/ 64 h 122"/>
                  <a:gd name="T32" fmla="*/ 20 w 122"/>
                  <a:gd name="T33" fmla="*/ 57 h 122"/>
                  <a:gd name="T34" fmla="*/ 13 w 122"/>
                  <a:gd name="T35" fmla="*/ 57 h 122"/>
                  <a:gd name="T36" fmla="*/ 58 w 122"/>
                  <a:gd name="T37" fmla="*/ 13 h 122"/>
                  <a:gd name="T38" fmla="*/ 58 w 122"/>
                  <a:gd name="T39" fmla="*/ 20 h 122"/>
                  <a:gd name="T40" fmla="*/ 65 w 122"/>
                  <a:gd name="T41" fmla="*/ 20 h 122"/>
                  <a:gd name="T42" fmla="*/ 65 w 122"/>
                  <a:gd name="T43" fmla="*/ 13 h 122"/>
                  <a:gd name="T44" fmla="*/ 83 w 122"/>
                  <a:gd name="T45" fmla="*/ 18 h 122"/>
                  <a:gd name="T46" fmla="*/ 83 w 122"/>
                  <a:gd name="T47" fmla="*/ 18 h 122"/>
                  <a:gd name="T48" fmla="*/ 87 w 122"/>
                  <a:gd name="T49" fmla="*/ 20 h 122"/>
                  <a:gd name="T50" fmla="*/ 88 w 122"/>
                  <a:gd name="T51" fmla="*/ 21 h 122"/>
                  <a:gd name="T52" fmla="*/ 90 w 122"/>
                  <a:gd name="T53" fmla="*/ 23 h 122"/>
                  <a:gd name="T54" fmla="*/ 91 w 122"/>
                  <a:gd name="T55" fmla="*/ 24 h 122"/>
                  <a:gd name="T56" fmla="*/ 94 w 122"/>
                  <a:gd name="T57" fmla="*/ 25 h 122"/>
                  <a:gd name="T58" fmla="*/ 95 w 122"/>
                  <a:gd name="T59" fmla="*/ 27 h 122"/>
                  <a:gd name="T60" fmla="*/ 97 w 122"/>
                  <a:gd name="T61" fmla="*/ 28 h 122"/>
                  <a:gd name="T62" fmla="*/ 98 w 122"/>
                  <a:gd name="T63" fmla="*/ 31 h 122"/>
                  <a:gd name="T64" fmla="*/ 99 w 122"/>
                  <a:gd name="T65" fmla="*/ 32 h 122"/>
                  <a:gd name="T66" fmla="*/ 101 w 122"/>
                  <a:gd name="T67" fmla="*/ 34 h 122"/>
                  <a:gd name="T68" fmla="*/ 102 w 122"/>
                  <a:gd name="T69" fmla="*/ 35 h 122"/>
                  <a:gd name="T70" fmla="*/ 104 w 122"/>
                  <a:gd name="T71" fmla="*/ 39 h 122"/>
                  <a:gd name="T72" fmla="*/ 104 w 122"/>
                  <a:gd name="T73" fmla="*/ 39 h 122"/>
                  <a:gd name="T74" fmla="*/ 109 w 122"/>
                  <a:gd name="T75" fmla="*/ 57 h 122"/>
                  <a:gd name="T76" fmla="*/ 102 w 122"/>
                  <a:gd name="T77" fmla="*/ 57 h 122"/>
                  <a:gd name="T78" fmla="*/ 102 w 122"/>
                  <a:gd name="T79" fmla="*/ 64 h 122"/>
                  <a:gd name="T80" fmla="*/ 109 w 122"/>
                  <a:gd name="T81" fmla="*/ 64 h 122"/>
                  <a:gd name="T82" fmla="*/ 65 w 122"/>
                  <a:gd name="T83" fmla="*/ 10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2"/>
                      <a:pt x="61" y="122"/>
                    </a:cubicBezTo>
                    <a:cubicBezTo>
                      <a:pt x="95" y="122"/>
                      <a:pt x="122" y="95"/>
                      <a:pt x="122" y="61"/>
                    </a:cubicBezTo>
                    <a:cubicBezTo>
                      <a:pt x="122" y="27"/>
                      <a:pt x="95" y="0"/>
                      <a:pt x="61" y="0"/>
                    </a:cubicBezTo>
                    <a:close/>
                    <a:moveTo>
                      <a:pt x="65" y="109"/>
                    </a:moveTo>
                    <a:cubicBezTo>
                      <a:pt x="65" y="102"/>
                      <a:pt x="65" y="102"/>
                      <a:pt x="65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47" y="108"/>
                      <a:pt x="37" y="104"/>
                      <a:pt x="30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6"/>
                      <a:pt x="28" y="95"/>
                      <a:pt x="27" y="95"/>
                    </a:cubicBezTo>
                    <a:cubicBezTo>
                      <a:pt x="27" y="94"/>
                      <a:pt x="26" y="94"/>
                      <a:pt x="25" y="93"/>
                    </a:cubicBezTo>
                    <a:cubicBezTo>
                      <a:pt x="25" y="93"/>
                      <a:pt x="25" y="93"/>
                      <a:pt x="25" y="92"/>
                    </a:cubicBezTo>
                    <a:cubicBezTo>
                      <a:pt x="18" y="85"/>
                      <a:pt x="14" y="75"/>
                      <a:pt x="13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5" y="34"/>
                      <a:pt x="34" y="15"/>
                      <a:pt x="58" y="13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1" y="14"/>
                      <a:pt x="77" y="15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4" y="19"/>
                      <a:pt x="86" y="20"/>
                      <a:pt x="87" y="20"/>
                    </a:cubicBezTo>
                    <a:cubicBezTo>
                      <a:pt x="87" y="20"/>
                      <a:pt x="87" y="21"/>
                      <a:pt x="88" y="21"/>
                    </a:cubicBezTo>
                    <a:cubicBezTo>
                      <a:pt x="88" y="21"/>
                      <a:pt x="89" y="22"/>
                      <a:pt x="90" y="23"/>
                    </a:cubicBezTo>
                    <a:cubicBezTo>
                      <a:pt x="91" y="23"/>
                      <a:pt x="91" y="23"/>
                      <a:pt x="91" y="24"/>
                    </a:cubicBezTo>
                    <a:cubicBezTo>
                      <a:pt x="92" y="24"/>
                      <a:pt x="93" y="25"/>
                      <a:pt x="94" y="25"/>
                    </a:cubicBezTo>
                    <a:cubicBezTo>
                      <a:pt x="94" y="26"/>
                      <a:pt x="95" y="26"/>
                      <a:pt x="95" y="27"/>
                    </a:cubicBezTo>
                    <a:cubicBezTo>
                      <a:pt x="96" y="27"/>
                      <a:pt x="96" y="28"/>
                      <a:pt x="97" y="28"/>
                    </a:cubicBezTo>
                    <a:cubicBezTo>
                      <a:pt x="97" y="29"/>
                      <a:pt x="98" y="30"/>
                      <a:pt x="98" y="31"/>
                    </a:cubicBezTo>
                    <a:cubicBezTo>
                      <a:pt x="99" y="31"/>
                      <a:pt x="99" y="31"/>
                      <a:pt x="99" y="32"/>
                    </a:cubicBezTo>
                    <a:cubicBezTo>
                      <a:pt x="100" y="33"/>
                      <a:pt x="101" y="34"/>
                      <a:pt x="101" y="34"/>
                    </a:cubicBezTo>
                    <a:cubicBezTo>
                      <a:pt x="101" y="35"/>
                      <a:pt x="102" y="35"/>
                      <a:pt x="102" y="35"/>
                    </a:cubicBezTo>
                    <a:cubicBezTo>
                      <a:pt x="102" y="36"/>
                      <a:pt x="103" y="37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45"/>
                      <a:pt x="108" y="51"/>
                      <a:pt x="109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7" y="88"/>
                      <a:pt x="88" y="107"/>
                      <a:pt x="65" y="10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" name="Freeform 40"/>
              <p:cNvSpPr>
                <a:spLocks noEditPoints="1"/>
              </p:cNvSpPr>
              <p:nvPr/>
            </p:nvSpPr>
            <p:spPr bwMode="auto">
              <a:xfrm>
                <a:off x="5554733" y="1715228"/>
                <a:ext cx="126166" cy="186621"/>
              </a:xfrm>
              <a:custGeom>
                <a:avLst/>
                <a:gdLst>
                  <a:gd name="T0" fmla="*/ 8 w 36"/>
                  <a:gd name="T1" fmla="*/ 29 h 53"/>
                  <a:gd name="T2" fmla="*/ 8 w 36"/>
                  <a:gd name="T3" fmla="*/ 29 h 53"/>
                  <a:gd name="T4" fmla="*/ 0 w 36"/>
                  <a:gd name="T5" fmla="*/ 53 h 53"/>
                  <a:gd name="T6" fmla="*/ 19 w 36"/>
                  <a:gd name="T7" fmla="*/ 36 h 53"/>
                  <a:gd name="T8" fmla="*/ 19 w 36"/>
                  <a:gd name="T9" fmla="*/ 36 h 53"/>
                  <a:gd name="T10" fmla="*/ 22 w 36"/>
                  <a:gd name="T11" fmla="*/ 33 h 53"/>
                  <a:gd name="T12" fmla="*/ 36 w 36"/>
                  <a:gd name="T13" fmla="*/ 0 h 53"/>
                  <a:gd name="T14" fmla="*/ 11 w 36"/>
                  <a:gd name="T15" fmla="*/ 25 h 53"/>
                  <a:gd name="T16" fmla="*/ 8 w 36"/>
                  <a:gd name="T17" fmla="*/ 29 h 53"/>
                  <a:gd name="T18" fmla="*/ 15 w 36"/>
                  <a:gd name="T19" fmla="*/ 28 h 53"/>
                  <a:gd name="T20" fmla="*/ 18 w 36"/>
                  <a:gd name="T21" fmla="*/ 31 h 53"/>
                  <a:gd name="T22" fmla="*/ 15 w 36"/>
                  <a:gd name="T23" fmla="*/ 34 h 53"/>
                  <a:gd name="T24" fmla="*/ 12 w 36"/>
                  <a:gd name="T25" fmla="*/ 31 h 53"/>
                  <a:gd name="T26" fmla="*/ 15 w 36"/>
                  <a:gd name="T27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3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1" y="35"/>
                      <a:pt x="22" y="33"/>
                      <a:pt x="22" y="3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8"/>
                      <a:pt x="8" y="29"/>
                    </a:cubicBezTo>
                    <a:close/>
                    <a:moveTo>
                      <a:pt x="15" y="28"/>
                    </a:moveTo>
                    <a:cubicBezTo>
                      <a:pt x="17" y="28"/>
                      <a:pt x="18" y="29"/>
                      <a:pt x="18" y="31"/>
                    </a:cubicBezTo>
                    <a:cubicBezTo>
                      <a:pt x="18" y="33"/>
                      <a:pt x="17" y="34"/>
                      <a:pt x="15" y="34"/>
                    </a:cubicBezTo>
                    <a:cubicBezTo>
                      <a:pt x="13" y="34"/>
                      <a:pt x="12" y="33"/>
                      <a:pt x="12" y="31"/>
                    </a:cubicBezTo>
                    <a:cubicBezTo>
                      <a:pt x="12" y="29"/>
                      <a:pt x="13" y="28"/>
                      <a:pt x="15" y="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400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87" name="Group 86"/>
          <p:cNvGrpSpPr/>
          <p:nvPr/>
        </p:nvGrpSpPr>
        <p:grpSpPr>
          <a:xfrm>
            <a:off x="2411497" y="5184303"/>
            <a:ext cx="7309980" cy="804203"/>
            <a:chOff x="1997963" y="1085850"/>
            <a:chExt cx="4155187" cy="457200"/>
          </a:xfrm>
        </p:grpSpPr>
        <p:sp>
          <p:nvSpPr>
            <p:cNvPr id="79" name="Content Placeholder 2"/>
            <p:cNvSpPr txBox="1">
              <a:spLocks/>
            </p:cNvSpPr>
            <p:nvPr/>
          </p:nvSpPr>
          <p:spPr>
            <a:xfrm>
              <a:off x="1997963" y="1085850"/>
              <a:ext cx="1069087" cy="4572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单击此处添加副标题或详细文本描述</a:t>
              </a:r>
              <a:r>
                <a:rPr lang="en-US" dirty="0">
                  <a:solidFill>
                    <a:srgbClr val="FFFFFF"/>
                  </a:solidFill>
                </a:rPr>
                <a:t>. </a:t>
              </a:r>
            </a:p>
          </p:txBody>
        </p:sp>
        <p:sp>
          <p:nvSpPr>
            <p:cNvPr id="80" name="Content Placeholder 2"/>
            <p:cNvSpPr txBox="1">
              <a:spLocks/>
            </p:cNvSpPr>
            <p:nvPr/>
          </p:nvSpPr>
          <p:spPr>
            <a:xfrm>
              <a:off x="3007613" y="1085850"/>
              <a:ext cx="1069087" cy="4572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单击此处添加副标题或详细文本描述</a:t>
              </a:r>
              <a:r>
                <a:rPr lang="en-US" dirty="0">
                  <a:solidFill>
                    <a:srgbClr val="FFFFFF"/>
                  </a:solidFill>
                </a:rPr>
                <a:t>. </a:t>
              </a:r>
            </a:p>
          </p:txBody>
        </p:sp>
        <p:sp>
          <p:nvSpPr>
            <p:cNvPr id="81" name="Content Placeholder 2"/>
            <p:cNvSpPr txBox="1">
              <a:spLocks/>
            </p:cNvSpPr>
            <p:nvPr/>
          </p:nvSpPr>
          <p:spPr>
            <a:xfrm>
              <a:off x="4036313" y="1085850"/>
              <a:ext cx="1069087" cy="4572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单击此处添加副标题或详细文本描述</a:t>
              </a:r>
              <a:r>
                <a:rPr lang="en-US" dirty="0">
                  <a:solidFill>
                    <a:srgbClr val="FFFFFF"/>
                  </a:solidFill>
                </a:rPr>
                <a:t>. </a:t>
              </a:r>
            </a:p>
          </p:txBody>
        </p:sp>
        <p:sp>
          <p:nvSpPr>
            <p:cNvPr id="82" name="Content Placeholder 2"/>
            <p:cNvSpPr txBox="1">
              <a:spLocks/>
            </p:cNvSpPr>
            <p:nvPr/>
          </p:nvSpPr>
          <p:spPr>
            <a:xfrm>
              <a:off x="5084063" y="1085850"/>
              <a:ext cx="1069087" cy="4572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单击此处添加副标题或详细文本描述</a:t>
              </a:r>
              <a:r>
                <a:rPr lang="en-US" dirty="0">
                  <a:solidFill>
                    <a:srgbClr val="FFFFFF"/>
                  </a:solidFill>
                </a:rPr>
                <a:t>. </a:t>
              </a:r>
            </a:p>
          </p:txBody>
        </p:sp>
      </p:grpSp>
      <p:sp>
        <p:nvSpPr>
          <p:cNvPr id="83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84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46533"/>
      </p:ext>
    </p:extLst>
  </p:cSld>
  <p:clrMapOvr>
    <a:masterClrMapping/>
  </p:clrMapOvr>
  <p:transition spd="slow" advTm="113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2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Picture 2" descr="F:\鹏\PPT总结内页\色彩\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372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6" name="Group 95"/>
          <p:cNvGrpSpPr/>
          <p:nvPr/>
        </p:nvGrpSpPr>
        <p:grpSpPr>
          <a:xfrm>
            <a:off x="3456622" y="1222967"/>
            <a:ext cx="4512813" cy="5041540"/>
            <a:chOff x="2743200" y="950912"/>
            <a:chExt cx="3581400" cy="3754438"/>
          </a:xfrm>
        </p:grpSpPr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2743200" y="950912"/>
              <a:ext cx="3581400" cy="3754438"/>
            </a:xfrm>
            <a:custGeom>
              <a:avLst/>
              <a:gdLst/>
              <a:ahLst/>
              <a:cxnLst>
                <a:cxn ang="0">
                  <a:pos x="534" y="1813"/>
                </a:cxn>
                <a:cxn ang="0">
                  <a:pos x="439" y="1553"/>
                </a:cxn>
                <a:cxn ang="0">
                  <a:pos x="148" y="1532"/>
                </a:cxn>
                <a:cxn ang="0">
                  <a:pos x="135" y="1370"/>
                </a:cxn>
                <a:cxn ang="0">
                  <a:pos x="109" y="1290"/>
                </a:cxn>
                <a:cxn ang="0">
                  <a:pos x="109" y="1154"/>
                </a:cxn>
                <a:cxn ang="0">
                  <a:pos x="5" y="1059"/>
                </a:cxn>
                <a:cxn ang="0">
                  <a:pos x="136" y="870"/>
                </a:cxn>
                <a:cxn ang="0">
                  <a:pos x="343" y="190"/>
                </a:cxn>
                <a:cxn ang="0">
                  <a:pos x="1150" y="116"/>
                </a:cxn>
                <a:cxn ang="0">
                  <a:pos x="1461" y="453"/>
                </a:cxn>
                <a:cxn ang="0">
                  <a:pos x="1451" y="937"/>
                </a:cxn>
                <a:cxn ang="0">
                  <a:pos x="1173" y="1321"/>
                </a:cxn>
                <a:cxn ang="0">
                  <a:pos x="1301" y="1807"/>
                </a:cxn>
                <a:cxn ang="0">
                  <a:pos x="534" y="1813"/>
                </a:cxn>
              </a:cxnLst>
              <a:rect l="0" t="0" r="r" b="b"/>
              <a:pathLst>
                <a:path w="1522" h="1813">
                  <a:moveTo>
                    <a:pt x="534" y="1813"/>
                  </a:moveTo>
                  <a:cubicBezTo>
                    <a:pt x="534" y="1813"/>
                    <a:pt x="464" y="1592"/>
                    <a:pt x="439" y="1553"/>
                  </a:cubicBezTo>
                  <a:cubicBezTo>
                    <a:pt x="413" y="1514"/>
                    <a:pt x="212" y="1576"/>
                    <a:pt x="148" y="1532"/>
                  </a:cubicBezTo>
                  <a:cubicBezTo>
                    <a:pt x="83" y="1489"/>
                    <a:pt x="135" y="1370"/>
                    <a:pt x="135" y="1370"/>
                  </a:cubicBezTo>
                  <a:cubicBezTo>
                    <a:pt x="135" y="1370"/>
                    <a:pt x="32" y="1362"/>
                    <a:pt x="109" y="1290"/>
                  </a:cubicBezTo>
                  <a:cubicBezTo>
                    <a:pt x="32" y="1272"/>
                    <a:pt x="117" y="1182"/>
                    <a:pt x="109" y="1154"/>
                  </a:cubicBezTo>
                  <a:cubicBezTo>
                    <a:pt x="47" y="1144"/>
                    <a:pt x="0" y="1100"/>
                    <a:pt x="5" y="1059"/>
                  </a:cubicBezTo>
                  <a:cubicBezTo>
                    <a:pt x="11" y="1018"/>
                    <a:pt x="154" y="906"/>
                    <a:pt x="136" y="870"/>
                  </a:cubicBezTo>
                  <a:cubicBezTo>
                    <a:pt x="118" y="834"/>
                    <a:pt x="8" y="466"/>
                    <a:pt x="343" y="190"/>
                  </a:cubicBezTo>
                  <a:cubicBezTo>
                    <a:pt x="553" y="18"/>
                    <a:pt x="897" y="0"/>
                    <a:pt x="1150" y="116"/>
                  </a:cubicBezTo>
                  <a:cubicBezTo>
                    <a:pt x="1301" y="185"/>
                    <a:pt x="1415" y="320"/>
                    <a:pt x="1461" y="453"/>
                  </a:cubicBezTo>
                  <a:cubicBezTo>
                    <a:pt x="1517" y="612"/>
                    <a:pt x="1522" y="801"/>
                    <a:pt x="1451" y="937"/>
                  </a:cubicBezTo>
                  <a:cubicBezTo>
                    <a:pt x="1363" y="1106"/>
                    <a:pt x="1187" y="1215"/>
                    <a:pt x="1173" y="1321"/>
                  </a:cubicBezTo>
                  <a:cubicBezTo>
                    <a:pt x="1147" y="1514"/>
                    <a:pt x="1301" y="1807"/>
                    <a:pt x="1301" y="1807"/>
                  </a:cubicBezTo>
                  <a:lnTo>
                    <a:pt x="534" y="1813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1" name="Freeform 265"/>
            <p:cNvSpPr>
              <a:spLocks/>
            </p:cNvSpPr>
            <p:nvPr/>
          </p:nvSpPr>
          <p:spPr bwMode="auto">
            <a:xfrm>
              <a:off x="3276600" y="1179512"/>
              <a:ext cx="1296988" cy="1298575"/>
            </a:xfrm>
            <a:custGeom>
              <a:avLst/>
              <a:gdLst/>
              <a:ahLst/>
              <a:cxnLst>
                <a:cxn ang="0">
                  <a:pos x="748" y="622"/>
                </a:cxn>
                <a:cxn ang="0">
                  <a:pos x="748" y="622"/>
                </a:cxn>
                <a:cxn ang="0">
                  <a:pos x="748" y="0"/>
                </a:cxn>
                <a:cxn ang="0">
                  <a:pos x="718" y="21"/>
                </a:cxn>
                <a:cxn ang="0">
                  <a:pos x="680" y="82"/>
                </a:cxn>
                <a:cxn ang="0">
                  <a:pos x="606" y="94"/>
                </a:cxn>
                <a:cxn ang="0">
                  <a:pos x="552" y="47"/>
                </a:cxn>
                <a:cxn ang="0">
                  <a:pos x="494" y="66"/>
                </a:cxn>
                <a:cxn ang="0">
                  <a:pos x="478" y="135"/>
                </a:cxn>
                <a:cxn ang="0">
                  <a:pos x="411" y="169"/>
                </a:cxn>
                <a:cxn ang="0">
                  <a:pos x="345" y="142"/>
                </a:cxn>
                <a:cxn ang="0">
                  <a:pos x="296" y="177"/>
                </a:cxn>
                <a:cxn ang="0">
                  <a:pos x="302" y="249"/>
                </a:cxn>
                <a:cxn ang="0">
                  <a:pos x="249" y="302"/>
                </a:cxn>
                <a:cxn ang="0">
                  <a:pos x="177" y="296"/>
                </a:cxn>
                <a:cxn ang="0">
                  <a:pos x="142" y="345"/>
                </a:cxn>
                <a:cxn ang="0">
                  <a:pos x="169" y="411"/>
                </a:cxn>
                <a:cxn ang="0">
                  <a:pos x="135" y="478"/>
                </a:cxn>
                <a:cxn ang="0">
                  <a:pos x="65" y="494"/>
                </a:cxn>
                <a:cxn ang="0">
                  <a:pos x="47" y="552"/>
                </a:cxn>
                <a:cxn ang="0">
                  <a:pos x="94" y="606"/>
                </a:cxn>
                <a:cxn ang="0">
                  <a:pos x="82" y="680"/>
                </a:cxn>
                <a:cxn ang="0">
                  <a:pos x="21" y="718"/>
                </a:cxn>
                <a:cxn ang="0">
                  <a:pos x="0" y="748"/>
                </a:cxn>
                <a:cxn ang="0">
                  <a:pos x="622" y="748"/>
                </a:cxn>
                <a:cxn ang="0">
                  <a:pos x="748" y="622"/>
                </a:cxn>
              </a:cxnLst>
              <a:rect l="0" t="0" r="r" b="b"/>
              <a:pathLst>
                <a:path w="748" h="748">
                  <a:moveTo>
                    <a:pt x="748" y="622"/>
                  </a:moveTo>
                  <a:cubicBezTo>
                    <a:pt x="748" y="622"/>
                    <a:pt x="748" y="622"/>
                    <a:pt x="748" y="622"/>
                  </a:cubicBezTo>
                  <a:cubicBezTo>
                    <a:pt x="748" y="0"/>
                    <a:pt x="748" y="0"/>
                    <a:pt x="748" y="0"/>
                  </a:cubicBezTo>
                  <a:cubicBezTo>
                    <a:pt x="737" y="0"/>
                    <a:pt x="726" y="7"/>
                    <a:pt x="718" y="21"/>
                  </a:cubicBezTo>
                  <a:cubicBezTo>
                    <a:pt x="680" y="82"/>
                    <a:pt x="680" y="82"/>
                    <a:pt x="680" y="82"/>
                  </a:cubicBezTo>
                  <a:cubicBezTo>
                    <a:pt x="664" y="109"/>
                    <a:pt x="630" y="115"/>
                    <a:pt x="606" y="94"/>
                  </a:cubicBezTo>
                  <a:cubicBezTo>
                    <a:pt x="552" y="47"/>
                    <a:pt x="552" y="47"/>
                    <a:pt x="552" y="47"/>
                  </a:cubicBezTo>
                  <a:cubicBezTo>
                    <a:pt x="527" y="26"/>
                    <a:pt x="502" y="34"/>
                    <a:pt x="494" y="66"/>
                  </a:cubicBezTo>
                  <a:cubicBezTo>
                    <a:pt x="478" y="135"/>
                    <a:pt x="478" y="135"/>
                    <a:pt x="478" y="135"/>
                  </a:cubicBezTo>
                  <a:cubicBezTo>
                    <a:pt x="471" y="167"/>
                    <a:pt x="440" y="182"/>
                    <a:pt x="411" y="169"/>
                  </a:cubicBezTo>
                  <a:cubicBezTo>
                    <a:pt x="345" y="142"/>
                    <a:pt x="345" y="142"/>
                    <a:pt x="345" y="142"/>
                  </a:cubicBezTo>
                  <a:cubicBezTo>
                    <a:pt x="315" y="129"/>
                    <a:pt x="293" y="145"/>
                    <a:pt x="296" y="177"/>
                  </a:cubicBezTo>
                  <a:cubicBezTo>
                    <a:pt x="302" y="249"/>
                    <a:pt x="302" y="249"/>
                    <a:pt x="302" y="249"/>
                  </a:cubicBezTo>
                  <a:cubicBezTo>
                    <a:pt x="305" y="281"/>
                    <a:pt x="281" y="305"/>
                    <a:pt x="249" y="302"/>
                  </a:cubicBezTo>
                  <a:cubicBezTo>
                    <a:pt x="177" y="296"/>
                    <a:pt x="177" y="296"/>
                    <a:pt x="177" y="296"/>
                  </a:cubicBezTo>
                  <a:cubicBezTo>
                    <a:pt x="145" y="293"/>
                    <a:pt x="129" y="315"/>
                    <a:pt x="142" y="345"/>
                  </a:cubicBezTo>
                  <a:cubicBezTo>
                    <a:pt x="169" y="411"/>
                    <a:pt x="169" y="411"/>
                    <a:pt x="169" y="411"/>
                  </a:cubicBezTo>
                  <a:cubicBezTo>
                    <a:pt x="182" y="441"/>
                    <a:pt x="166" y="471"/>
                    <a:pt x="135" y="478"/>
                  </a:cubicBezTo>
                  <a:cubicBezTo>
                    <a:pt x="65" y="494"/>
                    <a:pt x="65" y="494"/>
                    <a:pt x="65" y="494"/>
                  </a:cubicBezTo>
                  <a:cubicBezTo>
                    <a:pt x="34" y="502"/>
                    <a:pt x="26" y="528"/>
                    <a:pt x="47" y="552"/>
                  </a:cubicBezTo>
                  <a:cubicBezTo>
                    <a:pt x="94" y="606"/>
                    <a:pt x="94" y="606"/>
                    <a:pt x="94" y="606"/>
                  </a:cubicBezTo>
                  <a:cubicBezTo>
                    <a:pt x="115" y="630"/>
                    <a:pt x="109" y="664"/>
                    <a:pt x="82" y="680"/>
                  </a:cubicBezTo>
                  <a:cubicBezTo>
                    <a:pt x="21" y="718"/>
                    <a:pt x="21" y="718"/>
                    <a:pt x="21" y="718"/>
                  </a:cubicBezTo>
                  <a:cubicBezTo>
                    <a:pt x="7" y="726"/>
                    <a:pt x="0" y="737"/>
                    <a:pt x="0" y="748"/>
                  </a:cubicBezTo>
                  <a:cubicBezTo>
                    <a:pt x="622" y="748"/>
                    <a:pt x="622" y="748"/>
                    <a:pt x="622" y="748"/>
                  </a:cubicBezTo>
                  <a:cubicBezTo>
                    <a:pt x="622" y="678"/>
                    <a:pt x="678" y="622"/>
                    <a:pt x="748" y="622"/>
                  </a:cubicBezTo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" name="Freeform 266"/>
            <p:cNvSpPr>
              <a:spLocks/>
            </p:cNvSpPr>
            <p:nvPr/>
          </p:nvSpPr>
          <p:spPr bwMode="auto">
            <a:xfrm>
              <a:off x="3276600" y="2478087"/>
              <a:ext cx="1296988" cy="1296988"/>
            </a:xfrm>
            <a:custGeom>
              <a:avLst/>
              <a:gdLst/>
              <a:ahLst/>
              <a:cxnLst>
                <a:cxn ang="0">
                  <a:pos x="748" y="126"/>
                </a:cxn>
                <a:cxn ang="0">
                  <a:pos x="748" y="126"/>
                </a:cxn>
                <a:cxn ang="0">
                  <a:pos x="622" y="0"/>
                </a:cxn>
                <a:cxn ang="0">
                  <a:pos x="622" y="0"/>
                </a:cxn>
                <a:cxn ang="0">
                  <a:pos x="0" y="0"/>
                </a:cxn>
                <a:cxn ang="0">
                  <a:pos x="21" y="30"/>
                </a:cxn>
                <a:cxn ang="0">
                  <a:pos x="82" y="67"/>
                </a:cxn>
                <a:cxn ang="0">
                  <a:pos x="94" y="141"/>
                </a:cxn>
                <a:cxn ang="0">
                  <a:pos x="47" y="196"/>
                </a:cxn>
                <a:cxn ang="0">
                  <a:pos x="65" y="253"/>
                </a:cxn>
                <a:cxn ang="0">
                  <a:pos x="135" y="270"/>
                </a:cxn>
                <a:cxn ang="0">
                  <a:pos x="169" y="337"/>
                </a:cxn>
                <a:cxn ang="0">
                  <a:pos x="142" y="403"/>
                </a:cxn>
                <a:cxn ang="0">
                  <a:pos x="177" y="452"/>
                </a:cxn>
                <a:cxn ang="0">
                  <a:pos x="249" y="446"/>
                </a:cxn>
                <a:cxn ang="0">
                  <a:pos x="302" y="499"/>
                </a:cxn>
                <a:cxn ang="0">
                  <a:pos x="296" y="570"/>
                </a:cxn>
                <a:cxn ang="0">
                  <a:pos x="345" y="606"/>
                </a:cxn>
                <a:cxn ang="0">
                  <a:pos x="411" y="578"/>
                </a:cxn>
                <a:cxn ang="0">
                  <a:pos x="478" y="612"/>
                </a:cxn>
                <a:cxn ang="0">
                  <a:pos x="494" y="682"/>
                </a:cxn>
                <a:cxn ang="0">
                  <a:pos x="552" y="701"/>
                </a:cxn>
                <a:cxn ang="0">
                  <a:pos x="606" y="654"/>
                </a:cxn>
                <a:cxn ang="0">
                  <a:pos x="680" y="666"/>
                </a:cxn>
                <a:cxn ang="0">
                  <a:pos x="718" y="727"/>
                </a:cxn>
                <a:cxn ang="0">
                  <a:pos x="748" y="748"/>
                </a:cxn>
                <a:cxn ang="0">
                  <a:pos x="748" y="126"/>
                </a:cxn>
              </a:cxnLst>
              <a:rect l="0" t="0" r="r" b="b"/>
              <a:pathLst>
                <a:path w="748" h="748">
                  <a:moveTo>
                    <a:pt x="748" y="126"/>
                  </a:moveTo>
                  <a:cubicBezTo>
                    <a:pt x="748" y="126"/>
                    <a:pt x="748" y="126"/>
                    <a:pt x="748" y="126"/>
                  </a:cubicBezTo>
                  <a:cubicBezTo>
                    <a:pt x="678" y="126"/>
                    <a:pt x="622" y="69"/>
                    <a:pt x="622" y="0"/>
                  </a:cubicBezTo>
                  <a:cubicBezTo>
                    <a:pt x="622" y="0"/>
                    <a:pt x="622" y="0"/>
                    <a:pt x="6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7" y="22"/>
                    <a:pt x="21" y="30"/>
                  </a:cubicBezTo>
                  <a:cubicBezTo>
                    <a:pt x="82" y="67"/>
                    <a:pt x="82" y="67"/>
                    <a:pt x="82" y="67"/>
                  </a:cubicBezTo>
                  <a:cubicBezTo>
                    <a:pt x="109" y="84"/>
                    <a:pt x="115" y="117"/>
                    <a:pt x="94" y="141"/>
                  </a:cubicBezTo>
                  <a:cubicBezTo>
                    <a:pt x="47" y="196"/>
                    <a:pt x="47" y="196"/>
                    <a:pt x="47" y="196"/>
                  </a:cubicBezTo>
                  <a:cubicBezTo>
                    <a:pt x="26" y="220"/>
                    <a:pt x="34" y="246"/>
                    <a:pt x="65" y="253"/>
                  </a:cubicBezTo>
                  <a:cubicBezTo>
                    <a:pt x="135" y="270"/>
                    <a:pt x="135" y="270"/>
                    <a:pt x="135" y="270"/>
                  </a:cubicBezTo>
                  <a:cubicBezTo>
                    <a:pt x="166" y="277"/>
                    <a:pt x="182" y="307"/>
                    <a:pt x="169" y="337"/>
                  </a:cubicBezTo>
                  <a:cubicBezTo>
                    <a:pt x="142" y="403"/>
                    <a:pt x="142" y="403"/>
                    <a:pt x="142" y="403"/>
                  </a:cubicBezTo>
                  <a:cubicBezTo>
                    <a:pt x="129" y="432"/>
                    <a:pt x="145" y="454"/>
                    <a:pt x="177" y="452"/>
                  </a:cubicBezTo>
                  <a:cubicBezTo>
                    <a:pt x="249" y="446"/>
                    <a:pt x="249" y="446"/>
                    <a:pt x="249" y="446"/>
                  </a:cubicBezTo>
                  <a:cubicBezTo>
                    <a:pt x="281" y="443"/>
                    <a:pt x="305" y="467"/>
                    <a:pt x="302" y="499"/>
                  </a:cubicBezTo>
                  <a:cubicBezTo>
                    <a:pt x="296" y="570"/>
                    <a:pt x="296" y="570"/>
                    <a:pt x="296" y="570"/>
                  </a:cubicBezTo>
                  <a:cubicBezTo>
                    <a:pt x="293" y="602"/>
                    <a:pt x="315" y="618"/>
                    <a:pt x="345" y="606"/>
                  </a:cubicBezTo>
                  <a:cubicBezTo>
                    <a:pt x="411" y="578"/>
                    <a:pt x="411" y="578"/>
                    <a:pt x="411" y="578"/>
                  </a:cubicBezTo>
                  <a:cubicBezTo>
                    <a:pt x="440" y="566"/>
                    <a:pt x="471" y="581"/>
                    <a:pt x="478" y="612"/>
                  </a:cubicBezTo>
                  <a:cubicBezTo>
                    <a:pt x="494" y="682"/>
                    <a:pt x="494" y="682"/>
                    <a:pt x="494" y="682"/>
                  </a:cubicBezTo>
                  <a:cubicBezTo>
                    <a:pt x="502" y="713"/>
                    <a:pt x="527" y="722"/>
                    <a:pt x="552" y="701"/>
                  </a:cubicBezTo>
                  <a:cubicBezTo>
                    <a:pt x="606" y="654"/>
                    <a:pt x="606" y="654"/>
                    <a:pt x="606" y="654"/>
                  </a:cubicBezTo>
                  <a:cubicBezTo>
                    <a:pt x="630" y="633"/>
                    <a:pt x="664" y="638"/>
                    <a:pt x="680" y="666"/>
                  </a:cubicBezTo>
                  <a:cubicBezTo>
                    <a:pt x="718" y="727"/>
                    <a:pt x="718" y="727"/>
                    <a:pt x="718" y="727"/>
                  </a:cubicBezTo>
                  <a:cubicBezTo>
                    <a:pt x="726" y="741"/>
                    <a:pt x="737" y="748"/>
                    <a:pt x="748" y="748"/>
                  </a:cubicBezTo>
                  <a:cubicBezTo>
                    <a:pt x="748" y="126"/>
                    <a:pt x="748" y="126"/>
                    <a:pt x="748" y="126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3" name="Freeform 267"/>
            <p:cNvSpPr>
              <a:spLocks/>
            </p:cNvSpPr>
            <p:nvPr/>
          </p:nvSpPr>
          <p:spPr bwMode="auto">
            <a:xfrm>
              <a:off x="4573588" y="1179512"/>
              <a:ext cx="1298575" cy="1298575"/>
            </a:xfrm>
            <a:custGeom>
              <a:avLst/>
              <a:gdLst/>
              <a:ahLst/>
              <a:cxnLst>
                <a:cxn ang="0">
                  <a:pos x="727" y="718"/>
                </a:cxn>
                <a:cxn ang="0">
                  <a:pos x="666" y="680"/>
                </a:cxn>
                <a:cxn ang="0">
                  <a:pos x="654" y="606"/>
                </a:cxn>
                <a:cxn ang="0">
                  <a:pos x="701" y="552"/>
                </a:cxn>
                <a:cxn ang="0">
                  <a:pos x="682" y="494"/>
                </a:cxn>
                <a:cxn ang="0">
                  <a:pos x="612" y="478"/>
                </a:cxn>
                <a:cxn ang="0">
                  <a:pos x="578" y="411"/>
                </a:cxn>
                <a:cxn ang="0">
                  <a:pos x="606" y="345"/>
                </a:cxn>
                <a:cxn ang="0">
                  <a:pos x="570" y="296"/>
                </a:cxn>
                <a:cxn ang="0">
                  <a:pos x="499" y="302"/>
                </a:cxn>
                <a:cxn ang="0">
                  <a:pos x="446" y="249"/>
                </a:cxn>
                <a:cxn ang="0">
                  <a:pos x="452" y="177"/>
                </a:cxn>
                <a:cxn ang="0">
                  <a:pos x="403" y="142"/>
                </a:cxn>
                <a:cxn ang="0">
                  <a:pos x="337" y="169"/>
                </a:cxn>
                <a:cxn ang="0">
                  <a:pos x="270" y="135"/>
                </a:cxn>
                <a:cxn ang="0">
                  <a:pos x="253" y="66"/>
                </a:cxn>
                <a:cxn ang="0">
                  <a:pos x="196" y="47"/>
                </a:cxn>
                <a:cxn ang="0">
                  <a:pos x="141" y="94"/>
                </a:cxn>
                <a:cxn ang="0">
                  <a:pos x="67" y="82"/>
                </a:cxn>
                <a:cxn ang="0">
                  <a:pos x="30" y="21"/>
                </a:cxn>
                <a:cxn ang="0">
                  <a:pos x="0" y="0"/>
                </a:cxn>
                <a:cxn ang="0">
                  <a:pos x="0" y="622"/>
                </a:cxn>
                <a:cxn ang="0">
                  <a:pos x="126" y="748"/>
                </a:cxn>
                <a:cxn ang="0">
                  <a:pos x="748" y="748"/>
                </a:cxn>
                <a:cxn ang="0">
                  <a:pos x="727" y="718"/>
                </a:cxn>
              </a:cxnLst>
              <a:rect l="0" t="0" r="r" b="b"/>
              <a:pathLst>
                <a:path w="748" h="748">
                  <a:moveTo>
                    <a:pt x="727" y="718"/>
                  </a:moveTo>
                  <a:cubicBezTo>
                    <a:pt x="666" y="680"/>
                    <a:pt x="666" y="680"/>
                    <a:pt x="666" y="680"/>
                  </a:cubicBezTo>
                  <a:cubicBezTo>
                    <a:pt x="638" y="664"/>
                    <a:pt x="633" y="630"/>
                    <a:pt x="654" y="606"/>
                  </a:cubicBezTo>
                  <a:cubicBezTo>
                    <a:pt x="701" y="552"/>
                    <a:pt x="701" y="552"/>
                    <a:pt x="701" y="552"/>
                  </a:cubicBezTo>
                  <a:cubicBezTo>
                    <a:pt x="722" y="528"/>
                    <a:pt x="713" y="502"/>
                    <a:pt x="682" y="494"/>
                  </a:cubicBezTo>
                  <a:cubicBezTo>
                    <a:pt x="612" y="478"/>
                    <a:pt x="612" y="478"/>
                    <a:pt x="612" y="478"/>
                  </a:cubicBezTo>
                  <a:cubicBezTo>
                    <a:pt x="581" y="471"/>
                    <a:pt x="566" y="441"/>
                    <a:pt x="578" y="411"/>
                  </a:cubicBezTo>
                  <a:cubicBezTo>
                    <a:pt x="606" y="345"/>
                    <a:pt x="606" y="345"/>
                    <a:pt x="606" y="345"/>
                  </a:cubicBezTo>
                  <a:cubicBezTo>
                    <a:pt x="618" y="315"/>
                    <a:pt x="602" y="293"/>
                    <a:pt x="570" y="296"/>
                  </a:cubicBezTo>
                  <a:cubicBezTo>
                    <a:pt x="499" y="302"/>
                    <a:pt x="499" y="302"/>
                    <a:pt x="499" y="302"/>
                  </a:cubicBezTo>
                  <a:cubicBezTo>
                    <a:pt x="467" y="305"/>
                    <a:pt x="443" y="281"/>
                    <a:pt x="446" y="249"/>
                  </a:cubicBezTo>
                  <a:cubicBezTo>
                    <a:pt x="452" y="177"/>
                    <a:pt x="452" y="177"/>
                    <a:pt x="452" y="177"/>
                  </a:cubicBezTo>
                  <a:cubicBezTo>
                    <a:pt x="454" y="145"/>
                    <a:pt x="432" y="129"/>
                    <a:pt x="403" y="142"/>
                  </a:cubicBezTo>
                  <a:cubicBezTo>
                    <a:pt x="337" y="169"/>
                    <a:pt x="337" y="169"/>
                    <a:pt x="337" y="169"/>
                  </a:cubicBezTo>
                  <a:cubicBezTo>
                    <a:pt x="307" y="182"/>
                    <a:pt x="277" y="167"/>
                    <a:pt x="270" y="135"/>
                  </a:cubicBezTo>
                  <a:cubicBezTo>
                    <a:pt x="253" y="66"/>
                    <a:pt x="253" y="66"/>
                    <a:pt x="253" y="66"/>
                  </a:cubicBezTo>
                  <a:cubicBezTo>
                    <a:pt x="246" y="34"/>
                    <a:pt x="220" y="26"/>
                    <a:pt x="196" y="47"/>
                  </a:cubicBezTo>
                  <a:cubicBezTo>
                    <a:pt x="141" y="94"/>
                    <a:pt x="141" y="94"/>
                    <a:pt x="141" y="94"/>
                  </a:cubicBezTo>
                  <a:cubicBezTo>
                    <a:pt x="117" y="115"/>
                    <a:pt x="84" y="109"/>
                    <a:pt x="67" y="82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2" y="7"/>
                    <a:pt x="11" y="0"/>
                    <a:pt x="0" y="0"/>
                  </a:cubicBezTo>
                  <a:cubicBezTo>
                    <a:pt x="0" y="622"/>
                    <a:pt x="0" y="622"/>
                    <a:pt x="0" y="622"/>
                  </a:cubicBezTo>
                  <a:cubicBezTo>
                    <a:pt x="69" y="622"/>
                    <a:pt x="126" y="678"/>
                    <a:pt x="126" y="748"/>
                  </a:cubicBezTo>
                  <a:cubicBezTo>
                    <a:pt x="748" y="748"/>
                    <a:pt x="748" y="748"/>
                    <a:pt x="748" y="748"/>
                  </a:cubicBezTo>
                  <a:cubicBezTo>
                    <a:pt x="748" y="737"/>
                    <a:pt x="741" y="726"/>
                    <a:pt x="727" y="718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4" name="Freeform 889"/>
            <p:cNvSpPr>
              <a:spLocks/>
            </p:cNvSpPr>
            <p:nvPr/>
          </p:nvSpPr>
          <p:spPr bwMode="auto">
            <a:xfrm>
              <a:off x="4573588" y="2478087"/>
              <a:ext cx="1298575" cy="1296988"/>
            </a:xfrm>
            <a:custGeom>
              <a:avLst/>
              <a:gdLst/>
              <a:ahLst/>
              <a:cxnLst>
                <a:cxn ang="0">
                  <a:pos x="612" y="270"/>
                </a:cxn>
                <a:cxn ang="0">
                  <a:pos x="682" y="253"/>
                </a:cxn>
                <a:cxn ang="0">
                  <a:pos x="701" y="196"/>
                </a:cxn>
                <a:cxn ang="0">
                  <a:pos x="654" y="141"/>
                </a:cxn>
                <a:cxn ang="0">
                  <a:pos x="666" y="67"/>
                </a:cxn>
                <a:cxn ang="0">
                  <a:pos x="727" y="30"/>
                </a:cxn>
                <a:cxn ang="0">
                  <a:pos x="748" y="0"/>
                </a:cxn>
                <a:cxn ang="0">
                  <a:pos x="126" y="0"/>
                </a:cxn>
                <a:cxn ang="0">
                  <a:pos x="126" y="0"/>
                </a:cxn>
                <a:cxn ang="0">
                  <a:pos x="0" y="126"/>
                </a:cxn>
                <a:cxn ang="0">
                  <a:pos x="0" y="748"/>
                </a:cxn>
                <a:cxn ang="0">
                  <a:pos x="30" y="727"/>
                </a:cxn>
                <a:cxn ang="0">
                  <a:pos x="67" y="666"/>
                </a:cxn>
                <a:cxn ang="0">
                  <a:pos x="141" y="654"/>
                </a:cxn>
                <a:cxn ang="0">
                  <a:pos x="196" y="701"/>
                </a:cxn>
                <a:cxn ang="0">
                  <a:pos x="253" y="682"/>
                </a:cxn>
                <a:cxn ang="0">
                  <a:pos x="270" y="612"/>
                </a:cxn>
                <a:cxn ang="0">
                  <a:pos x="337" y="578"/>
                </a:cxn>
                <a:cxn ang="0">
                  <a:pos x="403" y="606"/>
                </a:cxn>
                <a:cxn ang="0">
                  <a:pos x="452" y="570"/>
                </a:cxn>
                <a:cxn ang="0">
                  <a:pos x="446" y="499"/>
                </a:cxn>
                <a:cxn ang="0">
                  <a:pos x="499" y="446"/>
                </a:cxn>
                <a:cxn ang="0">
                  <a:pos x="570" y="452"/>
                </a:cxn>
                <a:cxn ang="0">
                  <a:pos x="606" y="403"/>
                </a:cxn>
                <a:cxn ang="0">
                  <a:pos x="578" y="337"/>
                </a:cxn>
                <a:cxn ang="0">
                  <a:pos x="612" y="270"/>
                </a:cxn>
              </a:cxnLst>
              <a:rect l="0" t="0" r="r" b="b"/>
              <a:pathLst>
                <a:path w="748" h="748">
                  <a:moveTo>
                    <a:pt x="612" y="270"/>
                  </a:moveTo>
                  <a:cubicBezTo>
                    <a:pt x="682" y="253"/>
                    <a:pt x="682" y="253"/>
                    <a:pt x="682" y="253"/>
                  </a:cubicBezTo>
                  <a:cubicBezTo>
                    <a:pt x="713" y="246"/>
                    <a:pt x="722" y="220"/>
                    <a:pt x="701" y="196"/>
                  </a:cubicBezTo>
                  <a:cubicBezTo>
                    <a:pt x="654" y="141"/>
                    <a:pt x="654" y="141"/>
                    <a:pt x="654" y="141"/>
                  </a:cubicBezTo>
                  <a:cubicBezTo>
                    <a:pt x="633" y="117"/>
                    <a:pt x="638" y="84"/>
                    <a:pt x="666" y="67"/>
                  </a:cubicBezTo>
                  <a:cubicBezTo>
                    <a:pt x="727" y="30"/>
                    <a:pt x="727" y="30"/>
                    <a:pt x="727" y="30"/>
                  </a:cubicBezTo>
                  <a:cubicBezTo>
                    <a:pt x="741" y="22"/>
                    <a:pt x="748" y="11"/>
                    <a:pt x="748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69"/>
                    <a:pt x="69" y="126"/>
                    <a:pt x="0" y="126"/>
                  </a:cubicBezTo>
                  <a:cubicBezTo>
                    <a:pt x="0" y="748"/>
                    <a:pt x="0" y="748"/>
                    <a:pt x="0" y="748"/>
                  </a:cubicBezTo>
                  <a:cubicBezTo>
                    <a:pt x="11" y="748"/>
                    <a:pt x="22" y="741"/>
                    <a:pt x="30" y="727"/>
                  </a:cubicBezTo>
                  <a:cubicBezTo>
                    <a:pt x="67" y="666"/>
                    <a:pt x="67" y="666"/>
                    <a:pt x="67" y="666"/>
                  </a:cubicBezTo>
                  <a:cubicBezTo>
                    <a:pt x="84" y="638"/>
                    <a:pt x="117" y="633"/>
                    <a:pt x="141" y="654"/>
                  </a:cubicBezTo>
                  <a:cubicBezTo>
                    <a:pt x="196" y="701"/>
                    <a:pt x="196" y="701"/>
                    <a:pt x="196" y="701"/>
                  </a:cubicBezTo>
                  <a:cubicBezTo>
                    <a:pt x="220" y="722"/>
                    <a:pt x="246" y="713"/>
                    <a:pt x="253" y="682"/>
                  </a:cubicBezTo>
                  <a:cubicBezTo>
                    <a:pt x="270" y="612"/>
                    <a:pt x="270" y="612"/>
                    <a:pt x="270" y="612"/>
                  </a:cubicBezTo>
                  <a:cubicBezTo>
                    <a:pt x="277" y="581"/>
                    <a:pt x="307" y="566"/>
                    <a:pt x="337" y="578"/>
                  </a:cubicBezTo>
                  <a:cubicBezTo>
                    <a:pt x="403" y="606"/>
                    <a:pt x="403" y="606"/>
                    <a:pt x="403" y="606"/>
                  </a:cubicBezTo>
                  <a:cubicBezTo>
                    <a:pt x="432" y="618"/>
                    <a:pt x="454" y="602"/>
                    <a:pt x="452" y="570"/>
                  </a:cubicBezTo>
                  <a:cubicBezTo>
                    <a:pt x="446" y="499"/>
                    <a:pt x="446" y="499"/>
                    <a:pt x="446" y="499"/>
                  </a:cubicBezTo>
                  <a:cubicBezTo>
                    <a:pt x="443" y="467"/>
                    <a:pt x="467" y="443"/>
                    <a:pt x="499" y="446"/>
                  </a:cubicBezTo>
                  <a:cubicBezTo>
                    <a:pt x="570" y="452"/>
                    <a:pt x="570" y="452"/>
                    <a:pt x="570" y="452"/>
                  </a:cubicBezTo>
                  <a:cubicBezTo>
                    <a:pt x="602" y="454"/>
                    <a:pt x="618" y="432"/>
                    <a:pt x="606" y="403"/>
                  </a:cubicBezTo>
                  <a:cubicBezTo>
                    <a:pt x="578" y="337"/>
                    <a:pt x="578" y="337"/>
                    <a:pt x="578" y="337"/>
                  </a:cubicBezTo>
                  <a:cubicBezTo>
                    <a:pt x="566" y="307"/>
                    <a:pt x="581" y="277"/>
                    <a:pt x="612" y="270"/>
                  </a:cubicBezTo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grpSp>
          <p:nvGrpSpPr>
            <p:cNvPr id="15" name="Group 18"/>
            <p:cNvGrpSpPr/>
            <p:nvPr/>
          </p:nvGrpSpPr>
          <p:grpSpPr>
            <a:xfrm>
              <a:off x="3963988" y="1770062"/>
              <a:ext cx="412751" cy="400050"/>
              <a:chOff x="4113213" y="2125663"/>
              <a:chExt cx="412751" cy="400050"/>
            </a:xfrm>
            <a:noFill/>
          </p:grpSpPr>
          <p:sp>
            <p:nvSpPr>
              <p:cNvPr id="83" name="Freeform 442"/>
              <p:cNvSpPr>
                <a:spLocks/>
              </p:cNvSpPr>
              <p:nvPr/>
            </p:nvSpPr>
            <p:spPr bwMode="auto">
              <a:xfrm>
                <a:off x="4264026" y="2239963"/>
                <a:ext cx="93663" cy="285750"/>
              </a:xfrm>
              <a:custGeom>
                <a:avLst/>
                <a:gdLst/>
                <a:ahLst/>
                <a:cxnLst>
                  <a:cxn ang="0">
                    <a:pos x="0" y="165"/>
                  </a:cxn>
                  <a:cxn ang="0">
                    <a:pos x="54" y="165"/>
                  </a:cxn>
                  <a:cxn ang="0">
                    <a:pos x="54" y="3"/>
                  </a:cxn>
                  <a:cxn ang="0">
                    <a:pos x="46" y="0"/>
                  </a:cxn>
                  <a:cxn ang="0">
                    <a:pos x="0" y="165"/>
                  </a:cxn>
                </a:cxnLst>
                <a:rect l="0" t="0" r="r" b="b"/>
                <a:pathLst>
                  <a:path w="54" h="165">
                    <a:moveTo>
                      <a:pt x="0" y="165"/>
                    </a:moveTo>
                    <a:cubicBezTo>
                      <a:pt x="54" y="165"/>
                      <a:pt x="54" y="165"/>
                      <a:pt x="54" y="165"/>
                    </a:cubicBezTo>
                    <a:cubicBezTo>
                      <a:pt x="54" y="165"/>
                      <a:pt x="26" y="91"/>
                      <a:pt x="54" y="3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8" y="68"/>
                      <a:pt x="0" y="165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84" name="Freeform 443"/>
              <p:cNvSpPr>
                <a:spLocks/>
              </p:cNvSpPr>
              <p:nvPr/>
            </p:nvSpPr>
            <p:spPr bwMode="auto">
              <a:xfrm>
                <a:off x="4232276" y="2263776"/>
                <a:ext cx="84138" cy="103188"/>
              </a:xfrm>
              <a:custGeom>
                <a:avLst/>
                <a:gdLst/>
                <a:ahLst/>
                <a:cxnLst>
                  <a:cxn ang="0">
                    <a:pos x="49" y="41"/>
                  </a:cxn>
                  <a:cxn ang="0">
                    <a:pos x="5" y="0"/>
                  </a:cxn>
                  <a:cxn ang="0">
                    <a:pos x="0" y="5"/>
                  </a:cxn>
                  <a:cxn ang="0">
                    <a:pos x="46" y="59"/>
                  </a:cxn>
                  <a:cxn ang="0">
                    <a:pos x="49" y="41"/>
                  </a:cxn>
                </a:cxnLst>
                <a:rect l="0" t="0" r="r" b="b"/>
                <a:pathLst>
                  <a:path w="49" h="59">
                    <a:moveTo>
                      <a:pt x="49" y="41"/>
                    </a:moveTo>
                    <a:cubicBezTo>
                      <a:pt x="49" y="41"/>
                      <a:pt x="18" y="26"/>
                      <a:pt x="5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14" y="41"/>
                      <a:pt x="46" y="59"/>
                    </a:cubicBezTo>
                    <a:cubicBezTo>
                      <a:pt x="49" y="41"/>
                      <a:pt x="49" y="41"/>
                      <a:pt x="49" y="41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85" name="Freeform 444"/>
              <p:cNvSpPr>
                <a:spLocks/>
              </p:cNvSpPr>
              <p:nvPr/>
            </p:nvSpPr>
            <p:spPr bwMode="auto">
              <a:xfrm>
                <a:off x="4297363" y="2144713"/>
                <a:ext cx="52388" cy="95250"/>
              </a:xfrm>
              <a:custGeom>
                <a:avLst/>
                <a:gdLst/>
                <a:ahLst/>
                <a:cxnLst>
                  <a:cxn ang="0">
                    <a:pos x="1" y="29"/>
                  </a:cxn>
                  <a:cxn ang="0">
                    <a:pos x="13" y="0"/>
                  </a:cxn>
                  <a:cxn ang="0">
                    <a:pos x="29" y="27"/>
                  </a:cxn>
                  <a:cxn ang="0">
                    <a:pos x="17" y="55"/>
                  </a:cxn>
                  <a:cxn ang="0">
                    <a:pos x="1" y="29"/>
                  </a:cxn>
                </a:cxnLst>
                <a:rect l="0" t="0" r="r" b="b"/>
                <a:pathLst>
                  <a:path w="30" h="55">
                    <a:moveTo>
                      <a:pt x="1" y="29"/>
                    </a:moveTo>
                    <a:cubicBezTo>
                      <a:pt x="0" y="14"/>
                      <a:pt x="13" y="0"/>
                      <a:pt x="13" y="0"/>
                    </a:cubicBezTo>
                    <a:cubicBezTo>
                      <a:pt x="13" y="0"/>
                      <a:pt x="28" y="12"/>
                      <a:pt x="29" y="27"/>
                    </a:cubicBezTo>
                    <a:cubicBezTo>
                      <a:pt x="30" y="42"/>
                      <a:pt x="17" y="55"/>
                      <a:pt x="17" y="55"/>
                    </a:cubicBezTo>
                    <a:cubicBezTo>
                      <a:pt x="17" y="55"/>
                      <a:pt x="2" y="44"/>
                      <a:pt x="1" y="29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86" name="Freeform 445"/>
              <p:cNvSpPr>
                <a:spLocks/>
              </p:cNvSpPr>
              <p:nvPr/>
            </p:nvSpPr>
            <p:spPr bwMode="auto">
              <a:xfrm>
                <a:off x="4359276" y="2351088"/>
                <a:ext cx="57150" cy="55563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2"/>
                  </a:cxn>
                  <a:cxn ang="0">
                    <a:pos x="24" y="8"/>
                  </a:cxn>
                  <a:cxn ang="0">
                    <a:pos x="33" y="30"/>
                  </a:cxn>
                  <a:cxn ang="0">
                    <a:pos x="9" y="24"/>
                  </a:cxn>
                </a:cxnLst>
                <a:rect l="0" t="0" r="r" b="b"/>
                <a:pathLst>
                  <a:path w="33" h="32">
                    <a:moveTo>
                      <a:pt x="9" y="24"/>
                    </a:moveTo>
                    <a:cubicBezTo>
                      <a:pt x="1" y="17"/>
                      <a:pt x="0" y="2"/>
                      <a:pt x="0" y="2"/>
                    </a:cubicBezTo>
                    <a:cubicBezTo>
                      <a:pt x="0" y="2"/>
                      <a:pt x="15" y="0"/>
                      <a:pt x="24" y="8"/>
                    </a:cubicBezTo>
                    <a:cubicBezTo>
                      <a:pt x="32" y="16"/>
                      <a:pt x="33" y="30"/>
                      <a:pt x="33" y="30"/>
                    </a:cubicBezTo>
                    <a:cubicBezTo>
                      <a:pt x="33" y="30"/>
                      <a:pt x="18" y="32"/>
                      <a:pt x="9" y="2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87" name="Freeform 446"/>
              <p:cNvSpPr>
                <a:spLocks/>
              </p:cNvSpPr>
              <p:nvPr/>
            </p:nvSpPr>
            <p:spPr bwMode="auto">
              <a:xfrm>
                <a:off x="4143376" y="2193926"/>
                <a:ext cx="55563" cy="53975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2"/>
                  </a:cxn>
                  <a:cxn ang="0">
                    <a:pos x="23" y="7"/>
                  </a:cxn>
                  <a:cxn ang="0">
                    <a:pos x="32" y="29"/>
                  </a:cxn>
                  <a:cxn ang="0">
                    <a:pos x="9" y="24"/>
                  </a:cxn>
                </a:cxnLst>
                <a:rect l="0" t="0" r="r" b="b"/>
                <a:pathLst>
                  <a:path w="32" h="31">
                    <a:moveTo>
                      <a:pt x="9" y="24"/>
                    </a:moveTo>
                    <a:cubicBezTo>
                      <a:pt x="0" y="16"/>
                      <a:pt x="0" y="2"/>
                      <a:pt x="0" y="2"/>
                    </a:cubicBezTo>
                    <a:cubicBezTo>
                      <a:pt x="0" y="2"/>
                      <a:pt x="14" y="0"/>
                      <a:pt x="23" y="7"/>
                    </a:cubicBezTo>
                    <a:cubicBezTo>
                      <a:pt x="32" y="15"/>
                      <a:pt x="32" y="29"/>
                      <a:pt x="32" y="29"/>
                    </a:cubicBezTo>
                    <a:cubicBezTo>
                      <a:pt x="32" y="29"/>
                      <a:pt x="18" y="31"/>
                      <a:pt x="9" y="2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88" name="Freeform 447"/>
              <p:cNvSpPr>
                <a:spLocks/>
              </p:cNvSpPr>
              <p:nvPr/>
            </p:nvSpPr>
            <p:spPr bwMode="auto">
              <a:xfrm>
                <a:off x="4352926" y="2154238"/>
                <a:ext cx="52388" cy="66675"/>
              </a:xfrm>
              <a:custGeom>
                <a:avLst/>
                <a:gdLst/>
                <a:ahLst/>
                <a:cxnLst>
                  <a:cxn ang="0">
                    <a:pos x="25" y="24"/>
                  </a:cxn>
                  <a:cxn ang="0">
                    <a:pos x="6" y="38"/>
                  </a:cxn>
                  <a:cxn ang="0">
                    <a:pos x="5" y="14"/>
                  </a:cxn>
                  <a:cxn ang="0">
                    <a:pos x="25" y="0"/>
                  </a:cxn>
                  <a:cxn ang="0">
                    <a:pos x="25" y="24"/>
                  </a:cxn>
                </a:cxnLst>
                <a:rect l="0" t="0" r="r" b="b"/>
                <a:pathLst>
                  <a:path w="30" h="38">
                    <a:moveTo>
                      <a:pt x="25" y="24"/>
                    </a:moveTo>
                    <a:cubicBezTo>
                      <a:pt x="20" y="34"/>
                      <a:pt x="6" y="38"/>
                      <a:pt x="6" y="38"/>
                    </a:cubicBezTo>
                    <a:cubicBezTo>
                      <a:pt x="6" y="38"/>
                      <a:pt x="0" y="24"/>
                      <a:pt x="5" y="14"/>
                    </a:cubicBezTo>
                    <a:cubicBezTo>
                      <a:pt x="11" y="3"/>
                      <a:pt x="25" y="0"/>
                      <a:pt x="25" y="0"/>
                    </a:cubicBezTo>
                    <a:cubicBezTo>
                      <a:pt x="25" y="0"/>
                      <a:pt x="30" y="13"/>
                      <a:pt x="25" y="2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89" name="Freeform 448"/>
              <p:cNvSpPr>
                <a:spLocks noEditPoints="1"/>
              </p:cNvSpPr>
              <p:nvPr/>
            </p:nvSpPr>
            <p:spPr bwMode="auto">
              <a:xfrm>
                <a:off x="4359276" y="2270126"/>
                <a:ext cx="166688" cy="96838"/>
              </a:xfrm>
              <a:custGeom>
                <a:avLst/>
                <a:gdLst/>
                <a:ahLst/>
                <a:cxnLst>
                  <a:cxn ang="0">
                    <a:pos x="46" y="3"/>
                  </a:cxn>
                  <a:cxn ang="0">
                    <a:pos x="0" y="32"/>
                  </a:cxn>
                  <a:cxn ang="0">
                    <a:pos x="51" y="52"/>
                  </a:cxn>
                  <a:cxn ang="0">
                    <a:pos x="96" y="23"/>
                  </a:cxn>
                  <a:cxn ang="0">
                    <a:pos x="46" y="3"/>
                  </a:cxn>
                  <a:cxn ang="0">
                    <a:pos x="44" y="32"/>
                  </a:cxn>
                  <a:cxn ang="0">
                    <a:pos x="45" y="37"/>
                  </a:cxn>
                  <a:cxn ang="0">
                    <a:pos x="41" y="38"/>
                  </a:cxn>
                  <a:cxn ang="0">
                    <a:pos x="40" y="32"/>
                  </a:cxn>
                  <a:cxn ang="0">
                    <a:pos x="38" y="32"/>
                  </a:cxn>
                  <a:cxn ang="0">
                    <a:pos x="39" y="38"/>
                  </a:cxn>
                  <a:cxn ang="0">
                    <a:pos x="35" y="39"/>
                  </a:cxn>
                  <a:cxn ang="0">
                    <a:pos x="34" y="33"/>
                  </a:cxn>
                  <a:cxn ang="0">
                    <a:pos x="31" y="33"/>
                  </a:cxn>
                  <a:cxn ang="0">
                    <a:pos x="30" y="26"/>
                  </a:cxn>
                  <a:cxn ang="0">
                    <a:pos x="33" y="26"/>
                  </a:cxn>
                  <a:cxn ang="0">
                    <a:pos x="32" y="20"/>
                  </a:cxn>
                  <a:cxn ang="0">
                    <a:pos x="37" y="20"/>
                  </a:cxn>
                  <a:cxn ang="0">
                    <a:pos x="37" y="25"/>
                  </a:cxn>
                  <a:cxn ang="0">
                    <a:pos x="39" y="25"/>
                  </a:cxn>
                  <a:cxn ang="0">
                    <a:pos x="38" y="20"/>
                  </a:cxn>
                  <a:cxn ang="0">
                    <a:pos x="43" y="19"/>
                  </a:cxn>
                  <a:cxn ang="0">
                    <a:pos x="43" y="24"/>
                  </a:cxn>
                  <a:cxn ang="0">
                    <a:pos x="60" y="12"/>
                  </a:cxn>
                  <a:cxn ang="0">
                    <a:pos x="61" y="20"/>
                  </a:cxn>
                  <a:cxn ang="0">
                    <a:pos x="54" y="24"/>
                  </a:cxn>
                  <a:cxn ang="0">
                    <a:pos x="49" y="28"/>
                  </a:cxn>
                  <a:cxn ang="0">
                    <a:pos x="49" y="28"/>
                  </a:cxn>
                  <a:cxn ang="0">
                    <a:pos x="55" y="29"/>
                  </a:cxn>
                  <a:cxn ang="0">
                    <a:pos x="63" y="32"/>
                  </a:cxn>
                  <a:cxn ang="0">
                    <a:pos x="64" y="40"/>
                  </a:cxn>
                  <a:cxn ang="0">
                    <a:pos x="44" y="32"/>
                  </a:cxn>
                </a:cxnLst>
                <a:rect l="0" t="0" r="r" b="b"/>
                <a:pathLst>
                  <a:path w="96" h="55">
                    <a:moveTo>
                      <a:pt x="46" y="3"/>
                    </a:moveTo>
                    <a:cubicBezTo>
                      <a:pt x="19" y="6"/>
                      <a:pt x="0" y="32"/>
                      <a:pt x="0" y="32"/>
                    </a:cubicBezTo>
                    <a:cubicBezTo>
                      <a:pt x="0" y="32"/>
                      <a:pt x="24" y="55"/>
                      <a:pt x="51" y="52"/>
                    </a:cubicBezTo>
                    <a:cubicBezTo>
                      <a:pt x="77" y="49"/>
                      <a:pt x="96" y="23"/>
                      <a:pt x="96" y="23"/>
                    </a:cubicBezTo>
                    <a:cubicBezTo>
                      <a:pt x="96" y="23"/>
                      <a:pt x="72" y="0"/>
                      <a:pt x="46" y="3"/>
                    </a:cubicBezTo>
                    <a:moveTo>
                      <a:pt x="44" y="32"/>
                    </a:moveTo>
                    <a:cubicBezTo>
                      <a:pt x="45" y="37"/>
                      <a:pt x="45" y="37"/>
                      <a:pt x="45" y="37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2" y="26"/>
                      <a:pt x="51" y="27"/>
                      <a:pt x="49" y="28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51" y="28"/>
                      <a:pt x="53" y="29"/>
                      <a:pt x="55" y="29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4" y="40"/>
                      <a:pt x="64" y="40"/>
                      <a:pt x="64" y="40"/>
                    </a:cubicBezTo>
                    <a:cubicBezTo>
                      <a:pt x="44" y="32"/>
                      <a:pt x="44" y="32"/>
                      <a:pt x="44" y="32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0" name="Freeform 449"/>
              <p:cNvSpPr>
                <a:spLocks noEditPoints="1"/>
              </p:cNvSpPr>
              <p:nvPr/>
            </p:nvSpPr>
            <p:spPr bwMode="auto">
              <a:xfrm>
                <a:off x="4113213" y="2247901"/>
                <a:ext cx="114300" cy="74613"/>
              </a:xfrm>
              <a:custGeom>
                <a:avLst/>
                <a:gdLst/>
                <a:ahLst/>
                <a:cxnLst>
                  <a:cxn ang="0">
                    <a:pos x="37" y="5"/>
                  </a:cxn>
                  <a:cxn ang="0">
                    <a:pos x="0" y="13"/>
                  </a:cxn>
                  <a:cxn ang="0">
                    <a:pos x="29" y="39"/>
                  </a:cxn>
                  <a:cxn ang="0">
                    <a:pos x="66" y="30"/>
                  </a:cxn>
                  <a:cxn ang="0">
                    <a:pos x="37" y="5"/>
                  </a:cxn>
                  <a:cxn ang="0">
                    <a:pos x="46" y="20"/>
                  </a:cxn>
                  <a:cxn ang="0">
                    <a:pos x="36" y="27"/>
                  </a:cxn>
                  <a:cxn ang="0">
                    <a:pos x="36" y="30"/>
                  </a:cxn>
                  <a:cxn ang="0">
                    <a:pos x="33" y="30"/>
                  </a:cxn>
                  <a:cxn ang="0">
                    <a:pos x="34" y="27"/>
                  </a:cxn>
                  <a:cxn ang="0">
                    <a:pos x="33" y="27"/>
                  </a:cxn>
                  <a:cxn ang="0">
                    <a:pos x="32" y="27"/>
                  </a:cxn>
                  <a:cxn ang="0">
                    <a:pos x="31" y="29"/>
                  </a:cxn>
                  <a:cxn ang="0">
                    <a:pos x="29" y="29"/>
                  </a:cxn>
                  <a:cxn ang="0">
                    <a:pos x="29" y="26"/>
                  </a:cxn>
                  <a:cxn ang="0">
                    <a:pos x="23" y="15"/>
                  </a:cxn>
                  <a:cxn ang="0">
                    <a:pos x="24" y="12"/>
                  </a:cxn>
                  <a:cxn ang="0">
                    <a:pos x="28" y="13"/>
                  </a:cxn>
                  <a:cxn ang="0">
                    <a:pos x="27" y="15"/>
                  </a:cxn>
                  <a:cxn ang="0">
                    <a:pos x="30" y="21"/>
                  </a:cxn>
                  <a:cxn ang="0">
                    <a:pos x="32" y="13"/>
                  </a:cxn>
                  <a:cxn ang="0">
                    <a:pos x="34" y="14"/>
                  </a:cxn>
                  <a:cxn ang="0">
                    <a:pos x="33" y="22"/>
                  </a:cxn>
                  <a:cxn ang="0">
                    <a:pos x="34" y="23"/>
                  </a:cxn>
                  <a:cxn ang="0">
                    <a:pos x="34" y="23"/>
                  </a:cxn>
                  <a:cxn ang="0">
                    <a:pos x="36" y="14"/>
                  </a:cxn>
                  <a:cxn ang="0">
                    <a:pos x="39" y="15"/>
                  </a:cxn>
                  <a:cxn ang="0">
                    <a:pos x="37" y="23"/>
                  </a:cxn>
                  <a:cxn ang="0">
                    <a:pos x="42" y="18"/>
                  </a:cxn>
                  <a:cxn ang="0">
                    <a:pos x="42" y="16"/>
                  </a:cxn>
                  <a:cxn ang="0">
                    <a:pos x="47" y="16"/>
                  </a:cxn>
                  <a:cxn ang="0">
                    <a:pos x="46" y="20"/>
                  </a:cxn>
                </a:cxnLst>
                <a:rect l="0" t="0" r="r" b="b"/>
                <a:pathLst>
                  <a:path w="66" h="43">
                    <a:moveTo>
                      <a:pt x="37" y="5"/>
                    </a:moveTo>
                    <a:cubicBezTo>
                      <a:pt x="19" y="0"/>
                      <a:pt x="0" y="13"/>
                      <a:pt x="0" y="13"/>
                    </a:cubicBezTo>
                    <a:cubicBezTo>
                      <a:pt x="0" y="13"/>
                      <a:pt x="11" y="34"/>
                      <a:pt x="29" y="39"/>
                    </a:cubicBezTo>
                    <a:cubicBezTo>
                      <a:pt x="47" y="43"/>
                      <a:pt x="66" y="30"/>
                      <a:pt x="66" y="30"/>
                    </a:cubicBezTo>
                    <a:cubicBezTo>
                      <a:pt x="66" y="30"/>
                      <a:pt x="56" y="9"/>
                      <a:pt x="37" y="5"/>
                    </a:cubicBezTo>
                    <a:moveTo>
                      <a:pt x="46" y="20"/>
                    </a:moveTo>
                    <a:cubicBezTo>
                      <a:pt x="45" y="25"/>
                      <a:pt x="41" y="27"/>
                      <a:pt x="36" y="27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3" y="27"/>
                      <a:pt x="32" y="27"/>
                      <a:pt x="32" y="27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4" y="23"/>
                      <a:pt x="22" y="19"/>
                      <a:pt x="23" y="15"/>
                    </a:cubicBezTo>
                    <a:cubicBezTo>
                      <a:pt x="23" y="13"/>
                      <a:pt x="23" y="13"/>
                      <a:pt x="24" y="12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3"/>
                      <a:pt x="27" y="14"/>
                      <a:pt x="27" y="15"/>
                    </a:cubicBezTo>
                    <a:cubicBezTo>
                      <a:pt x="27" y="18"/>
                      <a:pt x="28" y="20"/>
                      <a:pt x="30" y="21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40" y="22"/>
                      <a:pt x="42" y="21"/>
                      <a:pt x="42" y="18"/>
                    </a:cubicBezTo>
                    <a:cubicBezTo>
                      <a:pt x="42" y="17"/>
                      <a:pt x="42" y="16"/>
                      <a:pt x="42" y="16"/>
                    </a:cubicBezTo>
                    <a:cubicBezTo>
                      <a:pt x="47" y="16"/>
                      <a:pt x="47" y="16"/>
                      <a:pt x="47" y="16"/>
                    </a:cubicBezTo>
                    <a:cubicBezTo>
                      <a:pt x="47" y="17"/>
                      <a:pt x="47" y="18"/>
                      <a:pt x="46" y="20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1" name="Freeform 450"/>
              <p:cNvSpPr>
                <a:spLocks noEditPoints="1"/>
              </p:cNvSpPr>
              <p:nvPr/>
            </p:nvSpPr>
            <p:spPr bwMode="auto">
              <a:xfrm>
                <a:off x="4183063" y="2125663"/>
                <a:ext cx="123825" cy="136525"/>
              </a:xfrm>
              <a:custGeom>
                <a:avLst/>
                <a:gdLst/>
                <a:ahLst/>
                <a:cxnLst>
                  <a:cxn ang="0">
                    <a:pos x="56" y="26"/>
                  </a:cxn>
                  <a:cxn ang="0">
                    <a:pos x="8" y="0"/>
                  </a:cxn>
                  <a:cxn ang="0">
                    <a:pos x="15" y="54"/>
                  </a:cxn>
                  <a:cxn ang="0">
                    <a:pos x="62" y="79"/>
                  </a:cxn>
                  <a:cxn ang="0">
                    <a:pos x="56" y="26"/>
                  </a:cxn>
                  <a:cxn ang="0">
                    <a:pos x="50" y="54"/>
                  </a:cxn>
                  <a:cxn ang="0">
                    <a:pos x="46" y="57"/>
                  </a:cxn>
                  <a:cxn ang="0">
                    <a:pos x="43" y="53"/>
                  </a:cxn>
                  <a:cxn ang="0">
                    <a:pos x="35" y="56"/>
                  </a:cxn>
                  <a:cxn ang="0">
                    <a:pos x="33" y="50"/>
                  </a:cxn>
                  <a:cxn ang="0">
                    <a:pos x="41" y="47"/>
                  </a:cxn>
                  <a:cxn ang="0">
                    <a:pos x="43" y="42"/>
                  </a:cxn>
                  <a:cxn ang="0">
                    <a:pos x="36" y="41"/>
                  </a:cxn>
                  <a:cxn ang="0">
                    <a:pos x="23" y="39"/>
                  </a:cxn>
                  <a:cxn ang="0">
                    <a:pos x="25" y="26"/>
                  </a:cxn>
                  <a:cxn ang="0">
                    <a:pos x="22" y="22"/>
                  </a:cxn>
                  <a:cxn ang="0">
                    <a:pos x="26" y="20"/>
                  </a:cxn>
                  <a:cxn ang="0">
                    <a:pos x="29" y="23"/>
                  </a:cxn>
                  <a:cxn ang="0">
                    <a:pos x="36" y="20"/>
                  </a:cxn>
                  <a:cxn ang="0">
                    <a:pos x="38" y="26"/>
                  </a:cxn>
                  <a:cxn ang="0">
                    <a:pos x="31" y="29"/>
                  </a:cxn>
                  <a:cxn ang="0">
                    <a:pos x="29" y="34"/>
                  </a:cxn>
                  <a:cxn ang="0">
                    <a:pos x="37" y="34"/>
                  </a:cxn>
                  <a:cxn ang="0">
                    <a:pos x="49" y="37"/>
                  </a:cxn>
                  <a:cxn ang="0">
                    <a:pos x="47" y="50"/>
                  </a:cxn>
                  <a:cxn ang="0">
                    <a:pos x="50" y="54"/>
                  </a:cxn>
                </a:cxnLst>
                <a:rect l="0" t="0" r="r" b="b"/>
                <a:pathLst>
                  <a:path w="71" h="79">
                    <a:moveTo>
                      <a:pt x="56" y="26"/>
                    </a:moveTo>
                    <a:cubicBezTo>
                      <a:pt x="41" y="4"/>
                      <a:pt x="8" y="0"/>
                      <a:pt x="8" y="0"/>
                    </a:cubicBezTo>
                    <a:cubicBezTo>
                      <a:pt x="8" y="0"/>
                      <a:pt x="0" y="32"/>
                      <a:pt x="15" y="54"/>
                    </a:cubicBezTo>
                    <a:cubicBezTo>
                      <a:pt x="30" y="76"/>
                      <a:pt x="62" y="79"/>
                      <a:pt x="62" y="79"/>
                    </a:cubicBezTo>
                    <a:cubicBezTo>
                      <a:pt x="62" y="79"/>
                      <a:pt x="71" y="48"/>
                      <a:pt x="56" y="26"/>
                    </a:cubicBezTo>
                    <a:moveTo>
                      <a:pt x="50" y="54"/>
                    </a:moveTo>
                    <a:cubicBezTo>
                      <a:pt x="46" y="57"/>
                      <a:pt x="46" y="57"/>
                      <a:pt x="46" y="57"/>
                    </a:cubicBezTo>
                    <a:cubicBezTo>
                      <a:pt x="43" y="53"/>
                      <a:pt x="43" y="53"/>
                      <a:pt x="43" y="53"/>
                    </a:cubicBezTo>
                    <a:cubicBezTo>
                      <a:pt x="40" y="54"/>
                      <a:pt x="37" y="56"/>
                      <a:pt x="35" y="56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5" y="50"/>
                      <a:pt x="38" y="49"/>
                      <a:pt x="41" y="47"/>
                    </a:cubicBezTo>
                    <a:cubicBezTo>
                      <a:pt x="43" y="45"/>
                      <a:pt x="44" y="43"/>
                      <a:pt x="43" y="42"/>
                    </a:cubicBezTo>
                    <a:cubicBezTo>
                      <a:pt x="42" y="40"/>
                      <a:pt x="40" y="40"/>
                      <a:pt x="36" y="41"/>
                    </a:cubicBezTo>
                    <a:cubicBezTo>
                      <a:pt x="31" y="43"/>
                      <a:pt x="26" y="43"/>
                      <a:pt x="23" y="39"/>
                    </a:cubicBezTo>
                    <a:cubicBezTo>
                      <a:pt x="21" y="35"/>
                      <a:pt x="21" y="30"/>
                      <a:pt x="25" y="26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32" y="21"/>
                      <a:pt x="34" y="21"/>
                      <a:pt x="36" y="20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7" y="26"/>
                      <a:pt x="34" y="27"/>
                      <a:pt x="31" y="29"/>
                    </a:cubicBezTo>
                    <a:cubicBezTo>
                      <a:pt x="28" y="31"/>
                      <a:pt x="28" y="32"/>
                      <a:pt x="29" y="34"/>
                    </a:cubicBezTo>
                    <a:cubicBezTo>
                      <a:pt x="30" y="35"/>
                      <a:pt x="32" y="35"/>
                      <a:pt x="37" y="34"/>
                    </a:cubicBezTo>
                    <a:cubicBezTo>
                      <a:pt x="43" y="32"/>
                      <a:pt x="46" y="33"/>
                      <a:pt x="49" y="37"/>
                    </a:cubicBezTo>
                    <a:cubicBezTo>
                      <a:pt x="52" y="40"/>
                      <a:pt x="51" y="45"/>
                      <a:pt x="47" y="50"/>
                    </a:cubicBezTo>
                    <a:cubicBezTo>
                      <a:pt x="50" y="54"/>
                      <a:pt x="50" y="54"/>
                      <a:pt x="50" y="5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2" name="Freeform 451"/>
              <p:cNvSpPr>
                <a:spLocks noEditPoints="1"/>
              </p:cNvSpPr>
              <p:nvPr/>
            </p:nvSpPr>
            <p:spPr bwMode="auto">
              <a:xfrm>
                <a:off x="4371976" y="2193926"/>
                <a:ext cx="95250" cy="90488"/>
              </a:xfrm>
              <a:custGeom>
                <a:avLst/>
                <a:gdLst/>
                <a:ahLst/>
                <a:cxnLst>
                  <a:cxn ang="0">
                    <a:pos x="17" y="11"/>
                  </a:cxn>
                  <a:cxn ang="0">
                    <a:pos x="0" y="47"/>
                  </a:cxn>
                  <a:cxn ang="0">
                    <a:pos x="38" y="40"/>
                  </a:cxn>
                  <a:cxn ang="0">
                    <a:pos x="55" y="5"/>
                  </a:cxn>
                  <a:cxn ang="0">
                    <a:pos x="17" y="11"/>
                  </a:cxn>
                  <a:cxn ang="0">
                    <a:pos x="36" y="26"/>
                  </a:cxn>
                  <a:cxn ang="0">
                    <a:pos x="33" y="21"/>
                  </a:cxn>
                  <a:cxn ang="0">
                    <a:pos x="30" y="20"/>
                  </a:cxn>
                  <a:cxn ang="0">
                    <a:pos x="31" y="26"/>
                  </a:cxn>
                  <a:cxn ang="0">
                    <a:pos x="30" y="35"/>
                  </a:cxn>
                  <a:cxn ang="0">
                    <a:pos x="21" y="35"/>
                  </a:cxn>
                  <a:cxn ang="0">
                    <a:pos x="18" y="38"/>
                  </a:cxn>
                  <a:cxn ang="0">
                    <a:pos x="15" y="36"/>
                  </a:cxn>
                  <a:cxn ang="0">
                    <a:pos x="18" y="33"/>
                  </a:cxn>
                  <a:cxn ang="0">
                    <a:pos x="14" y="28"/>
                  </a:cxn>
                  <a:cxn ang="0">
                    <a:pos x="18" y="25"/>
                  </a:cxn>
                  <a:cxn ang="0">
                    <a:pos x="22" y="31"/>
                  </a:cxn>
                  <a:cxn ang="0">
                    <a:pos x="26" y="32"/>
                  </a:cxn>
                  <a:cxn ang="0">
                    <a:pos x="25" y="26"/>
                  </a:cxn>
                  <a:cxn ang="0">
                    <a:pos x="25" y="17"/>
                  </a:cxn>
                  <a:cxn ang="0">
                    <a:pos x="34" y="17"/>
                  </a:cxn>
                  <a:cxn ang="0">
                    <a:pos x="37" y="14"/>
                  </a:cxn>
                  <a:cxn ang="0">
                    <a:pos x="39" y="17"/>
                  </a:cxn>
                  <a:cxn ang="0">
                    <a:pos x="37" y="19"/>
                  </a:cxn>
                  <a:cxn ang="0">
                    <a:pos x="40" y="24"/>
                  </a:cxn>
                  <a:cxn ang="0">
                    <a:pos x="36" y="26"/>
                  </a:cxn>
                </a:cxnLst>
                <a:rect l="0" t="0" r="r" b="b"/>
                <a:pathLst>
                  <a:path w="55" h="52">
                    <a:moveTo>
                      <a:pt x="17" y="11"/>
                    </a:moveTo>
                    <a:cubicBezTo>
                      <a:pt x="2" y="23"/>
                      <a:pt x="0" y="47"/>
                      <a:pt x="0" y="47"/>
                    </a:cubicBezTo>
                    <a:cubicBezTo>
                      <a:pt x="0" y="47"/>
                      <a:pt x="23" y="52"/>
                      <a:pt x="38" y="40"/>
                    </a:cubicBezTo>
                    <a:cubicBezTo>
                      <a:pt x="54" y="28"/>
                      <a:pt x="55" y="5"/>
                      <a:pt x="55" y="5"/>
                    </a:cubicBezTo>
                    <a:cubicBezTo>
                      <a:pt x="55" y="5"/>
                      <a:pt x="32" y="0"/>
                      <a:pt x="17" y="11"/>
                    </a:cubicBezTo>
                    <a:moveTo>
                      <a:pt x="36" y="26"/>
                    </a:moveTo>
                    <a:cubicBezTo>
                      <a:pt x="36" y="25"/>
                      <a:pt x="35" y="23"/>
                      <a:pt x="33" y="21"/>
                    </a:cubicBezTo>
                    <a:cubicBezTo>
                      <a:pt x="32" y="20"/>
                      <a:pt x="30" y="20"/>
                      <a:pt x="30" y="20"/>
                    </a:cubicBezTo>
                    <a:cubicBezTo>
                      <a:pt x="29" y="21"/>
                      <a:pt x="29" y="23"/>
                      <a:pt x="31" y="26"/>
                    </a:cubicBezTo>
                    <a:cubicBezTo>
                      <a:pt x="33" y="30"/>
                      <a:pt x="32" y="33"/>
                      <a:pt x="30" y="35"/>
                    </a:cubicBezTo>
                    <a:cubicBezTo>
                      <a:pt x="28" y="38"/>
                      <a:pt x="24" y="38"/>
                      <a:pt x="21" y="35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6" y="31"/>
                      <a:pt x="15" y="29"/>
                      <a:pt x="14" y="28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9" y="27"/>
                      <a:pt x="20" y="29"/>
                      <a:pt x="22" y="31"/>
                    </a:cubicBezTo>
                    <a:cubicBezTo>
                      <a:pt x="23" y="32"/>
                      <a:pt x="25" y="33"/>
                      <a:pt x="26" y="32"/>
                    </a:cubicBezTo>
                    <a:cubicBezTo>
                      <a:pt x="27" y="31"/>
                      <a:pt x="26" y="29"/>
                      <a:pt x="25" y="26"/>
                    </a:cubicBezTo>
                    <a:cubicBezTo>
                      <a:pt x="23" y="23"/>
                      <a:pt x="23" y="20"/>
                      <a:pt x="25" y="17"/>
                    </a:cubicBezTo>
                    <a:cubicBezTo>
                      <a:pt x="27" y="15"/>
                      <a:pt x="31" y="14"/>
                      <a:pt x="34" y="17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9" y="21"/>
                      <a:pt x="40" y="22"/>
                      <a:pt x="40" y="24"/>
                    </a:cubicBezTo>
                    <a:cubicBezTo>
                      <a:pt x="36" y="26"/>
                      <a:pt x="36" y="26"/>
                      <a:pt x="36" y="26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3" name="Freeform 452"/>
              <p:cNvSpPr>
                <a:spLocks noEditPoints="1"/>
              </p:cNvSpPr>
              <p:nvPr/>
            </p:nvSpPr>
            <p:spPr bwMode="auto">
              <a:xfrm>
                <a:off x="4132263" y="2324101"/>
                <a:ext cx="133350" cy="85725"/>
              </a:xfrm>
              <a:custGeom>
                <a:avLst/>
                <a:gdLst/>
                <a:ahLst/>
                <a:cxnLst>
                  <a:cxn ang="0">
                    <a:pos x="34" y="5"/>
                  </a:cxn>
                  <a:cxn ang="0">
                    <a:pos x="0" y="33"/>
                  </a:cxn>
                  <a:cxn ang="0">
                    <a:pos x="43" y="44"/>
                  </a:cxn>
                  <a:cxn ang="0">
                    <a:pos x="77" y="16"/>
                  </a:cxn>
                  <a:cxn ang="0">
                    <a:pos x="34" y="5"/>
                  </a:cxn>
                  <a:cxn ang="0">
                    <a:pos x="52" y="30"/>
                  </a:cxn>
                  <a:cxn ang="0">
                    <a:pos x="47" y="31"/>
                  </a:cxn>
                  <a:cxn ang="0">
                    <a:pos x="46" y="23"/>
                  </a:cxn>
                  <a:cxn ang="0">
                    <a:pos x="42" y="20"/>
                  </a:cxn>
                  <a:cxn ang="0">
                    <a:pos x="40" y="26"/>
                  </a:cxn>
                  <a:cxn ang="0">
                    <a:pos x="35" y="36"/>
                  </a:cxn>
                  <a:cxn ang="0">
                    <a:pos x="25" y="32"/>
                  </a:cxn>
                  <a:cxn ang="0">
                    <a:pos x="21" y="33"/>
                  </a:cxn>
                  <a:cxn ang="0">
                    <a:pos x="19" y="29"/>
                  </a:cxn>
                  <a:cxn ang="0">
                    <a:pos x="23" y="28"/>
                  </a:cxn>
                  <a:cxn ang="0">
                    <a:pos x="22" y="21"/>
                  </a:cxn>
                  <a:cxn ang="0">
                    <a:pos x="28" y="21"/>
                  </a:cxn>
                  <a:cxn ang="0">
                    <a:pos x="28" y="27"/>
                  </a:cxn>
                  <a:cxn ang="0">
                    <a:pos x="32" y="30"/>
                  </a:cxn>
                  <a:cxn ang="0">
                    <a:pos x="34" y="24"/>
                  </a:cxn>
                  <a:cxn ang="0">
                    <a:pos x="39" y="14"/>
                  </a:cxn>
                  <a:cxn ang="0">
                    <a:pos x="50" y="18"/>
                  </a:cxn>
                  <a:cxn ang="0">
                    <a:pos x="54" y="17"/>
                  </a:cxn>
                  <a:cxn ang="0">
                    <a:pos x="56" y="21"/>
                  </a:cxn>
                  <a:cxn ang="0">
                    <a:pos x="52" y="22"/>
                  </a:cxn>
                  <a:cxn ang="0">
                    <a:pos x="52" y="30"/>
                  </a:cxn>
                </a:cxnLst>
                <a:rect l="0" t="0" r="r" b="b"/>
                <a:pathLst>
                  <a:path w="77" h="49">
                    <a:moveTo>
                      <a:pt x="34" y="5"/>
                    </a:moveTo>
                    <a:cubicBezTo>
                      <a:pt x="13" y="10"/>
                      <a:pt x="0" y="33"/>
                      <a:pt x="0" y="33"/>
                    </a:cubicBezTo>
                    <a:cubicBezTo>
                      <a:pt x="0" y="33"/>
                      <a:pt x="22" y="49"/>
                      <a:pt x="43" y="44"/>
                    </a:cubicBezTo>
                    <a:cubicBezTo>
                      <a:pt x="64" y="39"/>
                      <a:pt x="77" y="16"/>
                      <a:pt x="77" y="16"/>
                    </a:cubicBezTo>
                    <a:cubicBezTo>
                      <a:pt x="77" y="16"/>
                      <a:pt x="55" y="0"/>
                      <a:pt x="34" y="5"/>
                    </a:cubicBezTo>
                    <a:moveTo>
                      <a:pt x="52" y="30"/>
                    </a:moveTo>
                    <a:cubicBezTo>
                      <a:pt x="47" y="31"/>
                      <a:pt x="47" y="31"/>
                      <a:pt x="47" y="31"/>
                    </a:cubicBezTo>
                    <a:cubicBezTo>
                      <a:pt x="47" y="29"/>
                      <a:pt x="47" y="26"/>
                      <a:pt x="46" y="23"/>
                    </a:cubicBezTo>
                    <a:cubicBezTo>
                      <a:pt x="45" y="21"/>
                      <a:pt x="44" y="19"/>
                      <a:pt x="42" y="20"/>
                    </a:cubicBezTo>
                    <a:cubicBezTo>
                      <a:pt x="41" y="21"/>
                      <a:pt x="40" y="22"/>
                      <a:pt x="40" y="26"/>
                    </a:cubicBezTo>
                    <a:cubicBezTo>
                      <a:pt x="40" y="31"/>
                      <a:pt x="39" y="35"/>
                      <a:pt x="35" y="36"/>
                    </a:cubicBezTo>
                    <a:cubicBezTo>
                      <a:pt x="31" y="38"/>
                      <a:pt x="28" y="36"/>
                      <a:pt x="25" y="32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2" y="25"/>
                      <a:pt x="22" y="23"/>
                      <a:pt x="22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2"/>
                      <a:pt x="27" y="24"/>
                      <a:pt x="28" y="27"/>
                    </a:cubicBezTo>
                    <a:cubicBezTo>
                      <a:pt x="29" y="30"/>
                      <a:pt x="31" y="30"/>
                      <a:pt x="32" y="30"/>
                    </a:cubicBezTo>
                    <a:cubicBezTo>
                      <a:pt x="33" y="29"/>
                      <a:pt x="34" y="28"/>
                      <a:pt x="34" y="24"/>
                    </a:cubicBezTo>
                    <a:cubicBezTo>
                      <a:pt x="34" y="18"/>
                      <a:pt x="35" y="15"/>
                      <a:pt x="39" y="14"/>
                    </a:cubicBezTo>
                    <a:cubicBezTo>
                      <a:pt x="43" y="12"/>
                      <a:pt x="47" y="14"/>
                      <a:pt x="50" y="18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52" y="22"/>
                      <a:pt x="52" y="22"/>
                      <a:pt x="52" y="22"/>
                    </a:cubicBezTo>
                    <a:cubicBezTo>
                      <a:pt x="53" y="25"/>
                      <a:pt x="53" y="28"/>
                      <a:pt x="52" y="30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" name="Group 60"/>
            <p:cNvGrpSpPr/>
            <p:nvPr/>
          </p:nvGrpSpPr>
          <p:grpSpPr>
            <a:xfrm>
              <a:off x="4802188" y="1789112"/>
              <a:ext cx="388938" cy="319088"/>
              <a:chOff x="5102226" y="1265238"/>
              <a:chExt cx="388938" cy="319088"/>
            </a:xfrm>
            <a:noFill/>
          </p:grpSpPr>
          <p:sp>
            <p:nvSpPr>
              <p:cNvPr id="19" name="Freeform 407"/>
              <p:cNvSpPr>
                <a:spLocks/>
              </p:cNvSpPr>
              <p:nvPr/>
            </p:nvSpPr>
            <p:spPr bwMode="auto">
              <a:xfrm>
                <a:off x="5238751" y="1381126"/>
                <a:ext cx="34925" cy="109538"/>
              </a:xfrm>
              <a:custGeom>
                <a:avLst/>
                <a:gdLst/>
                <a:ahLst/>
                <a:cxnLst>
                  <a:cxn ang="0">
                    <a:pos x="6" y="63"/>
                  </a:cxn>
                  <a:cxn ang="0">
                    <a:pos x="4" y="62"/>
                  </a:cxn>
                  <a:cxn ang="0">
                    <a:pos x="1" y="55"/>
                  </a:cxn>
                  <a:cxn ang="0">
                    <a:pos x="10" y="32"/>
                  </a:cxn>
                  <a:cxn ang="0">
                    <a:pos x="8" y="6"/>
                  </a:cxn>
                  <a:cxn ang="0">
                    <a:pos x="13" y="0"/>
                  </a:cxn>
                  <a:cxn ang="0">
                    <a:pos x="19" y="5"/>
                  </a:cxn>
                  <a:cxn ang="0">
                    <a:pos x="21" y="32"/>
                  </a:cxn>
                  <a:cxn ang="0">
                    <a:pos x="21" y="34"/>
                  </a:cxn>
                  <a:cxn ang="0">
                    <a:pos x="12" y="59"/>
                  </a:cxn>
                  <a:cxn ang="0">
                    <a:pos x="6" y="63"/>
                  </a:cxn>
                </a:cxnLst>
                <a:rect l="0" t="0" r="r" b="b"/>
                <a:pathLst>
                  <a:path w="21" h="63">
                    <a:moveTo>
                      <a:pt x="6" y="63"/>
                    </a:moveTo>
                    <a:cubicBezTo>
                      <a:pt x="6" y="63"/>
                      <a:pt x="5" y="63"/>
                      <a:pt x="4" y="62"/>
                    </a:cubicBezTo>
                    <a:cubicBezTo>
                      <a:pt x="1" y="61"/>
                      <a:pt x="0" y="58"/>
                      <a:pt x="1" y="55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3"/>
                      <a:pt x="10" y="0"/>
                      <a:pt x="13" y="0"/>
                    </a:cubicBezTo>
                    <a:cubicBezTo>
                      <a:pt x="16" y="0"/>
                      <a:pt x="19" y="2"/>
                      <a:pt x="19" y="5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3"/>
                      <a:pt x="21" y="34"/>
                      <a:pt x="21" y="34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1" y="61"/>
                      <a:pt x="9" y="63"/>
                      <a:pt x="6" y="63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0" name="Freeform 408"/>
              <p:cNvSpPr>
                <a:spLocks/>
              </p:cNvSpPr>
              <p:nvPr/>
            </p:nvSpPr>
            <p:spPr bwMode="auto">
              <a:xfrm>
                <a:off x="5202238" y="1319213"/>
                <a:ext cx="157163" cy="69850"/>
              </a:xfrm>
              <a:custGeom>
                <a:avLst/>
                <a:gdLst/>
                <a:ahLst/>
                <a:cxnLst>
                  <a:cxn ang="0">
                    <a:pos x="85" y="15"/>
                  </a:cxn>
                  <a:cxn ang="0">
                    <a:pos x="69" y="15"/>
                  </a:cxn>
                  <a:cxn ang="0">
                    <a:pos x="58" y="2"/>
                  </a:cxn>
                  <a:cxn ang="0">
                    <a:pos x="57" y="1"/>
                  </a:cxn>
                  <a:cxn ang="0">
                    <a:pos x="46" y="25"/>
                  </a:cxn>
                  <a:cxn ang="0">
                    <a:pos x="46" y="0"/>
                  </a:cxn>
                  <a:cxn ang="0">
                    <a:pos x="39" y="0"/>
                  </a:cxn>
                  <a:cxn ang="0">
                    <a:pos x="37" y="0"/>
                  </a:cxn>
                  <a:cxn ang="0">
                    <a:pos x="18" y="0"/>
                  </a:cxn>
                  <a:cxn ang="0">
                    <a:pos x="14" y="2"/>
                  </a:cxn>
                  <a:cxn ang="0">
                    <a:pos x="2" y="16"/>
                  </a:cxn>
                  <a:cxn ang="0">
                    <a:pos x="3" y="24"/>
                  </a:cxn>
                  <a:cxn ang="0">
                    <a:pos x="6" y="25"/>
                  </a:cxn>
                  <a:cxn ang="0">
                    <a:pos x="11" y="23"/>
                  </a:cxn>
                  <a:cxn ang="0">
                    <a:pos x="21" y="11"/>
                  </a:cxn>
                  <a:cxn ang="0">
                    <a:pos x="33" y="11"/>
                  </a:cxn>
                  <a:cxn ang="0">
                    <a:pos x="24" y="40"/>
                  </a:cxn>
                  <a:cxn ang="0">
                    <a:pos x="51" y="40"/>
                  </a:cxn>
                  <a:cxn ang="0">
                    <a:pos x="58" y="20"/>
                  </a:cxn>
                  <a:cxn ang="0">
                    <a:pos x="62" y="25"/>
                  </a:cxn>
                  <a:cxn ang="0">
                    <a:pos x="67" y="27"/>
                  </a:cxn>
                  <a:cxn ang="0">
                    <a:pos x="67" y="27"/>
                  </a:cxn>
                  <a:cxn ang="0">
                    <a:pos x="85" y="27"/>
                  </a:cxn>
                  <a:cxn ang="0">
                    <a:pos x="91" y="21"/>
                  </a:cxn>
                  <a:cxn ang="0">
                    <a:pos x="85" y="15"/>
                  </a:cxn>
                </a:cxnLst>
                <a:rect l="0" t="0" r="r" b="b"/>
                <a:pathLst>
                  <a:path w="91" h="40">
                    <a:moveTo>
                      <a:pt x="85" y="15"/>
                    </a:moveTo>
                    <a:cubicBezTo>
                      <a:pt x="69" y="15"/>
                      <a:pt x="69" y="15"/>
                      <a:pt x="69" y="15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57" y="1"/>
                      <a:pt x="57" y="1"/>
                      <a:pt x="57" y="1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6" y="0"/>
                      <a:pt x="15" y="0"/>
                      <a:pt x="14" y="2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0" y="18"/>
                      <a:pt x="0" y="22"/>
                      <a:pt x="3" y="24"/>
                    </a:cubicBezTo>
                    <a:cubicBezTo>
                      <a:pt x="4" y="25"/>
                      <a:pt x="5" y="25"/>
                      <a:pt x="6" y="25"/>
                    </a:cubicBezTo>
                    <a:cubicBezTo>
                      <a:pt x="8" y="25"/>
                      <a:pt x="10" y="25"/>
                      <a:pt x="11" y="23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2" y="25"/>
                      <a:pt x="62" y="25"/>
                      <a:pt x="62" y="25"/>
                    </a:cubicBezTo>
                    <a:cubicBezTo>
                      <a:pt x="63" y="26"/>
                      <a:pt x="65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88" y="27"/>
                      <a:pt x="91" y="24"/>
                      <a:pt x="91" y="21"/>
                    </a:cubicBezTo>
                    <a:cubicBezTo>
                      <a:pt x="91" y="18"/>
                      <a:pt x="88" y="15"/>
                      <a:pt x="85" y="15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1" name="Freeform 409"/>
              <p:cNvSpPr>
                <a:spLocks/>
              </p:cNvSpPr>
              <p:nvPr/>
            </p:nvSpPr>
            <p:spPr bwMode="auto">
              <a:xfrm>
                <a:off x="5273676" y="1327151"/>
                <a:ext cx="14288" cy="41275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20"/>
                  </a:cxn>
                  <a:cxn ang="0">
                    <a:pos x="2" y="26"/>
                  </a:cxn>
                  <a:cxn ang="0">
                    <a:pos x="9" y="23"/>
                  </a:cxn>
                  <a:cxn ang="0">
                    <a:pos x="9" y="0"/>
                  </a:cxn>
                </a:cxnLst>
                <a:rect l="0" t="0" r="r" b="b"/>
                <a:pathLst>
                  <a:path w="9" h="26">
                    <a:moveTo>
                      <a:pt x="9" y="0"/>
                    </a:moveTo>
                    <a:lnTo>
                      <a:pt x="0" y="20"/>
                    </a:lnTo>
                    <a:lnTo>
                      <a:pt x="2" y="26"/>
                    </a:lnTo>
                    <a:lnTo>
                      <a:pt x="9" y="2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2" name="Freeform 410"/>
              <p:cNvSpPr>
                <a:spLocks/>
              </p:cNvSpPr>
              <p:nvPr/>
            </p:nvSpPr>
            <p:spPr bwMode="auto">
              <a:xfrm>
                <a:off x="5273676" y="1327151"/>
                <a:ext cx="14288" cy="41275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20"/>
                  </a:cxn>
                  <a:cxn ang="0">
                    <a:pos x="2" y="26"/>
                  </a:cxn>
                  <a:cxn ang="0">
                    <a:pos x="9" y="23"/>
                  </a:cxn>
                  <a:cxn ang="0">
                    <a:pos x="9" y="0"/>
                  </a:cxn>
                </a:cxnLst>
                <a:rect l="0" t="0" r="r" b="b"/>
                <a:pathLst>
                  <a:path w="9" h="26">
                    <a:moveTo>
                      <a:pt x="9" y="0"/>
                    </a:moveTo>
                    <a:lnTo>
                      <a:pt x="0" y="20"/>
                    </a:lnTo>
                    <a:lnTo>
                      <a:pt x="2" y="26"/>
                    </a:lnTo>
                    <a:lnTo>
                      <a:pt x="9" y="23"/>
                    </a:lnTo>
                    <a:lnTo>
                      <a:pt x="9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3" name="Freeform 411"/>
              <p:cNvSpPr>
                <a:spLocks/>
              </p:cNvSpPr>
              <p:nvPr/>
            </p:nvSpPr>
            <p:spPr bwMode="auto">
              <a:xfrm>
                <a:off x="5283201" y="1323976"/>
                <a:ext cx="12700" cy="7938"/>
              </a:xfrm>
              <a:custGeom>
                <a:avLst/>
                <a:gdLst/>
                <a:ahLst/>
                <a:cxnLst>
                  <a:cxn ang="0">
                    <a:pos x="6" y="1"/>
                  </a:cxn>
                  <a:cxn ang="0">
                    <a:pos x="6" y="2"/>
                  </a:cxn>
                  <a:cxn ang="0">
                    <a:pos x="3" y="4"/>
                  </a:cxn>
                  <a:cxn ang="0">
                    <a:pos x="2" y="4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6" y="1"/>
                  </a:cxn>
                </a:cxnLst>
                <a:rect l="0" t="0" r="r" b="b"/>
                <a:pathLst>
                  <a:path w="7" h="5">
                    <a:moveTo>
                      <a:pt x="6" y="1"/>
                    </a:moveTo>
                    <a:cubicBezTo>
                      <a:pt x="7" y="1"/>
                      <a:pt x="7" y="1"/>
                      <a:pt x="6" y="2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2" y="5"/>
                      <a:pt x="2" y="4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6" y="1"/>
                      <a:pt x="6" y="1"/>
                      <a:pt x="6" y="1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4" name="Freeform 412"/>
              <p:cNvSpPr>
                <a:spLocks/>
              </p:cNvSpPr>
              <p:nvPr/>
            </p:nvSpPr>
            <p:spPr bwMode="auto">
              <a:xfrm>
                <a:off x="5273676" y="1271588"/>
                <a:ext cx="39688" cy="47625"/>
              </a:xfrm>
              <a:custGeom>
                <a:avLst/>
                <a:gdLst/>
                <a:ahLst/>
                <a:cxnLst>
                  <a:cxn ang="0">
                    <a:pos x="21" y="15"/>
                  </a:cxn>
                  <a:cxn ang="0">
                    <a:pos x="10" y="27"/>
                  </a:cxn>
                  <a:cxn ang="0">
                    <a:pos x="1" y="13"/>
                  </a:cxn>
                  <a:cxn ang="0">
                    <a:pos x="12" y="1"/>
                  </a:cxn>
                  <a:cxn ang="0">
                    <a:pos x="21" y="15"/>
                  </a:cxn>
                </a:cxnLst>
                <a:rect l="0" t="0" r="r" b="b"/>
                <a:pathLst>
                  <a:path w="22" h="28">
                    <a:moveTo>
                      <a:pt x="21" y="15"/>
                    </a:moveTo>
                    <a:cubicBezTo>
                      <a:pt x="20" y="22"/>
                      <a:pt x="13" y="28"/>
                      <a:pt x="10" y="27"/>
                    </a:cubicBezTo>
                    <a:cubicBezTo>
                      <a:pt x="6" y="27"/>
                      <a:pt x="0" y="20"/>
                      <a:pt x="1" y="13"/>
                    </a:cubicBezTo>
                    <a:cubicBezTo>
                      <a:pt x="2" y="6"/>
                      <a:pt x="4" y="0"/>
                      <a:pt x="12" y="1"/>
                    </a:cubicBezTo>
                    <a:cubicBezTo>
                      <a:pt x="21" y="2"/>
                      <a:pt x="22" y="8"/>
                      <a:pt x="21" y="15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Freeform 413"/>
              <p:cNvSpPr>
                <a:spLocks/>
              </p:cNvSpPr>
              <p:nvPr/>
            </p:nvSpPr>
            <p:spPr bwMode="auto">
              <a:xfrm>
                <a:off x="5176838" y="1306513"/>
                <a:ext cx="280988" cy="231775"/>
              </a:xfrm>
              <a:custGeom>
                <a:avLst/>
                <a:gdLst/>
                <a:ahLst/>
                <a:cxnLst>
                  <a:cxn ang="0">
                    <a:pos x="11" y="146"/>
                  </a:cxn>
                  <a:cxn ang="0">
                    <a:pos x="0" y="140"/>
                  </a:cxn>
                  <a:cxn ang="0">
                    <a:pos x="13" y="118"/>
                  </a:cxn>
                  <a:cxn ang="0">
                    <a:pos x="55" y="124"/>
                  </a:cxn>
                  <a:cxn ang="0">
                    <a:pos x="66" y="102"/>
                  </a:cxn>
                  <a:cxn ang="0">
                    <a:pos x="98" y="108"/>
                  </a:cxn>
                  <a:cxn ang="0">
                    <a:pos x="119" y="58"/>
                  </a:cxn>
                  <a:cxn ang="0">
                    <a:pos x="138" y="60"/>
                  </a:cxn>
                  <a:cxn ang="0">
                    <a:pos x="165" y="0"/>
                  </a:cxn>
                  <a:cxn ang="0">
                    <a:pos x="177" y="5"/>
                  </a:cxn>
                  <a:cxn ang="0">
                    <a:pos x="147" y="75"/>
                  </a:cxn>
                  <a:cxn ang="0">
                    <a:pos x="128" y="72"/>
                  </a:cxn>
                  <a:cxn ang="0">
                    <a:pos x="105" y="122"/>
                  </a:cxn>
                  <a:cxn ang="0">
                    <a:pos x="74" y="118"/>
                  </a:cxn>
                  <a:cxn ang="0">
                    <a:pos x="61" y="140"/>
                  </a:cxn>
                  <a:cxn ang="0">
                    <a:pos x="20" y="133"/>
                  </a:cxn>
                  <a:cxn ang="0">
                    <a:pos x="11" y="146"/>
                  </a:cxn>
                </a:cxnLst>
                <a:rect l="0" t="0" r="r" b="b"/>
                <a:pathLst>
                  <a:path w="177" h="146">
                    <a:moveTo>
                      <a:pt x="11" y="146"/>
                    </a:moveTo>
                    <a:lnTo>
                      <a:pt x="0" y="140"/>
                    </a:lnTo>
                    <a:lnTo>
                      <a:pt x="13" y="118"/>
                    </a:lnTo>
                    <a:lnTo>
                      <a:pt x="55" y="124"/>
                    </a:lnTo>
                    <a:lnTo>
                      <a:pt x="66" y="102"/>
                    </a:lnTo>
                    <a:lnTo>
                      <a:pt x="98" y="108"/>
                    </a:lnTo>
                    <a:lnTo>
                      <a:pt x="119" y="58"/>
                    </a:lnTo>
                    <a:lnTo>
                      <a:pt x="138" y="60"/>
                    </a:lnTo>
                    <a:lnTo>
                      <a:pt x="165" y="0"/>
                    </a:lnTo>
                    <a:lnTo>
                      <a:pt x="177" y="5"/>
                    </a:lnTo>
                    <a:lnTo>
                      <a:pt x="147" y="75"/>
                    </a:lnTo>
                    <a:lnTo>
                      <a:pt x="128" y="72"/>
                    </a:lnTo>
                    <a:lnTo>
                      <a:pt x="105" y="122"/>
                    </a:lnTo>
                    <a:lnTo>
                      <a:pt x="74" y="118"/>
                    </a:lnTo>
                    <a:lnTo>
                      <a:pt x="61" y="140"/>
                    </a:lnTo>
                    <a:lnTo>
                      <a:pt x="20" y="133"/>
                    </a:lnTo>
                    <a:lnTo>
                      <a:pt x="11" y="14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6" name="Freeform 414"/>
              <p:cNvSpPr>
                <a:spLocks/>
              </p:cNvSpPr>
              <p:nvPr/>
            </p:nvSpPr>
            <p:spPr bwMode="auto">
              <a:xfrm>
                <a:off x="5176838" y="1306513"/>
                <a:ext cx="280988" cy="231775"/>
              </a:xfrm>
              <a:custGeom>
                <a:avLst/>
                <a:gdLst/>
                <a:ahLst/>
                <a:cxnLst>
                  <a:cxn ang="0">
                    <a:pos x="11" y="146"/>
                  </a:cxn>
                  <a:cxn ang="0">
                    <a:pos x="0" y="140"/>
                  </a:cxn>
                  <a:cxn ang="0">
                    <a:pos x="13" y="118"/>
                  </a:cxn>
                  <a:cxn ang="0">
                    <a:pos x="55" y="124"/>
                  </a:cxn>
                  <a:cxn ang="0">
                    <a:pos x="66" y="102"/>
                  </a:cxn>
                  <a:cxn ang="0">
                    <a:pos x="98" y="108"/>
                  </a:cxn>
                  <a:cxn ang="0">
                    <a:pos x="119" y="58"/>
                  </a:cxn>
                  <a:cxn ang="0">
                    <a:pos x="138" y="60"/>
                  </a:cxn>
                  <a:cxn ang="0">
                    <a:pos x="165" y="0"/>
                  </a:cxn>
                  <a:cxn ang="0">
                    <a:pos x="177" y="5"/>
                  </a:cxn>
                  <a:cxn ang="0">
                    <a:pos x="147" y="75"/>
                  </a:cxn>
                  <a:cxn ang="0">
                    <a:pos x="128" y="72"/>
                  </a:cxn>
                  <a:cxn ang="0">
                    <a:pos x="105" y="122"/>
                  </a:cxn>
                  <a:cxn ang="0">
                    <a:pos x="74" y="118"/>
                  </a:cxn>
                  <a:cxn ang="0">
                    <a:pos x="61" y="140"/>
                  </a:cxn>
                  <a:cxn ang="0">
                    <a:pos x="20" y="133"/>
                  </a:cxn>
                  <a:cxn ang="0">
                    <a:pos x="11" y="146"/>
                  </a:cxn>
                </a:cxnLst>
                <a:rect l="0" t="0" r="r" b="b"/>
                <a:pathLst>
                  <a:path w="177" h="146">
                    <a:moveTo>
                      <a:pt x="11" y="146"/>
                    </a:moveTo>
                    <a:lnTo>
                      <a:pt x="0" y="140"/>
                    </a:lnTo>
                    <a:lnTo>
                      <a:pt x="13" y="118"/>
                    </a:lnTo>
                    <a:lnTo>
                      <a:pt x="55" y="124"/>
                    </a:lnTo>
                    <a:lnTo>
                      <a:pt x="66" y="102"/>
                    </a:lnTo>
                    <a:lnTo>
                      <a:pt x="98" y="108"/>
                    </a:lnTo>
                    <a:lnTo>
                      <a:pt x="119" y="58"/>
                    </a:lnTo>
                    <a:lnTo>
                      <a:pt x="138" y="60"/>
                    </a:lnTo>
                    <a:lnTo>
                      <a:pt x="165" y="0"/>
                    </a:lnTo>
                    <a:lnTo>
                      <a:pt x="177" y="5"/>
                    </a:lnTo>
                    <a:lnTo>
                      <a:pt x="147" y="75"/>
                    </a:lnTo>
                    <a:lnTo>
                      <a:pt x="128" y="72"/>
                    </a:lnTo>
                    <a:lnTo>
                      <a:pt x="105" y="122"/>
                    </a:lnTo>
                    <a:lnTo>
                      <a:pt x="74" y="118"/>
                    </a:lnTo>
                    <a:lnTo>
                      <a:pt x="61" y="140"/>
                    </a:lnTo>
                    <a:lnTo>
                      <a:pt x="20" y="133"/>
                    </a:lnTo>
                    <a:lnTo>
                      <a:pt x="11" y="146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7" name="Freeform 415"/>
              <p:cNvSpPr>
                <a:spLocks/>
              </p:cNvSpPr>
              <p:nvPr/>
            </p:nvSpPr>
            <p:spPr bwMode="auto">
              <a:xfrm>
                <a:off x="5102226" y="1265238"/>
                <a:ext cx="388938" cy="319088"/>
              </a:xfrm>
              <a:custGeom>
                <a:avLst/>
                <a:gdLst/>
                <a:ahLst/>
                <a:cxnLst>
                  <a:cxn ang="0">
                    <a:pos x="245" y="201"/>
                  </a:cxn>
                  <a:cxn ang="0">
                    <a:pos x="0" y="201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8" y="193"/>
                  </a:cxn>
                  <a:cxn ang="0">
                    <a:pos x="245" y="193"/>
                  </a:cxn>
                  <a:cxn ang="0">
                    <a:pos x="245" y="201"/>
                  </a:cxn>
                </a:cxnLst>
                <a:rect l="0" t="0" r="r" b="b"/>
                <a:pathLst>
                  <a:path w="245" h="201">
                    <a:moveTo>
                      <a:pt x="245" y="201"/>
                    </a:moveTo>
                    <a:lnTo>
                      <a:pt x="0" y="201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193"/>
                    </a:lnTo>
                    <a:lnTo>
                      <a:pt x="245" y="193"/>
                    </a:lnTo>
                    <a:lnTo>
                      <a:pt x="245" y="20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8" name="Freeform 416"/>
              <p:cNvSpPr>
                <a:spLocks/>
              </p:cNvSpPr>
              <p:nvPr/>
            </p:nvSpPr>
            <p:spPr bwMode="auto">
              <a:xfrm>
                <a:off x="5102226" y="1265238"/>
                <a:ext cx="388938" cy="319088"/>
              </a:xfrm>
              <a:custGeom>
                <a:avLst/>
                <a:gdLst/>
                <a:ahLst/>
                <a:cxnLst>
                  <a:cxn ang="0">
                    <a:pos x="245" y="201"/>
                  </a:cxn>
                  <a:cxn ang="0">
                    <a:pos x="0" y="201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8" y="193"/>
                  </a:cxn>
                  <a:cxn ang="0">
                    <a:pos x="245" y="193"/>
                  </a:cxn>
                  <a:cxn ang="0">
                    <a:pos x="245" y="201"/>
                  </a:cxn>
                </a:cxnLst>
                <a:rect l="0" t="0" r="r" b="b"/>
                <a:pathLst>
                  <a:path w="245" h="201">
                    <a:moveTo>
                      <a:pt x="245" y="201"/>
                    </a:moveTo>
                    <a:lnTo>
                      <a:pt x="0" y="201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193"/>
                    </a:lnTo>
                    <a:lnTo>
                      <a:pt x="245" y="193"/>
                    </a:lnTo>
                    <a:lnTo>
                      <a:pt x="245" y="201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Freeform 417"/>
              <p:cNvSpPr>
                <a:spLocks/>
              </p:cNvSpPr>
              <p:nvPr/>
            </p:nvSpPr>
            <p:spPr bwMode="auto">
              <a:xfrm>
                <a:off x="5159376" y="1360488"/>
                <a:ext cx="71438" cy="57150"/>
              </a:xfrm>
              <a:custGeom>
                <a:avLst/>
                <a:gdLst/>
                <a:ahLst/>
                <a:cxnLst>
                  <a:cxn ang="0">
                    <a:pos x="35" y="30"/>
                  </a:cxn>
                  <a:cxn ang="0">
                    <a:pos x="29" y="32"/>
                  </a:cxn>
                  <a:cxn ang="0">
                    <a:pos x="3" y="22"/>
                  </a:cxn>
                  <a:cxn ang="0">
                    <a:pos x="0" y="17"/>
                  </a:cxn>
                  <a:cxn ang="0">
                    <a:pos x="6" y="3"/>
                  </a:cxn>
                  <a:cxn ang="0">
                    <a:pos x="11" y="0"/>
                  </a:cxn>
                  <a:cxn ang="0">
                    <a:pos x="38" y="11"/>
                  </a:cxn>
                  <a:cxn ang="0">
                    <a:pos x="40" y="16"/>
                  </a:cxn>
                  <a:cxn ang="0">
                    <a:pos x="35" y="30"/>
                  </a:cxn>
                </a:cxnLst>
                <a:rect l="0" t="0" r="r" b="b"/>
                <a:pathLst>
                  <a:path w="41" h="33">
                    <a:moveTo>
                      <a:pt x="35" y="30"/>
                    </a:moveTo>
                    <a:cubicBezTo>
                      <a:pt x="34" y="32"/>
                      <a:pt x="31" y="33"/>
                      <a:pt x="29" y="3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1" y="21"/>
                      <a:pt x="0" y="19"/>
                      <a:pt x="0" y="17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1"/>
                      <a:pt x="9" y="0"/>
                      <a:pt x="11" y="0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40" y="12"/>
                      <a:pt x="41" y="14"/>
                      <a:pt x="40" y="16"/>
                    </a:cubicBezTo>
                    <a:cubicBezTo>
                      <a:pt x="35" y="30"/>
                      <a:pt x="35" y="30"/>
                      <a:pt x="35" y="30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0" name="Rectangle 418"/>
              <p:cNvSpPr>
                <a:spLocks noChangeArrowheads="1"/>
              </p:cNvSpPr>
              <p:nvPr/>
            </p:nvSpPr>
            <p:spPr bwMode="auto">
              <a:xfrm>
                <a:off x="5110163" y="1290638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1" name="Rectangle 419"/>
              <p:cNvSpPr>
                <a:spLocks noChangeArrowheads="1"/>
              </p:cNvSpPr>
              <p:nvPr/>
            </p:nvSpPr>
            <p:spPr bwMode="auto">
              <a:xfrm>
                <a:off x="5110163" y="1290638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2" name="Rectangle 420"/>
              <p:cNvSpPr>
                <a:spLocks noChangeArrowheads="1"/>
              </p:cNvSpPr>
              <p:nvPr/>
            </p:nvSpPr>
            <p:spPr bwMode="auto">
              <a:xfrm>
                <a:off x="5110163" y="1347788"/>
                <a:ext cx="22225" cy="1428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3" name="Rectangle 421"/>
              <p:cNvSpPr>
                <a:spLocks noChangeArrowheads="1"/>
              </p:cNvSpPr>
              <p:nvPr/>
            </p:nvSpPr>
            <p:spPr bwMode="auto">
              <a:xfrm>
                <a:off x="5110163" y="1347788"/>
                <a:ext cx="22225" cy="1428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4" name="Rectangle 422"/>
              <p:cNvSpPr>
                <a:spLocks noChangeArrowheads="1"/>
              </p:cNvSpPr>
              <p:nvPr/>
            </p:nvSpPr>
            <p:spPr bwMode="auto">
              <a:xfrm>
                <a:off x="5110163" y="1406526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5" name="Rectangle 423"/>
              <p:cNvSpPr>
                <a:spLocks noChangeArrowheads="1"/>
              </p:cNvSpPr>
              <p:nvPr/>
            </p:nvSpPr>
            <p:spPr bwMode="auto">
              <a:xfrm>
                <a:off x="5110163" y="1406526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6" name="Rectangle 424"/>
              <p:cNvSpPr>
                <a:spLocks noChangeArrowheads="1"/>
              </p:cNvSpPr>
              <p:nvPr/>
            </p:nvSpPr>
            <p:spPr bwMode="auto">
              <a:xfrm>
                <a:off x="5110163" y="1465263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7" name="Rectangle 425"/>
              <p:cNvSpPr>
                <a:spLocks noChangeArrowheads="1"/>
              </p:cNvSpPr>
              <p:nvPr/>
            </p:nvSpPr>
            <p:spPr bwMode="auto">
              <a:xfrm>
                <a:off x="5110163" y="1465263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Rectangle 426"/>
              <p:cNvSpPr>
                <a:spLocks noChangeArrowheads="1"/>
              </p:cNvSpPr>
              <p:nvPr/>
            </p:nvSpPr>
            <p:spPr bwMode="auto">
              <a:xfrm>
                <a:off x="5110163" y="1524001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39" name="Rectangle 427"/>
              <p:cNvSpPr>
                <a:spLocks noChangeArrowheads="1"/>
              </p:cNvSpPr>
              <p:nvPr/>
            </p:nvSpPr>
            <p:spPr bwMode="auto">
              <a:xfrm>
                <a:off x="5110163" y="1524001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0" name="Rectangle 428"/>
              <p:cNvSpPr>
                <a:spLocks noChangeArrowheads="1"/>
              </p:cNvSpPr>
              <p:nvPr/>
            </p:nvSpPr>
            <p:spPr bwMode="auto">
              <a:xfrm>
                <a:off x="539591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" name="Rectangle 429"/>
              <p:cNvSpPr>
                <a:spLocks noChangeArrowheads="1"/>
              </p:cNvSpPr>
              <p:nvPr/>
            </p:nvSpPr>
            <p:spPr bwMode="auto">
              <a:xfrm>
                <a:off x="539591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2" name="Rectangle 430"/>
              <p:cNvSpPr>
                <a:spLocks noChangeArrowheads="1"/>
              </p:cNvSpPr>
              <p:nvPr/>
            </p:nvSpPr>
            <p:spPr bwMode="auto">
              <a:xfrm>
                <a:off x="545465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3" name="Rectangle 431"/>
              <p:cNvSpPr>
                <a:spLocks noChangeArrowheads="1"/>
              </p:cNvSpPr>
              <p:nvPr/>
            </p:nvSpPr>
            <p:spPr bwMode="auto">
              <a:xfrm>
                <a:off x="545465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4" name="Rectangle 432"/>
              <p:cNvSpPr>
                <a:spLocks noChangeArrowheads="1"/>
              </p:cNvSpPr>
              <p:nvPr/>
            </p:nvSpPr>
            <p:spPr bwMode="auto">
              <a:xfrm>
                <a:off x="5337176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5" name="Rectangle 433"/>
              <p:cNvSpPr>
                <a:spLocks noChangeArrowheads="1"/>
              </p:cNvSpPr>
              <p:nvPr/>
            </p:nvSpPr>
            <p:spPr bwMode="auto">
              <a:xfrm>
                <a:off x="5337176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6" name="Rectangle 434"/>
              <p:cNvSpPr>
                <a:spLocks noChangeArrowheads="1"/>
              </p:cNvSpPr>
              <p:nvPr/>
            </p:nvSpPr>
            <p:spPr bwMode="auto">
              <a:xfrm>
                <a:off x="5278438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7" name="Rectangle 435"/>
              <p:cNvSpPr>
                <a:spLocks noChangeArrowheads="1"/>
              </p:cNvSpPr>
              <p:nvPr/>
            </p:nvSpPr>
            <p:spPr bwMode="auto">
              <a:xfrm>
                <a:off x="5278438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8" name="Rectangle 436"/>
              <p:cNvSpPr>
                <a:spLocks noChangeArrowheads="1"/>
              </p:cNvSpPr>
              <p:nvPr/>
            </p:nvSpPr>
            <p:spPr bwMode="auto">
              <a:xfrm>
                <a:off x="521970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49" name="Rectangle 437"/>
              <p:cNvSpPr>
                <a:spLocks noChangeArrowheads="1"/>
              </p:cNvSpPr>
              <p:nvPr/>
            </p:nvSpPr>
            <p:spPr bwMode="auto">
              <a:xfrm>
                <a:off x="521970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50" name="Rectangle 438"/>
              <p:cNvSpPr>
                <a:spLocks noChangeArrowheads="1"/>
              </p:cNvSpPr>
              <p:nvPr/>
            </p:nvSpPr>
            <p:spPr bwMode="auto">
              <a:xfrm>
                <a:off x="516096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51" name="Rectangle 439"/>
              <p:cNvSpPr>
                <a:spLocks noChangeArrowheads="1"/>
              </p:cNvSpPr>
              <p:nvPr/>
            </p:nvSpPr>
            <p:spPr bwMode="auto">
              <a:xfrm>
                <a:off x="516096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52" name="Freeform 440"/>
              <p:cNvSpPr>
                <a:spLocks/>
              </p:cNvSpPr>
              <p:nvPr/>
            </p:nvSpPr>
            <p:spPr bwMode="auto">
              <a:xfrm>
                <a:off x="5410201" y="1271588"/>
                <a:ext cx="68263" cy="63500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35" y="0"/>
                  </a:cxn>
                  <a:cxn ang="0">
                    <a:pos x="43" y="40"/>
                  </a:cxn>
                  <a:cxn ang="0">
                    <a:pos x="0" y="23"/>
                  </a:cxn>
                </a:cxnLst>
                <a:rect l="0" t="0" r="r" b="b"/>
                <a:pathLst>
                  <a:path w="43" h="40">
                    <a:moveTo>
                      <a:pt x="0" y="23"/>
                    </a:moveTo>
                    <a:lnTo>
                      <a:pt x="35" y="0"/>
                    </a:lnTo>
                    <a:lnTo>
                      <a:pt x="43" y="40"/>
                    </a:lnTo>
                    <a:lnTo>
                      <a:pt x="0" y="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53" name="Freeform 441"/>
              <p:cNvSpPr>
                <a:spLocks/>
              </p:cNvSpPr>
              <p:nvPr/>
            </p:nvSpPr>
            <p:spPr bwMode="auto">
              <a:xfrm>
                <a:off x="5410201" y="1271588"/>
                <a:ext cx="68263" cy="63500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35" y="0"/>
                  </a:cxn>
                  <a:cxn ang="0">
                    <a:pos x="43" y="40"/>
                  </a:cxn>
                  <a:cxn ang="0">
                    <a:pos x="0" y="23"/>
                  </a:cxn>
                </a:cxnLst>
                <a:rect l="0" t="0" r="r" b="b"/>
                <a:pathLst>
                  <a:path w="43" h="40">
                    <a:moveTo>
                      <a:pt x="0" y="23"/>
                    </a:moveTo>
                    <a:lnTo>
                      <a:pt x="35" y="0"/>
                    </a:lnTo>
                    <a:lnTo>
                      <a:pt x="43" y="40"/>
                    </a:lnTo>
                    <a:lnTo>
                      <a:pt x="0" y="23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8" name="Freeform 14"/>
            <p:cNvSpPr>
              <a:spLocks noEditPoints="1"/>
            </p:cNvSpPr>
            <p:nvPr/>
          </p:nvSpPr>
          <p:spPr bwMode="auto">
            <a:xfrm>
              <a:off x="3887788" y="2835274"/>
              <a:ext cx="347663" cy="325438"/>
            </a:xfrm>
            <a:custGeom>
              <a:avLst/>
              <a:gdLst/>
              <a:ahLst/>
              <a:cxnLst>
                <a:cxn ang="0">
                  <a:pos x="87" y="43"/>
                </a:cxn>
                <a:cxn ang="0">
                  <a:pos x="75" y="28"/>
                </a:cxn>
                <a:cxn ang="0">
                  <a:pos x="60" y="14"/>
                </a:cxn>
                <a:cxn ang="0">
                  <a:pos x="41" y="19"/>
                </a:cxn>
                <a:cxn ang="0">
                  <a:pos x="23" y="26"/>
                </a:cxn>
                <a:cxn ang="0">
                  <a:pos x="6" y="36"/>
                </a:cxn>
                <a:cxn ang="0">
                  <a:pos x="6" y="56"/>
                </a:cxn>
                <a:cxn ang="0">
                  <a:pos x="8" y="76"/>
                </a:cxn>
                <a:cxn ang="0">
                  <a:pos x="14" y="95"/>
                </a:cxn>
                <a:cxn ang="0">
                  <a:pos x="33" y="100"/>
                </a:cxn>
                <a:cxn ang="0">
                  <a:pos x="52" y="103"/>
                </a:cxn>
                <a:cxn ang="0">
                  <a:pos x="72" y="102"/>
                </a:cxn>
                <a:cxn ang="0">
                  <a:pos x="82" y="85"/>
                </a:cxn>
                <a:cxn ang="0">
                  <a:pos x="90" y="67"/>
                </a:cxn>
                <a:cxn ang="0">
                  <a:pos x="53" y="99"/>
                </a:cxn>
                <a:cxn ang="0">
                  <a:pos x="40" y="74"/>
                </a:cxn>
                <a:cxn ang="0">
                  <a:pos x="12" y="76"/>
                </a:cxn>
                <a:cxn ang="0">
                  <a:pos x="40" y="47"/>
                </a:cxn>
                <a:cxn ang="0">
                  <a:pos x="53" y="22"/>
                </a:cxn>
                <a:cxn ang="0">
                  <a:pos x="43" y="71"/>
                </a:cxn>
                <a:cxn ang="0">
                  <a:pos x="37" y="60"/>
                </a:cxn>
                <a:cxn ang="0">
                  <a:pos x="55" y="48"/>
                </a:cxn>
                <a:cxn ang="0">
                  <a:pos x="54" y="70"/>
                </a:cxn>
                <a:cxn ang="0">
                  <a:pos x="84" y="76"/>
                </a:cxn>
                <a:cxn ang="0">
                  <a:pos x="48" y="49"/>
                </a:cxn>
                <a:cxn ang="0">
                  <a:pos x="48" y="67"/>
                </a:cxn>
                <a:cxn ang="0">
                  <a:pos x="113" y="12"/>
                </a:cxn>
                <a:cxn ang="0">
                  <a:pos x="111" y="5"/>
                </a:cxn>
                <a:cxn ang="0">
                  <a:pos x="104" y="3"/>
                </a:cxn>
                <a:cxn ang="0">
                  <a:pos x="97" y="2"/>
                </a:cxn>
                <a:cxn ang="0">
                  <a:pos x="90" y="2"/>
                </a:cxn>
                <a:cxn ang="0">
                  <a:pos x="86" y="8"/>
                </a:cxn>
                <a:cxn ang="0">
                  <a:pos x="84" y="15"/>
                </a:cxn>
                <a:cxn ang="0">
                  <a:pos x="82" y="22"/>
                </a:cxn>
                <a:cxn ang="0">
                  <a:pos x="87" y="27"/>
                </a:cxn>
                <a:cxn ang="0">
                  <a:pos x="93" y="32"/>
                </a:cxn>
                <a:cxn ang="0">
                  <a:pos x="99" y="35"/>
                </a:cxn>
                <a:cxn ang="0">
                  <a:pos x="105" y="32"/>
                </a:cxn>
                <a:cxn ang="0">
                  <a:pos x="111" y="27"/>
                </a:cxn>
                <a:cxn ang="0">
                  <a:pos x="116" y="22"/>
                </a:cxn>
                <a:cxn ang="0">
                  <a:pos x="101" y="32"/>
                </a:cxn>
                <a:cxn ang="0">
                  <a:pos x="96" y="22"/>
                </a:cxn>
                <a:cxn ang="0">
                  <a:pos x="93" y="18"/>
                </a:cxn>
                <a:cxn ang="0">
                  <a:pos x="96" y="13"/>
                </a:cxn>
                <a:cxn ang="0">
                  <a:pos x="101" y="3"/>
                </a:cxn>
                <a:cxn ang="0">
                  <a:pos x="97" y="21"/>
                </a:cxn>
                <a:cxn ang="0">
                  <a:pos x="95" y="17"/>
                </a:cxn>
                <a:cxn ang="0">
                  <a:pos x="102" y="13"/>
                </a:cxn>
                <a:cxn ang="0">
                  <a:pos x="101" y="21"/>
                </a:cxn>
                <a:cxn ang="0">
                  <a:pos x="112" y="23"/>
                </a:cxn>
                <a:cxn ang="0">
                  <a:pos x="99" y="13"/>
                </a:cxn>
                <a:cxn ang="0">
                  <a:pos x="99" y="20"/>
                </a:cxn>
              </a:cxnLst>
              <a:rect l="0" t="0" r="r" b="b"/>
              <a:pathLst>
                <a:path w="117" h="109">
                  <a:moveTo>
                    <a:pt x="90" y="56"/>
                  </a:moveTo>
                  <a:cubicBezTo>
                    <a:pt x="90" y="55"/>
                    <a:pt x="90" y="55"/>
                    <a:pt x="90" y="54"/>
                  </a:cubicBezTo>
                  <a:cubicBezTo>
                    <a:pt x="92" y="53"/>
                    <a:pt x="95" y="49"/>
                    <a:pt x="95" y="48"/>
                  </a:cubicBezTo>
                  <a:cubicBezTo>
                    <a:pt x="94" y="47"/>
                    <a:pt x="90" y="45"/>
                    <a:pt x="88" y="46"/>
                  </a:cubicBezTo>
                  <a:cubicBezTo>
                    <a:pt x="87" y="45"/>
                    <a:pt x="87" y="44"/>
                    <a:pt x="87" y="43"/>
                  </a:cubicBezTo>
                  <a:cubicBezTo>
                    <a:pt x="88" y="42"/>
                    <a:pt x="90" y="37"/>
                    <a:pt x="90" y="36"/>
                  </a:cubicBezTo>
                  <a:cubicBezTo>
                    <a:pt x="89" y="35"/>
                    <a:pt x="84" y="35"/>
                    <a:pt x="82" y="36"/>
                  </a:cubicBezTo>
                  <a:cubicBezTo>
                    <a:pt x="82" y="35"/>
                    <a:pt x="81" y="34"/>
                    <a:pt x="81" y="34"/>
                  </a:cubicBezTo>
                  <a:cubicBezTo>
                    <a:pt x="82" y="32"/>
                    <a:pt x="83" y="27"/>
                    <a:pt x="82" y="26"/>
                  </a:cubicBezTo>
                  <a:cubicBezTo>
                    <a:pt x="81" y="26"/>
                    <a:pt x="76" y="26"/>
                    <a:pt x="75" y="28"/>
                  </a:cubicBezTo>
                  <a:cubicBezTo>
                    <a:pt x="74" y="27"/>
                    <a:pt x="73" y="27"/>
                    <a:pt x="73" y="26"/>
                  </a:cubicBezTo>
                  <a:cubicBezTo>
                    <a:pt x="74" y="24"/>
                    <a:pt x="73" y="19"/>
                    <a:pt x="72" y="19"/>
                  </a:cubicBezTo>
                  <a:cubicBezTo>
                    <a:pt x="71" y="18"/>
                    <a:pt x="67" y="20"/>
                    <a:pt x="65" y="22"/>
                  </a:cubicBezTo>
                  <a:cubicBezTo>
                    <a:pt x="65" y="22"/>
                    <a:pt x="64" y="21"/>
                    <a:pt x="63" y="21"/>
                  </a:cubicBezTo>
                  <a:cubicBezTo>
                    <a:pt x="63" y="19"/>
                    <a:pt x="61" y="14"/>
                    <a:pt x="60" y="14"/>
                  </a:cubicBezTo>
                  <a:cubicBezTo>
                    <a:pt x="59" y="14"/>
                    <a:pt x="55" y="17"/>
                    <a:pt x="55" y="19"/>
                  </a:cubicBezTo>
                  <a:cubicBezTo>
                    <a:pt x="54" y="19"/>
                    <a:pt x="53" y="18"/>
                    <a:pt x="52" y="18"/>
                  </a:cubicBezTo>
                  <a:cubicBezTo>
                    <a:pt x="52" y="16"/>
                    <a:pt x="49" y="12"/>
                    <a:pt x="48" y="12"/>
                  </a:cubicBezTo>
                  <a:cubicBezTo>
                    <a:pt x="47" y="12"/>
                    <a:pt x="44" y="16"/>
                    <a:pt x="44" y="18"/>
                  </a:cubicBezTo>
                  <a:cubicBezTo>
                    <a:pt x="43" y="18"/>
                    <a:pt x="42" y="19"/>
                    <a:pt x="41" y="19"/>
                  </a:cubicBezTo>
                  <a:cubicBezTo>
                    <a:pt x="40" y="17"/>
                    <a:pt x="37" y="14"/>
                    <a:pt x="35" y="14"/>
                  </a:cubicBezTo>
                  <a:cubicBezTo>
                    <a:pt x="34" y="14"/>
                    <a:pt x="32" y="19"/>
                    <a:pt x="33" y="21"/>
                  </a:cubicBezTo>
                  <a:cubicBezTo>
                    <a:pt x="32" y="21"/>
                    <a:pt x="31" y="22"/>
                    <a:pt x="31" y="22"/>
                  </a:cubicBezTo>
                  <a:cubicBezTo>
                    <a:pt x="29" y="20"/>
                    <a:pt x="25" y="18"/>
                    <a:pt x="24" y="19"/>
                  </a:cubicBezTo>
                  <a:cubicBezTo>
                    <a:pt x="23" y="19"/>
                    <a:pt x="22" y="24"/>
                    <a:pt x="23" y="26"/>
                  </a:cubicBezTo>
                  <a:cubicBezTo>
                    <a:pt x="22" y="27"/>
                    <a:pt x="22" y="27"/>
                    <a:pt x="21" y="28"/>
                  </a:cubicBezTo>
                  <a:cubicBezTo>
                    <a:pt x="19" y="26"/>
                    <a:pt x="15" y="26"/>
                    <a:pt x="14" y="26"/>
                  </a:cubicBezTo>
                  <a:cubicBezTo>
                    <a:pt x="13" y="27"/>
                    <a:pt x="14" y="32"/>
                    <a:pt x="15" y="34"/>
                  </a:cubicBezTo>
                  <a:cubicBezTo>
                    <a:pt x="15" y="34"/>
                    <a:pt x="14" y="35"/>
                    <a:pt x="14" y="36"/>
                  </a:cubicBezTo>
                  <a:cubicBezTo>
                    <a:pt x="12" y="35"/>
                    <a:pt x="7" y="35"/>
                    <a:pt x="6" y="36"/>
                  </a:cubicBezTo>
                  <a:cubicBezTo>
                    <a:pt x="6" y="37"/>
                    <a:pt x="7" y="42"/>
                    <a:pt x="9" y="43"/>
                  </a:cubicBezTo>
                  <a:cubicBezTo>
                    <a:pt x="9" y="44"/>
                    <a:pt x="9" y="45"/>
                    <a:pt x="8" y="46"/>
                  </a:cubicBezTo>
                  <a:cubicBezTo>
                    <a:pt x="6" y="45"/>
                    <a:pt x="2" y="47"/>
                    <a:pt x="1" y="48"/>
                  </a:cubicBezTo>
                  <a:cubicBezTo>
                    <a:pt x="1" y="49"/>
                    <a:pt x="4" y="53"/>
                    <a:pt x="6" y="54"/>
                  </a:cubicBezTo>
                  <a:cubicBezTo>
                    <a:pt x="6" y="55"/>
                    <a:pt x="6" y="55"/>
                    <a:pt x="6" y="56"/>
                  </a:cubicBezTo>
                  <a:cubicBezTo>
                    <a:pt x="4" y="56"/>
                    <a:pt x="0" y="59"/>
                    <a:pt x="0" y="61"/>
                  </a:cubicBezTo>
                  <a:cubicBezTo>
                    <a:pt x="0" y="62"/>
                    <a:pt x="4" y="65"/>
                    <a:pt x="6" y="65"/>
                  </a:cubicBezTo>
                  <a:cubicBezTo>
                    <a:pt x="6" y="66"/>
                    <a:pt x="6" y="67"/>
                    <a:pt x="6" y="67"/>
                  </a:cubicBezTo>
                  <a:cubicBezTo>
                    <a:pt x="4" y="68"/>
                    <a:pt x="1" y="72"/>
                    <a:pt x="1" y="73"/>
                  </a:cubicBezTo>
                  <a:cubicBezTo>
                    <a:pt x="2" y="74"/>
                    <a:pt x="6" y="76"/>
                    <a:pt x="8" y="76"/>
                  </a:cubicBezTo>
                  <a:cubicBezTo>
                    <a:pt x="9" y="76"/>
                    <a:pt x="9" y="77"/>
                    <a:pt x="9" y="78"/>
                  </a:cubicBezTo>
                  <a:cubicBezTo>
                    <a:pt x="7" y="79"/>
                    <a:pt x="6" y="84"/>
                    <a:pt x="6" y="85"/>
                  </a:cubicBezTo>
                  <a:cubicBezTo>
                    <a:pt x="7" y="86"/>
                    <a:pt x="12" y="86"/>
                    <a:pt x="14" y="85"/>
                  </a:cubicBezTo>
                  <a:cubicBezTo>
                    <a:pt x="14" y="86"/>
                    <a:pt x="15" y="87"/>
                    <a:pt x="15" y="87"/>
                  </a:cubicBezTo>
                  <a:cubicBezTo>
                    <a:pt x="14" y="89"/>
                    <a:pt x="13" y="94"/>
                    <a:pt x="14" y="95"/>
                  </a:cubicBezTo>
                  <a:cubicBezTo>
                    <a:pt x="15" y="96"/>
                    <a:pt x="20" y="95"/>
                    <a:pt x="21" y="93"/>
                  </a:cubicBezTo>
                  <a:cubicBezTo>
                    <a:pt x="22" y="94"/>
                    <a:pt x="22" y="95"/>
                    <a:pt x="23" y="95"/>
                  </a:cubicBezTo>
                  <a:cubicBezTo>
                    <a:pt x="22" y="97"/>
                    <a:pt x="23" y="102"/>
                    <a:pt x="24" y="102"/>
                  </a:cubicBezTo>
                  <a:cubicBezTo>
                    <a:pt x="25" y="103"/>
                    <a:pt x="29" y="101"/>
                    <a:pt x="31" y="99"/>
                  </a:cubicBezTo>
                  <a:cubicBezTo>
                    <a:pt x="31" y="100"/>
                    <a:pt x="32" y="100"/>
                    <a:pt x="33" y="100"/>
                  </a:cubicBezTo>
                  <a:cubicBezTo>
                    <a:pt x="32" y="102"/>
                    <a:pt x="34" y="107"/>
                    <a:pt x="35" y="107"/>
                  </a:cubicBezTo>
                  <a:cubicBezTo>
                    <a:pt x="37" y="108"/>
                    <a:pt x="40" y="105"/>
                    <a:pt x="41" y="102"/>
                  </a:cubicBezTo>
                  <a:cubicBezTo>
                    <a:pt x="42" y="103"/>
                    <a:pt x="43" y="103"/>
                    <a:pt x="44" y="103"/>
                  </a:cubicBezTo>
                  <a:cubicBezTo>
                    <a:pt x="44" y="105"/>
                    <a:pt x="47" y="109"/>
                    <a:pt x="48" y="109"/>
                  </a:cubicBezTo>
                  <a:cubicBezTo>
                    <a:pt x="49" y="109"/>
                    <a:pt x="52" y="105"/>
                    <a:pt x="52" y="103"/>
                  </a:cubicBezTo>
                  <a:cubicBezTo>
                    <a:pt x="53" y="103"/>
                    <a:pt x="54" y="103"/>
                    <a:pt x="55" y="103"/>
                  </a:cubicBezTo>
                  <a:cubicBezTo>
                    <a:pt x="55" y="105"/>
                    <a:pt x="59" y="108"/>
                    <a:pt x="60" y="107"/>
                  </a:cubicBezTo>
                  <a:cubicBezTo>
                    <a:pt x="61" y="107"/>
                    <a:pt x="63" y="102"/>
                    <a:pt x="63" y="100"/>
                  </a:cubicBezTo>
                  <a:cubicBezTo>
                    <a:pt x="64" y="100"/>
                    <a:pt x="65" y="100"/>
                    <a:pt x="65" y="99"/>
                  </a:cubicBezTo>
                  <a:cubicBezTo>
                    <a:pt x="67" y="101"/>
                    <a:pt x="71" y="103"/>
                    <a:pt x="72" y="102"/>
                  </a:cubicBezTo>
                  <a:cubicBezTo>
                    <a:pt x="73" y="102"/>
                    <a:pt x="74" y="97"/>
                    <a:pt x="73" y="95"/>
                  </a:cubicBezTo>
                  <a:cubicBezTo>
                    <a:pt x="73" y="95"/>
                    <a:pt x="74" y="94"/>
                    <a:pt x="75" y="93"/>
                  </a:cubicBezTo>
                  <a:cubicBezTo>
                    <a:pt x="76" y="95"/>
                    <a:pt x="81" y="96"/>
                    <a:pt x="82" y="95"/>
                  </a:cubicBezTo>
                  <a:cubicBezTo>
                    <a:pt x="83" y="94"/>
                    <a:pt x="82" y="89"/>
                    <a:pt x="81" y="87"/>
                  </a:cubicBezTo>
                  <a:cubicBezTo>
                    <a:pt x="81" y="87"/>
                    <a:pt x="82" y="86"/>
                    <a:pt x="82" y="85"/>
                  </a:cubicBezTo>
                  <a:cubicBezTo>
                    <a:pt x="84" y="86"/>
                    <a:pt x="89" y="86"/>
                    <a:pt x="90" y="85"/>
                  </a:cubicBezTo>
                  <a:cubicBezTo>
                    <a:pt x="90" y="84"/>
                    <a:pt x="88" y="79"/>
                    <a:pt x="87" y="78"/>
                  </a:cubicBezTo>
                  <a:cubicBezTo>
                    <a:pt x="87" y="77"/>
                    <a:pt x="87" y="76"/>
                    <a:pt x="88" y="76"/>
                  </a:cubicBezTo>
                  <a:cubicBezTo>
                    <a:pt x="90" y="76"/>
                    <a:pt x="94" y="74"/>
                    <a:pt x="95" y="73"/>
                  </a:cubicBezTo>
                  <a:cubicBezTo>
                    <a:pt x="95" y="72"/>
                    <a:pt x="92" y="68"/>
                    <a:pt x="90" y="67"/>
                  </a:cubicBezTo>
                  <a:cubicBezTo>
                    <a:pt x="90" y="67"/>
                    <a:pt x="90" y="66"/>
                    <a:pt x="90" y="65"/>
                  </a:cubicBezTo>
                  <a:cubicBezTo>
                    <a:pt x="92" y="65"/>
                    <a:pt x="96" y="62"/>
                    <a:pt x="96" y="61"/>
                  </a:cubicBezTo>
                  <a:cubicBezTo>
                    <a:pt x="96" y="59"/>
                    <a:pt x="92" y="56"/>
                    <a:pt x="90" y="56"/>
                  </a:cubicBezTo>
                  <a:close/>
                  <a:moveTo>
                    <a:pt x="58" y="98"/>
                  </a:moveTo>
                  <a:cubicBezTo>
                    <a:pt x="56" y="99"/>
                    <a:pt x="55" y="99"/>
                    <a:pt x="53" y="99"/>
                  </a:cubicBezTo>
                  <a:cubicBezTo>
                    <a:pt x="54" y="91"/>
                    <a:pt x="59" y="80"/>
                    <a:pt x="56" y="74"/>
                  </a:cubicBezTo>
                  <a:cubicBezTo>
                    <a:pt x="60" y="80"/>
                    <a:pt x="71" y="81"/>
                    <a:pt x="79" y="84"/>
                  </a:cubicBezTo>
                  <a:cubicBezTo>
                    <a:pt x="74" y="91"/>
                    <a:pt x="67" y="96"/>
                    <a:pt x="58" y="98"/>
                  </a:cubicBezTo>
                  <a:close/>
                  <a:moveTo>
                    <a:pt x="17" y="84"/>
                  </a:moveTo>
                  <a:cubicBezTo>
                    <a:pt x="24" y="81"/>
                    <a:pt x="36" y="80"/>
                    <a:pt x="40" y="74"/>
                  </a:cubicBezTo>
                  <a:cubicBezTo>
                    <a:pt x="37" y="80"/>
                    <a:pt x="42" y="91"/>
                    <a:pt x="43" y="99"/>
                  </a:cubicBezTo>
                  <a:cubicBezTo>
                    <a:pt x="33" y="98"/>
                    <a:pt x="23" y="93"/>
                    <a:pt x="17" y="84"/>
                  </a:cubicBezTo>
                  <a:close/>
                  <a:moveTo>
                    <a:pt x="12" y="45"/>
                  </a:moveTo>
                  <a:cubicBezTo>
                    <a:pt x="19" y="50"/>
                    <a:pt x="26" y="60"/>
                    <a:pt x="32" y="61"/>
                  </a:cubicBezTo>
                  <a:cubicBezTo>
                    <a:pt x="26" y="61"/>
                    <a:pt x="19" y="71"/>
                    <a:pt x="12" y="76"/>
                  </a:cubicBezTo>
                  <a:cubicBezTo>
                    <a:pt x="11" y="74"/>
                    <a:pt x="11" y="72"/>
                    <a:pt x="10" y="71"/>
                  </a:cubicBezTo>
                  <a:cubicBezTo>
                    <a:pt x="8" y="62"/>
                    <a:pt x="9" y="53"/>
                    <a:pt x="12" y="45"/>
                  </a:cubicBezTo>
                  <a:close/>
                  <a:moveTo>
                    <a:pt x="38" y="23"/>
                  </a:moveTo>
                  <a:cubicBezTo>
                    <a:pt x="40" y="22"/>
                    <a:pt x="41" y="22"/>
                    <a:pt x="43" y="22"/>
                  </a:cubicBezTo>
                  <a:cubicBezTo>
                    <a:pt x="42" y="30"/>
                    <a:pt x="37" y="41"/>
                    <a:pt x="40" y="47"/>
                  </a:cubicBezTo>
                  <a:cubicBezTo>
                    <a:pt x="36" y="41"/>
                    <a:pt x="24" y="40"/>
                    <a:pt x="17" y="37"/>
                  </a:cubicBezTo>
                  <a:cubicBezTo>
                    <a:pt x="22" y="30"/>
                    <a:pt x="29" y="25"/>
                    <a:pt x="38" y="23"/>
                  </a:cubicBezTo>
                  <a:close/>
                  <a:moveTo>
                    <a:pt x="79" y="37"/>
                  </a:moveTo>
                  <a:cubicBezTo>
                    <a:pt x="71" y="40"/>
                    <a:pt x="60" y="41"/>
                    <a:pt x="56" y="47"/>
                  </a:cubicBezTo>
                  <a:cubicBezTo>
                    <a:pt x="59" y="41"/>
                    <a:pt x="54" y="30"/>
                    <a:pt x="53" y="22"/>
                  </a:cubicBezTo>
                  <a:cubicBezTo>
                    <a:pt x="63" y="23"/>
                    <a:pt x="73" y="29"/>
                    <a:pt x="79" y="37"/>
                  </a:cubicBezTo>
                  <a:close/>
                  <a:moveTo>
                    <a:pt x="54" y="70"/>
                  </a:moveTo>
                  <a:cubicBezTo>
                    <a:pt x="54" y="71"/>
                    <a:pt x="55" y="72"/>
                    <a:pt x="55" y="73"/>
                  </a:cubicBezTo>
                  <a:cubicBezTo>
                    <a:pt x="55" y="72"/>
                    <a:pt x="54" y="71"/>
                    <a:pt x="53" y="71"/>
                  </a:cubicBezTo>
                  <a:cubicBezTo>
                    <a:pt x="51" y="74"/>
                    <a:pt x="45" y="74"/>
                    <a:pt x="43" y="71"/>
                  </a:cubicBezTo>
                  <a:cubicBezTo>
                    <a:pt x="42" y="71"/>
                    <a:pt x="41" y="72"/>
                    <a:pt x="41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37" y="70"/>
                    <a:pt x="35" y="65"/>
                    <a:pt x="37" y="62"/>
                  </a:cubicBezTo>
                  <a:cubicBezTo>
                    <a:pt x="36" y="61"/>
                    <a:pt x="35" y="61"/>
                    <a:pt x="34" y="61"/>
                  </a:cubicBezTo>
                  <a:cubicBezTo>
                    <a:pt x="35" y="61"/>
                    <a:pt x="36" y="60"/>
                    <a:pt x="37" y="60"/>
                  </a:cubicBezTo>
                  <a:cubicBezTo>
                    <a:pt x="35" y="56"/>
                    <a:pt x="37" y="51"/>
                    <a:pt x="42" y="51"/>
                  </a:cubicBezTo>
                  <a:cubicBezTo>
                    <a:pt x="41" y="50"/>
                    <a:pt x="41" y="49"/>
                    <a:pt x="41" y="48"/>
                  </a:cubicBezTo>
                  <a:cubicBezTo>
                    <a:pt x="41" y="49"/>
                    <a:pt x="42" y="50"/>
                    <a:pt x="43" y="50"/>
                  </a:cubicBezTo>
                  <a:cubicBezTo>
                    <a:pt x="45" y="47"/>
                    <a:pt x="51" y="47"/>
                    <a:pt x="53" y="50"/>
                  </a:cubicBezTo>
                  <a:cubicBezTo>
                    <a:pt x="54" y="50"/>
                    <a:pt x="55" y="49"/>
                    <a:pt x="55" y="48"/>
                  </a:cubicBezTo>
                  <a:cubicBezTo>
                    <a:pt x="55" y="49"/>
                    <a:pt x="54" y="50"/>
                    <a:pt x="54" y="51"/>
                  </a:cubicBezTo>
                  <a:cubicBezTo>
                    <a:pt x="59" y="51"/>
                    <a:pt x="61" y="56"/>
                    <a:pt x="59" y="60"/>
                  </a:cubicBezTo>
                  <a:cubicBezTo>
                    <a:pt x="60" y="60"/>
                    <a:pt x="61" y="61"/>
                    <a:pt x="62" y="61"/>
                  </a:cubicBezTo>
                  <a:cubicBezTo>
                    <a:pt x="61" y="61"/>
                    <a:pt x="60" y="61"/>
                    <a:pt x="59" y="62"/>
                  </a:cubicBezTo>
                  <a:cubicBezTo>
                    <a:pt x="61" y="65"/>
                    <a:pt x="59" y="70"/>
                    <a:pt x="54" y="70"/>
                  </a:cubicBezTo>
                  <a:close/>
                  <a:moveTo>
                    <a:pt x="84" y="76"/>
                  </a:moveTo>
                  <a:cubicBezTo>
                    <a:pt x="77" y="71"/>
                    <a:pt x="70" y="61"/>
                    <a:pt x="63" y="61"/>
                  </a:cubicBezTo>
                  <a:cubicBezTo>
                    <a:pt x="70" y="60"/>
                    <a:pt x="77" y="50"/>
                    <a:pt x="84" y="45"/>
                  </a:cubicBezTo>
                  <a:cubicBezTo>
                    <a:pt x="85" y="47"/>
                    <a:pt x="85" y="49"/>
                    <a:pt x="86" y="50"/>
                  </a:cubicBezTo>
                  <a:cubicBezTo>
                    <a:pt x="88" y="59"/>
                    <a:pt x="87" y="68"/>
                    <a:pt x="84" y="76"/>
                  </a:cubicBezTo>
                  <a:close/>
                  <a:moveTo>
                    <a:pt x="48" y="49"/>
                  </a:moveTo>
                  <a:cubicBezTo>
                    <a:pt x="42" y="49"/>
                    <a:pt x="37" y="54"/>
                    <a:pt x="37" y="61"/>
                  </a:cubicBezTo>
                  <a:cubicBezTo>
                    <a:pt x="37" y="67"/>
                    <a:pt x="42" y="72"/>
                    <a:pt x="48" y="72"/>
                  </a:cubicBezTo>
                  <a:cubicBezTo>
                    <a:pt x="54" y="72"/>
                    <a:pt x="59" y="67"/>
                    <a:pt x="59" y="61"/>
                  </a:cubicBezTo>
                  <a:cubicBezTo>
                    <a:pt x="59" y="54"/>
                    <a:pt x="54" y="49"/>
                    <a:pt x="48" y="49"/>
                  </a:cubicBezTo>
                  <a:close/>
                  <a:moveTo>
                    <a:pt x="48" y="67"/>
                  </a:moveTo>
                  <a:cubicBezTo>
                    <a:pt x="44" y="67"/>
                    <a:pt x="42" y="64"/>
                    <a:pt x="42" y="61"/>
                  </a:cubicBezTo>
                  <a:cubicBezTo>
                    <a:pt x="42" y="57"/>
                    <a:pt x="44" y="54"/>
                    <a:pt x="48" y="54"/>
                  </a:cubicBezTo>
                  <a:cubicBezTo>
                    <a:pt x="51" y="54"/>
                    <a:pt x="54" y="57"/>
                    <a:pt x="54" y="61"/>
                  </a:cubicBezTo>
                  <a:cubicBezTo>
                    <a:pt x="54" y="64"/>
                    <a:pt x="51" y="67"/>
                    <a:pt x="48" y="67"/>
                  </a:cubicBezTo>
                  <a:close/>
                  <a:moveTo>
                    <a:pt x="117" y="18"/>
                  </a:moveTo>
                  <a:cubicBezTo>
                    <a:pt x="117" y="17"/>
                    <a:pt x="115" y="16"/>
                    <a:pt x="114" y="16"/>
                  </a:cubicBezTo>
                  <a:cubicBezTo>
                    <a:pt x="114" y="16"/>
                    <a:pt x="114" y="15"/>
                    <a:pt x="114" y="15"/>
                  </a:cubicBezTo>
                  <a:cubicBezTo>
                    <a:pt x="115" y="15"/>
                    <a:pt x="116" y="13"/>
                    <a:pt x="116" y="13"/>
                  </a:cubicBezTo>
                  <a:cubicBezTo>
                    <a:pt x="116" y="13"/>
                    <a:pt x="114" y="12"/>
                    <a:pt x="113" y="12"/>
                  </a:cubicBezTo>
                  <a:cubicBezTo>
                    <a:pt x="113" y="12"/>
                    <a:pt x="113" y="11"/>
                    <a:pt x="113" y="11"/>
                  </a:cubicBezTo>
                  <a:cubicBezTo>
                    <a:pt x="114" y="11"/>
                    <a:pt x="114" y="9"/>
                    <a:pt x="114" y="9"/>
                  </a:cubicBezTo>
                  <a:cubicBezTo>
                    <a:pt x="114" y="8"/>
                    <a:pt x="112" y="8"/>
                    <a:pt x="112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1" y="7"/>
                    <a:pt x="112" y="5"/>
                    <a:pt x="111" y="5"/>
                  </a:cubicBezTo>
                  <a:cubicBezTo>
                    <a:pt x="111" y="5"/>
                    <a:pt x="109" y="5"/>
                    <a:pt x="109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8" y="2"/>
                    <a:pt x="108" y="2"/>
                  </a:cubicBezTo>
                  <a:cubicBezTo>
                    <a:pt x="107" y="2"/>
                    <a:pt x="106" y="3"/>
                    <a:pt x="105" y="3"/>
                  </a:cubicBezTo>
                  <a:cubicBezTo>
                    <a:pt x="105" y="3"/>
                    <a:pt x="105" y="3"/>
                    <a:pt x="104" y="3"/>
                  </a:cubicBezTo>
                  <a:cubicBezTo>
                    <a:pt x="105" y="2"/>
                    <a:pt x="104" y="1"/>
                    <a:pt x="103" y="0"/>
                  </a:cubicBezTo>
                  <a:cubicBezTo>
                    <a:pt x="103" y="0"/>
                    <a:pt x="102" y="1"/>
                    <a:pt x="101" y="2"/>
                  </a:cubicBezTo>
                  <a:cubicBezTo>
                    <a:pt x="101" y="2"/>
                    <a:pt x="101" y="2"/>
                    <a:pt x="100" y="2"/>
                  </a:cubicBezTo>
                  <a:cubicBezTo>
                    <a:pt x="100" y="1"/>
                    <a:pt x="99" y="0"/>
                    <a:pt x="99" y="0"/>
                  </a:cubicBezTo>
                  <a:cubicBezTo>
                    <a:pt x="98" y="0"/>
                    <a:pt x="97" y="1"/>
                    <a:pt x="97" y="2"/>
                  </a:cubicBezTo>
                  <a:cubicBezTo>
                    <a:pt x="97" y="2"/>
                    <a:pt x="97" y="2"/>
                    <a:pt x="96" y="2"/>
                  </a:cubicBezTo>
                  <a:cubicBezTo>
                    <a:pt x="96" y="1"/>
                    <a:pt x="95" y="0"/>
                    <a:pt x="94" y="0"/>
                  </a:cubicBezTo>
                  <a:cubicBezTo>
                    <a:pt x="94" y="1"/>
                    <a:pt x="93" y="2"/>
                    <a:pt x="93" y="3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92" y="3"/>
                    <a:pt x="90" y="2"/>
                    <a:pt x="90" y="2"/>
                  </a:cubicBezTo>
                  <a:cubicBezTo>
                    <a:pt x="90" y="2"/>
                    <a:pt x="89" y="4"/>
                    <a:pt x="90" y="5"/>
                  </a:cubicBezTo>
                  <a:cubicBezTo>
                    <a:pt x="90" y="5"/>
                    <a:pt x="89" y="5"/>
                    <a:pt x="89" y="6"/>
                  </a:cubicBezTo>
                  <a:cubicBezTo>
                    <a:pt x="88" y="5"/>
                    <a:pt x="87" y="5"/>
                    <a:pt x="86" y="5"/>
                  </a:cubicBezTo>
                  <a:cubicBezTo>
                    <a:pt x="86" y="5"/>
                    <a:pt x="86" y="7"/>
                    <a:pt x="87" y="8"/>
                  </a:cubicBezTo>
                  <a:cubicBezTo>
                    <a:pt x="87" y="8"/>
                    <a:pt x="86" y="8"/>
                    <a:pt x="86" y="8"/>
                  </a:cubicBezTo>
                  <a:cubicBezTo>
                    <a:pt x="86" y="8"/>
                    <a:pt x="84" y="8"/>
                    <a:pt x="84" y="9"/>
                  </a:cubicBezTo>
                  <a:cubicBezTo>
                    <a:pt x="83" y="9"/>
                    <a:pt x="84" y="11"/>
                    <a:pt x="85" y="11"/>
                  </a:cubicBezTo>
                  <a:cubicBezTo>
                    <a:pt x="85" y="11"/>
                    <a:pt x="84" y="12"/>
                    <a:pt x="84" y="12"/>
                  </a:cubicBezTo>
                  <a:cubicBezTo>
                    <a:pt x="84" y="12"/>
                    <a:pt x="82" y="13"/>
                    <a:pt x="82" y="13"/>
                  </a:cubicBezTo>
                  <a:cubicBezTo>
                    <a:pt x="82" y="13"/>
                    <a:pt x="83" y="15"/>
                    <a:pt x="84" y="15"/>
                  </a:cubicBezTo>
                  <a:cubicBezTo>
                    <a:pt x="83" y="15"/>
                    <a:pt x="83" y="16"/>
                    <a:pt x="83" y="16"/>
                  </a:cubicBezTo>
                  <a:cubicBezTo>
                    <a:pt x="83" y="16"/>
                    <a:pt x="81" y="17"/>
                    <a:pt x="81" y="18"/>
                  </a:cubicBezTo>
                  <a:cubicBezTo>
                    <a:pt x="81" y="18"/>
                    <a:pt x="83" y="19"/>
                    <a:pt x="83" y="19"/>
                  </a:cubicBezTo>
                  <a:cubicBezTo>
                    <a:pt x="83" y="19"/>
                    <a:pt x="83" y="20"/>
                    <a:pt x="84" y="20"/>
                  </a:cubicBezTo>
                  <a:cubicBezTo>
                    <a:pt x="83" y="20"/>
                    <a:pt x="82" y="22"/>
                    <a:pt x="82" y="22"/>
                  </a:cubicBezTo>
                  <a:cubicBezTo>
                    <a:pt x="82" y="23"/>
                    <a:pt x="84" y="23"/>
                    <a:pt x="84" y="23"/>
                  </a:cubicBezTo>
                  <a:cubicBezTo>
                    <a:pt x="84" y="23"/>
                    <a:pt x="85" y="24"/>
                    <a:pt x="85" y="24"/>
                  </a:cubicBezTo>
                  <a:cubicBezTo>
                    <a:pt x="84" y="24"/>
                    <a:pt x="83" y="26"/>
                    <a:pt x="84" y="26"/>
                  </a:cubicBezTo>
                  <a:cubicBezTo>
                    <a:pt x="84" y="27"/>
                    <a:pt x="86" y="27"/>
                    <a:pt x="86" y="27"/>
                  </a:cubicBezTo>
                  <a:cubicBezTo>
                    <a:pt x="86" y="27"/>
                    <a:pt x="87" y="27"/>
                    <a:pt x="87" y="27"/>
                  </a:cubicBezTo>
                  <a:cubicBezTo>
                    <a:pt x="86" y="28"/>
                    <a:pt x="86" y="30"/>
                    <a:pt x="86" y="30"/>
                  </a:cubicBezTo>
                  <a:cubicBezTo>
                    <a:pt x="87" y="30"/>
                    <a:pt x="88" y="30"/>
                    <a:pt x="89" y="30"/>
                  </a:cubicBezTo>
                  <a:cubicBezTo>
                    <a:pt x="89" y="30"/>
                    <a:pt x="90" y="30"/>
                    <a:pt x="90" y="30"/>
                  </a:cubicBezTo>
                  <a:cubicBezTo>
                    <a:pt x="89" y="31"/>
                    <a:pt x="90" y="33"/>
                    <a:pt x="90" y="33"/>
                  </a:cubicBezTo>
                  <a:cubicBezTo>
                    <a:pt x="90" y="33"/>
                    <a:pt x="92" y="32"/>
                    <a:pt x="93" y="32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93" y="33"/>
                    <a:pt x="94" y="35"/>
                    <a:pt x="94" y="35"/>
                  </a:cubicBezTo>
                  <a:cubicBezTo>
                    <a:pt x="95" y="35"/>
                    <a:pt x="96" y="34"/>
                    <a:pt x="96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4"/>
                    <a:pt x="98" y="35"/>
                    <a:pt x="99" y="35"/>
                  </a:cubicBezTo>
                  <a:cubicBezTo>
                    <a:pt x="99" y="35"/>
                    <a:pt x="100" y="34"/>
                    <a:pt x="100" y="33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2" y="34"/>
                    <a:pt x="103" y="35"/>
                    <a:pt x="103" y="35"/>
                  </a:cubicBezTo>
                  <a:cubicBezTo>
                    <a:pt x="104" y="35"/>
                    <a:pt x="105" y="33"/>
                    <a:pt x="104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6" y="32"/>
                    <a:pt x="107" y="33"/>
                    <a:pt x="108" y="33"/>
                  </a:cubicBezTo>
                  <a:cubicBezTo>
                    <a:pt x="108" y="33"/>
                    <a:pt x="108" y="31"/>
                    <a:pt x="108" y="30"/>
                  </a:cubicBezTo>
                  <a:cubicBezTo>
                    <a:pt x="108" y="30"/>
                    <a:pt x="108" y="30"/>
                    <a:pt x="109" y="30"/>
                  </a:cubicBezTo>
                  <a:cubicBezTo>
                    <a:pt x="109" y="30"/>
                    <a:pt x="111" y="30"/>
                    <a:pt x="111" y="30"/>
                  </a:cubicBezTo>
                  <a:cubicBezTo>
                    <a:pt x="112" y="30"/>
                    <a:pt x="111" y="28"/>
                    <a:pt x="111" y="27"/>
                  </a:cubicBezTo>
                  <a:cubicBezTo>
                    <a:pt x="111" y="27"/>
                    <a:pt x="111" y="27"/>
                    <a:pt x="112" y="27"/>
                  </a:cubicBezTo>
                  <a:cubicBezTo>
                    <a:pt x="112" y="27"/>
                    <a:pt x="114" y="27"/>
                    <a:pt x="114" y="26"/>
                  </a:cubicBezTo>
                  <a:cubicBezTo>
                    <a:pt x="114" y="26"/>
                    <a:pt x="114" y="24"/>
                    <a:pt x="113" y="24"/>
                  </a:cubicBezTo>
                  <a:cubicBezTo>
                    <a:pt x="113" y="24"/>
                    <a:pt x="113" y="23"/>
                    <a:pt x="113" y="23"/>
                  </a:cubicBezTo>
                  <a:cubicBezTo>
                    <a:pt x="114" y="23"/>
                    <a:pt x="116" y="23"/>
                    <a:pt x="116" y="22"/>
                  </a:cubicBezTo>
                  <a:cubicBezTo>
                    <a:pt x="116" y="22"/>
                    <a:pt x="115" y="20"/>
                    <a:pt x="114" y="20"/>
                  </a:cubicBezTo>
                  <a:cubicBezTo>
                    <a:pt x="114" y="20"/>
                    <a:pt x="114" y="19"/>
                    <a:pt x="114" y="19"/>
                  </a:cubicBezTo>
                  <a:cubicBezTo>
                    <a:pt x="115" y="19"/>
                    <a:pt x="117" y="18"/>
                    <a:pt x="117" y="18"/>
                  </a:cubicBezTo>
                  <a:close/>
                  <a:moveTo>
                    <a:pt x="103" y="31"/>
                  </a:moveTo>
                  <a:cubicBezTo>
                    <a:pt x="102" y="32"/>
                    <a:pt x="101" y="32"/>
                    <a:pt x="101" y="32"/>
                  </a:cubicBezTo>
                  <a:cubicBezTo>
                    <a:pt x="101" y="29"/>
                    <a:pt x="103" y="25"/>
                    <a:pt x="102" y="22"/>
                  </a:cubicBezTo>
                  <a:cubicBezTo>
                    <a:pt x="103" y="25"/>
                    <a:pt x="107" y="25"/>
                    <a:pt x="110" y="26"/>
                  </a:cubicBezTo>
                  <a:cubicBezTo>
                    <a:pt x="108" y="29"/>
                    <a:pt x="106" y="31"/>
                    <a:pt x="103" y="31"/>
                  </a:cubicBezTo>
                  <a:close/>
                  <a:moveTo>
                    <a:pt x="87" y="26"/>
                  </a:moveTo>
                  <a:cubicBezTo>
                    <a:pt x="90" y="25"/>
                    <a:pt x="95" y="25"/>
                    <a:pt x="96" y="22"/>
                  </a:cubicBezTo>
                  <a:cubicBezTo>
                    <a:pt x="95" y="25"/>
                    <a:pt x="97" y="29"/>
                    <a:pt x="97" y="32"/>
                  </a:cubicBezTo>
                  <a:cubicBezTo>
                    <a:pt x="93" y="31"/>
                    <a:pt x="90" y="29"/>
                    <a:pt x="87" y="26"/>
                  </a:cubicBezTo>
                  <a:close/>
                  <a:moveTo>
                    <a:pt x="85" y="21"/>
                  </a:moveTo>
                  <a:cubicBezTo>
                    <a:pt x="84" y="18"/>
                    <a:pt x="84" y="15"/>
                    <a:pt x="86" y="12"/>
                  </a:cubicBezTo>
                  <a:cubicBezTo>
                    <a:pt x="88" y="14"/>
                    <a:pt x="91" y="18"/>
                    <a:pt x="93" y="18"/>
                  </a:cubicBezTo>
                  <a:cubicBezTo>
                    <a:pt x="91" y="18"/>
                    <a:pt x="88" y="21"/>
                    <a:pt x="86" y="23"/>
                  </a:cubicBezTo>
                  <a:cubicBezTo>
                    <a:pt x="85" y="23"/>
                    <a:pt x="85" y="22"/>
                    <a:pt x="85" y="21"/>
                  </a:cubicBezTo>
                  <a:close/>
                  <a:moveTo>
                    <a:pt x="95" y="4"/>
                  </a:moveTo>
                  <a:cubicBezTo>
                    <a:pt x="96" y="4"/>
                    <a:pt x="96" y="3"/>
                    <a:pt x="97" y="3"/>
                  </a:cubicBezTo>
                  <a:cubicBezTo>
                    <a:pt x="97" y="7"/>
                    <a:pt x="95" y="11"/>
                    <a:pt x="96" y="13"/>
                  </a:cubicBezTo>
                  <a:cubicBezTo>
                    <a:pt x="95" y="11"/>
                    <a:pt x="90" y="10"/>
                    <a:pt x="87" y="9"/>
                  </a:cubicBezTo>
                  <a:cubicBezTo>
                    <a:pt x="89" y="6"/>
                    <a:pt x="92" y="5"/>
                    <a:pt x="95" y="4"/>
                  </a:cubicBezTo>
                  <a:close/>
                  <a:moveTo>
                    <a:pt x="110" y="9"/>
                  </a:moveTo>
                  <a:cubicBezTo>
                    <a:pt x="107" y="10"/>
                    <a:pt x="103" y="11"/>
                    <a:pt x="102" y="13"/>
                  </a:cubicBezTo>
                  <a:cubicBezTo>
                    <a:pt x="103" y="11"/>
                    <a:pt x="101" y="7"/>
                    <a:pt x="101" y="3"/>
                  </a:cubicBezTo>
                  <a:cubicBezTo>
                    <a:pt x="104" y="4"/>
                    <a:pt x="108" y="6"/>
                    <a:pt x="110" y="9"/>
                  </a:cubicBezTo>
                  <a:close/>
                  <a:moveTo>
                    <a:pt x="101" y="21"/>
                  </a:moveTo>
                  <a:cubicBezTo>
                    <a:pt x="101" y="21"/>
                    <a:pt x="101" y="22"/>
                    <a:pt x="102" y="22"/>
                  </a:cubicBezTo>
                  <a:cubicBezTo>
                    <a:pt x="101" y="22"/>
                    <a:pt x="101" y="22"/>
                    <a:pt x="101" y="21"/>
                  </a:cubicBezTo>
                  <a:cubicBezTo>
                    <a:pt x="100" y="23"/>
                    <a:pt x="98" y="23"/>
                    <a:pt x="97" y="21"/>
                  </a:cubicBezTo>
                  <a:cubicBezTo>
                    <a:pt x="97" y="22"/>
                    <a:pt x="96" y="22"/>
                    <a:pt x="96" y="22"/>
                  </a:cubicBezTo>
                  <a:cubicBezTo>
                    <a:pt x="96" y="22"/>
                    <a:pt x="97" y="21"/>
                    <a:pt x="97" y="21"/>
                  </a:cubicBezTo>
                  <a:cubicBezTo>
                    <a:pt x="95" y="21"/>
                    <a:pt x="94" y="19"/>
                    <a:pt x="95" y="18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94" y="18"/>
                    <a:pt x="94" y="17"/>
                    <a:pt x="95" y="17"/>
                  </a:cubicBezTo>
                  <a:cubicBezTo>
                    <a:pt x="94" y="16"/>
                    <a:pt x="95" y="14"/>
                    <a:pt x="97" y="14"/>
                  </a:cubicBezTo>
                  <a:cubicBezTo>
                    <a:pt x="97" y="14"/>
                    <a:pt x="96" y="13"/>
                    <a:pt x="96" y="13"/>
                  </a:cubicBezTo>
                  <a:cubicBezTo>
                    <a:pt x="96" y="13"/>
                    <a:pt x="97" y="14"/>
                    <a:pt x="97" y="14"/>
                  </a:cubicBezTo>
                  <a:cubicBezTo>
                    <a:pt x="98" y="13"/>
                    <a:pt x="100" y="13"/>
                    <a:pt x="101" y="14"/>
                  </a:cubicBezTo>
                  <a:cubicBezTo>
                    <a:pt x="101" y="14"/>
                    <a:pt x="101" y="13"/>
                    <a:pt x="102" y="13"/>
                  </a:cubicBezTo>
                  <a:cubicBezTo>
                    <a:pt x="101" y="13"/>
                    <a:pt x="101" y="14"/>
                    <a:pt x="101" y="14"/>
                  </a:cubicBezTo>
                  <a:cubicBezTo>
                    <a:pt x="103" y="14"/>
                    <a:pt x="104" y="16"/>
                    <a:pt x="103" y="17"/>
                  </a:cubicBezTo>
                  <a:cubicBezTo>
                    <a:pt x="103" y="17"/>
                    <a:pt x="104" y="18"/>
                    <a:pt x="104" y="18"/>
                  </a:cubicBezTo>
                  <a:cubicBezTo>
                    <a:pt x="104" y="18"/>
                    <a:pt x="103" y="18"/>
                    <a:pt x="103" y="18"/>
                  </a:cubicBezTo>
                  <a:cubicBezTo>
                    <a:pt x="104" y="19"/>
                    <a:pt x="103" y="21"/>
                    <a:pt x="101" y="21"/>
                  </a:cubicBezTo>
                  <a:close/>
                  <a:moveTo>
                    <a:pt x="112" y="23"/>
                  </a:moveTo>
                  <a:cubicBezTo>
                    <a:pt x="110" y="21"/>
                    <a:pt x="107" y="18"/>
                    <a:pt x="104" y="18"/>
                  </a:cubicBezTo>
                  <a:cubicBezTo>
                    <a:pt x="107" y="18"/>
                    <a:pt x="110" y="14"/>
                    <a:pt x="112" y="12"/>
                  </a:cubicBezTo>
                  <a:cubicBezTo>
                    <a:pt x="112" y="13"/>
                    <a:pt x="113" y="13"/>
                    <a:pt x="113" y="14"/>
                  </a:cubicBezTo>
                  <a:cubicBezTo>
                    <a:pt x="114" y="17"/>
                    <a:pt x="113" y="20"/>
                    <a:pt x="112" y="23"/>
                  </a:cubicBezTo>
                  <a:close/>
                  <a:moveTo>
                    <a:pt x="99" y="13"/>
                  </a:moveTo>
                  <a:cubicBezTo>
                    <a:pt x="97" y="13"/>
                    <a:pt x="95" y="15"/>
                    <a:pt x="95" y="18"/>
                  </a:cubicBezTo>
                  <a:cubicBezTo>
                    <a:pt x="95" y="20"/>
                    <a:pt x="97" y="22"/>
                    <a:pt x="99" y="22"/>
                  </a:cubicBezTo>
                  <a:cubicBezTo>
                    <a:pt x="101" y="22"/>
                    <a:pt x="103" y="20"/>
                    <a:pt x="103" y="18"/>
                  </a:cubicBezTo>
                  <a:cubicBezTo>
                    <a:pt x="103" y="15"/>
                    <a:pt x="101" y="13"/>
                    <a:pt x="99" y="13"/>
                  </a:cubicBezTo>
                  <a:close/>
                  <a:moveTo>
                    <a:pt x="99" y="20"/>
                  </a:moveTo>
                  <a:cubicBezTo>
                    <a:pt x="98" y="20"/>
                    <a:pt x="97" y="19"/>
                    <a:pt x="97" y="18"/>
                  </a:cubicBezTo>
                  <a:cubicBezTo>
                    <a:pt x="97" y="16"/>
                    <a:pt x="98" y="15"/>
                    <a:pt x="99" y="15"/>
                  </a:cubicBezTo>
                  <a:cubicBezTo>
                    <a:pt x="100" y="15"/>
                    <a:pt x="101" y="16"/>
                    <a:pt x="101" y="18"/>
                  </a:cubicBezTo>
                  <a:cubicBezTo>
                    <a:pt x="101" y="19"/>
                    <a:pt x="100" y="20"/>
                    <a:pt x="99" y="2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95" name="Freeform 100"/>
            <p:cNvSpPr>
              <a:spLocks noEditPoints="1"/>
            </p:cNvSpPr>
            <p:nvPr/>
          </p:nvSpPr>
          <p:spPr bwMode="auto">
            <a:xfrm>
              <a:off x="4953000" y="2800350"/>
              <a:ext cx="244475" cy="334963"/>
            </a:xfrm>
            <a:custGeom>
              <a:avLst/>
              <a:gdLst/>
              <a:ahLst/>
              <a:cxnLst>
                <a:cxn ang="0">
                  <a:pos x="153" y="50"/>
                </a:cxn>
                <a:cxn ang="0">
                  <a:pos x="102" y="0"/>
                </a:cxn>
                <a:cxn ang="0">
                  <a:pos x="91" y="5"/>
                </a:cxn>
                <a:cxn ang="0">
                  <a:pos x="84" y="188"/>
                </a:cxn>
                <a:cxn ang="0">
                  <a:pos x="60" y="211"/>
                </a:cxn>
                <a:cxn ang="0">
                  <a:pos x="43" y="220"/>
                </a:cxn>
                <a:cxn ang="0">
                  <a:pos x="140" y="233"/>
                </a:cxn>
                <a:cxn ang="0">
                  <a:pos x="124" y="220"/>
                </a:cxn>
                <a:cxn ang="0">
                  <a:pos x="102" y="211"/>
                </a:cxn>
                <a:cxn ang="0">
                  <a:pos x="153" y="142"/>
                </a:cxn>
                <a:cxn ang="0">
                  <a:pos x="170" y="96"/>
                </a:cxn>
                <a:cxn ang="0">
                  <a:pos x="164" y="95"/>
                </a:cxn>
                <a:cxn ang="0">
                  <a:pos x="136" y="66"/>
                </a:cxn>
                <a:cxn ang="0">
                  <a:pos x="164" y="95"/>
                </a:cxn>
                <a:cxn ang="0">
                  <a:pos x="134" y="60"/>
                </a:cxn>
                <a:cxn ang="0">
                  <a:pos x="148" y="53"/>
                </a:cxn>
                <a:cxn ang="0">
                  <a:pos x="64" y="68"/>
                </a:cxn>
                <a:cxn ang="0">
                  <a:pos x="94" y="95"/>
                </a:cxn>
                <a:cxn ang="0">
                  <a:pos x="94" y="101"/>
                </a:cxn>
                <a:cxn ang="0">
                  <a:pos x="64" y="124"/>
                </a:cxn>
                <a:cxn ang="0">
                  <a:pos x="94" y="101"/>
                </a:cxn>
                <a:cxn ang="0">
                  <a:pos x="47" y="53"/>
                </a:cxn>
                <a:cxn ang="0">
                  <a:pos x="61" y="60"/>
                </a:cxn>
                <a:cxn ang="0">
                  <a:pos x="55" y="95"/>
                </a:cxn>
                <a:cxn ang="0">
                  <a:pos x="43" y="58"/>
                </a:cxn>
                <a:cxn ang="0">
                  <a:pos x="55" y="101"/>
                </a:cxn>
                <a:cxn ang="0">
                  <a:pos x="43" y="134"/>
                </a:cxn>
                <a:cxn ang="0">
                  <a:pos x="55" y="101"/>
                </a:cxn>
                <a:cxn ang="0">
                  <a:pos x="77" y="159"/>
                </a:cxn>
                <a:cxn ang="0">
                  <a:pos x="61" y="132"/>
                </a:cxn>
                <a:cxn ang="0">
                  <a:pos x="94" y="126"/>
                </a:cxn>
                <a:cxn ang="0">
                  <a:pos x="66" y="130"/>
                </a:cxn>
                <a:cxn ang="0">
                  <a:pos x="66" y="62"/>
                </a:cxn>
                <a:cxn ang="0">
                  <a:pos x="94" y="66"/>
                </a:cxn>
                <a:cxn ang="0">
                  <a:pos x="134" y="101"/>
                </a:cxn>
                <a:cxn ang="0">
                  <a:pos x="100" y="120"/>
                </a:cxn>
                <a:cxn ang="0">
                  <a:pos x="100" y="95"/>
                </a:cxn>
                <a:cxn ang="0">
                  <a:pos x="131" y="67"/>
                </a:cxn>
                <a:cxn ang="0">
                  <a:pos x="100" y="95"/>
                </a:cxn>
                <a:cxn ang="0">
                  <a:pos x="100" y="66"/>
                </a:cxn>
                <a:cxn ang="0">
                  <a:pos x="129" y="62"/>
                </a:cxn>
                <a:cxn ang="0">
                  <a:pos x="91" y="17"/>
                </a:cxn>
                <a:cxn ang="0">
                  <a:pos x="42" y="50"/>
                </a:cxn>
                <a:cxn ang="0">
                  <a:pos x="25" y="96"/>
                </a:cxn>
                <a:cxn ang="0">
                  <a:pos x="42" y="142"/>
                </a:cxn>
                <a:cxn ang="0">
                  <a:pos x="93" y="176"/>
                </a:cxn>
                <a:cxn ang="0">
                  <a:pos x="12" y="97"/>
                </a:cxn>
                <a:cxn ang="0">
                  <a:pos x="100" y="126"/>
                </a:cxn>
                <a:cxn ang="0">
                  <a:pos x="100" y="162"/>
                </a:cxn>
                <a:cxn ang="0">
                  <a:pos x="134" y="132"/>
                </a:cxn>
                <a:cxn ang="0">
                  <a:pos x="118" y="159"/>
                </a:cxn>
                <a:cxn ang="0">
                  <a:pos x="136" y="126"/>
                </a:cxn>
                <a:cxn ang="0">
                  <a:pos x="163" y="101"/>
                </a:cxn>
              </a:cxnLst>
              <a:rect l="0" t="0" r="r" b="b"/>
              <a:pathLst>
                <a:path w="170" h="233">
                  <a:moveTo>
                    <a:pt x="156" y="54"/>
                  </a:moveTo>
                  <a:cubicBezTo>
                    <a:pt x="155" y="53"/>
                    <a:pt x="154" y="51"/>
                    <a:pt x="153" y="50"/>
                  </a:cubicBezTo>
                  <a:cubicBezTo>
                    <a:pt x="141" y="35"/>
                    <a:pt x="123" y="25"/>
                    <a:pt x="102" y="24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41" y="6"/>
                    <a:pt x="0" y="46"/>
                    <a:pt x="0" y="97"/>
                  </a:cubicBezTo>
                  <a:cubicBezTo>
                    <a:pt x="0" y="144"/>
                    <a:pt x="37" y="184"/>
                    <a:pt x="84" y="188"/>
                  </a:cubicBezTo>
                  <a:cubicBezTo>
                    <a:pt x="84" y="211"/>
                    <a:pt x="84" y="211"/>
                    <a:pt x="84" y="211"/>
                  </a:cubicBezTo>
                  <a:cubicBezTo>
                    <a:pt x="60" y="211"/>
                    <a:pt x="60" y="211"/>
                    <a:pt x="60" y="211"/>
                  </a:cubicBezTo>
                  <a:cubicBezTo>
                    <a:pt x="60" y="220"/>
                    <a:pt x="60" y="220"/>
                    <a:pt x="60" y="220"/>
                  </a:cubicBezTo>
                  <a:cubicBezTo>
                    <a:pt x="43" y="220"/>
                    <a:pt x="43" y="220"/>
                    <a:pt x="43" y="220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140" y="233"/>
                    <a:pt x="140" y="233"/>
                    <a:pt x="140" y="233"/>
                  </a:cubicBezTo>
                  <a:cubicBezTo>
                    <a:pt x="140" y="220"/>
                    <a:pt x="140" y="220"/>
                    <a:pt x="140" y="220"/>
                  </a:cubicBezTo>
                  <a:cubicBezTo>
                    <a:pt x="124" y="220"/>
                    <a:pt x="124" y="220"/>
                    <a:pt x="124" y="220"/>
                  </a:cubicBezTo>
                  <a:cubicBezTo>
                    <a:pt x="124" y="211"/>
                    <a:pt x="124" y="211"/>
                    <a:pt x="124" y="211"/>
                  </a:cubicBezTo>
                  <a:cubicBezTo>
                    <a:pt x="102" y="211"/>
                    <a:pt x="102" y="211"/>
                    <a:pt x="102" y="211"/>
                  </a:cubicBezTo>
                  <a:cubicBezTo>
                    <a:pt x="102" y="168"/>
                    <a:pt x="102" y="168"/>
                    <a:pt x="102" y="168"/>
                  </a:cubicBezTo>
                  <a:cubicBezTo>
                    <a:pt x="123" y="166"/>
                    <a:pt x="141" y="157"/>
                    <a:pt x="153" y="142"/>
                  </a:cubicBezTo>
                  <a:cubicBezTo>
                    <a:pt x="154" y="141"/>
                    <a:pt x="155" y="139"/>
                    <a:pt x="156" y="138"/>
                  </a:cubicBezTo>
                  <a:cubicBezTo>
                    <a:pt x="165" y="126"/>
                    <a:pt x="170" y="111"/>
                    <a:pt x="170" y="96"/>
                  </a:cubicBezTo>
                  <a:cubicBezTo>
                    <a:pt x="170" y="80"/>
                    <a:pt x="165" y="66"/>
                    <a:pt x="156" y="54"/>
                  </a:cubicBezTo>
                  <a:close/>
                  <a:moveTo>
                    <a:pt x="164" y="95"/>
                  </a:moveTo>
                  <a:cubicBezTo>
                    <a:pt x="140" y="95"/>
                    <a:pt x="140" y="95"/>
                    <a:pt x="140" y="95"/>
                  </a:cubicBezTo>
                  <a:cubicBezTo>
                    <a:pt x="140" y="85"/>
                    <a:pt x="139" y="75"/>
                    <a:pt x="136" y="66"/>
                  </a:cubicBezTo>
                  <a:cubicBezTo>
                    <a:pt x="142" y="63"/>
                    <a:pt x="147" y="61"/>
                    <a:pt x="152" y="58"/>
                  </a:cubicBezTo>
                  <a:cubicBezTo>
                    <a:pt x="159" y="68"/>
                    <a:pt x="164" y="81"/>
                    <a:pt x="164" y="95"/>
                  </a:cubicBezTo>
                  <a:close/>
                  <a:moveTo>
                    <a:pt x="148" y="53"/>
                  </a:moveTo>
                  <a:cubicBezTo>
                    <a:pt x="144" y="56"/>
                    <a:pt x="140" y="58"/>
                    <a:pt x="134" y="60"/>
                  </a:cubicBezTo>
                  <a:cubicBezTo>
                    <a:pt x="131" y="49"/>
                    <a:pt x="125" y="39"/>
                    <a:pt x="118" y="33"/>
                  </a:cubicBezTo>
                  <a:cubicBezTo>
                    <a:pt x="130" y="37"/>
                    <a:pt x="140" y="44"/>
                    <a:pt x="148" y="53"/>
                  </a:cubicBezTo>
                  <a:close/>
                  <a:moveTo>
                    <a:pt x="61" y="95"/>
                  </a:moveTo>
                  <a:cubicBezTo>
                    <a:pt x="61" y="85"/>
                    <a:pt x="62" y="76"/>
                    <a:pt x="64" y="68"/>
                  </a:cubicBezTo>
                  <a:cubicBezTo>
                    <a:pt x="74" y="70"/>
                    <a:pt x="84" y="72"/>
                    <a:pt x="94" y="72"/>
                  </a:cubicBezTo>
                  <a:cubicBezTo>
                    <a:pt x="94" y="95"/>
                    <a:pt x="94" y="95"/>
                    <a:pt x="94" y="95"/>
                  </a:cubicBezTo>
                  <a:lnTo>
                    <a:pt x="61" y="95"/>
                  </a:lnTo>
                  <a:close/>
                  <a:moveTo>
                    <a:pt x="94" y="101"/>
                  </a:moveTo>
                  <a:cubicBezTo>
                    <a:pt x="94" y="120"/>
                    <a:pt x="94" y="120"/>
                    <a:pt x="94" y="120"/>
                  </a:cubicBezTo>
                  <a:cubicBezTo>
                    <a:pt x="84" y="120"/>
                    <a:pt x="74" y="121"/>
                    <a:pt x="64" y="124"/>
                  </a:cubicBezTo>
                  <a:cubicBezTo>
                    <a:pt x="63" y="117"/>
                    <a:pt x="61" y="109"/>
                    <a:pt x="61" y="101"/>
                  </a:cubicBezTo>
                  <a:lnTo>
                    <a:pt x="94" y="101"/>
                  </a:lnTo>
                  <a:close/>
                  <a:moveTo>
                    <a:pt x="61" y="60"/>
                  </a:moveTo>
                  <a:cubicBezTo>
                    <a:pt x="55" y="58"/>
                    <a:pt x="51" y="56"/>
                    <a:pt x="47" y="53"/>
                  </a:cubicBezTo>
                  <a:cubicBezTo>
                    <a:pt x="55" y="44"/>
                    <a:pt x="65" y="37"/>
                    <a:pt x="77" y="33"/>
                  </a:cubicBezTo>
                  <a:cubicBezTo>
                    <a:pt x="70" y="39"/>
                    <a:pt x="64" y="49"/>
                    <a:pt x="61" y="60"/>
                  </a:cubicBezTo>
                  <a:close/>
                  <a:moveTo>
                    <a:pt x="59" y="66"/>
                  </a:moveTo>
                  <a:cubicBezTo>
                    <a:pt x="56" y="75"/>
                    <a:pt x="55" y="85"/>
                    <a:pt x="55" y="95"/>
                  </a:cubicBezTo>
                  <a:cubicBezTo>
                    <a:pt x="31" y="95"/>
                    <a:pt x="31" y="95"/>
                    <a:pt x="31" y="95"/>
                  </a:cubicBezTo>
                  <a:cubicBezTo>
                    <a:pt x="31" y="81"/>
                    <a:pt x="36" y="68"/>
                    <a:pt x="43" y="58"/>
                  </a:cubicBezTo>
                  <a:cubicBezTo>
                    <a:pt x="48" y="61"/>
                    <a:pt x="53" y="63"/>
                    <a:pt x="59" y="66"/>
                  </a:cubicBezTo>
                  <a:close/>
                  <a:moveTo>
                    <a:pt x="55" y="101"/>
                  </a:moveTo>
                  <a:cubicBezTo>
                    <a:pt x="55" y="110"/>
                    <a:pt x="57" y="118"/>
                    <a:pt x="59" y="126"/>
                  </a:cubicBezTo>
                  <a:cubicBezTo>
                    <a:pt x="53" y="128"/>
                    <a:pt x="48" y="131"/>
                    <a:pt x="43" y="134"/>
                  </a:cubicBezTo>
                  <a:cubicBezTo>
                    <a:pt x="37" y="125"/>
                    <a:pt x="32" y="113"/>
                    <a:pt x="31" y="101"/>
                  </a:cubicBezTo>
                  <a:lnTo>
                    <a:pt x="55" y="101"/>
                  </a:lnTo>
                  <a:close/>
                  <a:moveTo>
                    <a:pt x="61" y="132"/>
                  </a:moveTo>
                  <a:cubicBezTo>
                    <a:pt x="64" y="143"/>
                    <a:pt x="70" y="152"/>
                    <a:pt x="77" y="159"/>
                  </a:cubicBezTo>
                  <a:cubicBezTo>
                    <a:pt x="65" y="155"/>
                    <a:pt x="55" y="148"/>
                    <a:pt x="47" y="139"/>
                  </a:cubicBezTo>
                  <a:cubicBezTo>
                    <a:pt x="51" y="136"/>
                    <a:pt x="55" y="134"/>
                    <a:pt x="61" y="132"/>
                  </a:cubicBezTo>
                  <a:close/>
                  <a:moveTo>
                    <a:pt x="66" y="130"/>
                  </a:moveTo>
                  <a:cubicBezTo>
                    <a:pt x="75" y="127"/>
                    <a:pt x="84" y="126"/>
                    <a:pt x="94" y="126"/>
                  </a:cubicBezTo>
                  <a:cubicBezTo>
                    <a:pt x="94" y="162"/>
                    <a:pt x="94" y="162"/>
                    <a:pt x="94" y="162"/>
                  </a:cubicBezTo>
                  <a:cubicBezTo>
                    <a:pt x="82" y="160"/>
                    <a:pt x="72" y="148"/>
                    <a:pt x="66" y="130"/>
                  </a:cubicBezTo>
                  <a:close/>
                  <a:moveTo>
                    <a:pt x="94" y="66"/>
                  </a:moveTo>
                  <a:cubicBezTo>
                    <a:pt x="84" y="66"/>
                    <a:pt x="75" y="64"/>
                    <a:pt x="66" y="62"/>
                  </a:cubicBezTo>
                  <a:cubicBezTo>
                    <a:pt x="72" y="44"/>
                    <a:pt x="82" y="32"/>
                    <a:pt x="94" y="30"/>
                  </a:cubicBezTo>
                  <a:lnTo>
                    <a:pt x="94" y="66"/>
                  </a:lnTo>
                  <a:close/>
                  <a:moveTo>
                    <a:pt x="100" y="101"/>
                  </a:moveTo>
                  <a:cubicBezTo>
                    <a:pt x="134" y="101"/>
                    <a:pt x="134" y="101"/>
                    <a:pt x="134" y="101"/>
                  </a:cubicBezTo>
                  <a:cubicBezTo>
                    <a:pt x="134" y="109"/>
                    <a:pt x="132" y="117"/>
                    <a:pt x="131" y="124"/>
                  </a:cubicBezTo>
                  <a:cubicBezTo>
                    <a:pt x="121" y="122"/>
                    <a:pt x="111" y="120"/>
                    <a:pt x="100" y="120"/>
                  </a:cubicBezTo>
                  <a:lnTo>
                    <a:pt x="100" y="101"/>
                  </a:lnTo>
                  <a:close/>
                  <a:moveTo>
                    <a:pt x="100" y="95"/>
                  </a:moveTo>
                  <a:cubicBezTo>
                    <a:pt x="100" y="72"/>
                    <a:pt x="100" y="72"/>
                    <a:pt x="100" y="72"/>
                  </a:cubicBezTo>
                  <a:cubicBezTo>
                    <a:pt x="111" y="72"/>
                    <a:pt x="121" y="70"/>
                    <a:pt x="131" y="67"/>
                  </a:cubicBezTo>
                  <a:cubicBezTo>
                    <a:pt x="133" y="76"/>
                    <a:pt x="134" y="85"/>
                    <a:pt x="134" y="95"/>
                  </a:cubicBezTo>
                  <a:lnTo>
                    <a:pt x="100" y="95"/>
                  </a:lnTo>
                  <a:close/>
                  <a:moveTo>
                    <a:pt x="129" y="62"/>
                  </a:moveTo>
                  <a:cubicBezTo>
                    <a:pt x="120" y="64"/>
                    <a:pt x="111" y="66"/>
                    <a:pt x="100" y="66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13" y="31"/>
                    <a:pt x="123" y="44"/>
                    <a:pt x="129" y="62"/>
                  </a:cubicBezTo>
                  <a:close/>
                  <a:moveTo>
                    <a:pt x="12" y="97"/>
                  </a:moveTo>
                  <a:cubicBezTo>
                    <a:pt x="12" y="53"/>
                    <a:pt x="47" y="17"/>
                    <a:pt x="91" y="17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71" y="26"/>
                    <a:pt x="54" y="35"/>
                    <a:pt x="42" y="50"/>
                  </a:cubicBezTo>
                  <a:cubicBezTo>
                    <a:pt x="41" y="51"/>
                    <a:pt x="39" y="53"/>
                    <a:pt x="38" y="54"/>
                  </a:cubicBezTo>
                  <a:cubicBezTo>
                    <a:pt x="30" y="66"/>
                    <a:pt x="25" y="80"/>
                    <a:pt x="25" y="96"/>
                  </a:cubicBezTo>
                  <a:cubicBezTo>
                    <a:pt x="25" y="111"/>
                    <a:pt x="30" y="126"/>
                    <a:pt x="38" y="138"/>
                  </a:cubicBezTo>
                  <a:cubicBezTo>
                    <a:pt x="39" y="139"/>
                    <a:pt x="41" y="141"/>
                    <a:pt x="42" y="142"/>
                  </a:cubicBezTo>
                  <a:cubicBezTo>
                    <a:pt x="54" y="157"/>
                    <a:pt x="72" y="167"/>
                    <a:pt x="93" y="168"/>
                  </a:cubicBezTo>
                  <a:cubicBezTo>
                    <a:pt x="93" y="176"/>
                    <a:pt x="93" y="176"/>
                    <a:pt x="93" y="176"/>
                  </a:cubicBezTo>
                  <a:cubicBezTo>
                    <a:pt x="93" y="177"/>
                    <a:pt x="92" y="177"/>
                    <a:pt x="92" y="177"/>
                  </a:cubicBezTo>
                  <a:cubicBezTo>
                    <a:pt x="48" y="177"/>
                    <a:pt x="12" y="141"/>
                    <a:pt x="12" y="97"/>
                  </a:cubicBezTo>
                  <a:close/>
                  <a:moveTo>
                    <a:pt x="100" y="162"/>
                  </a:moveTo>
                  <a:cubicBezTo>
                    <a:pt x="100" y="126"/>
                    <a:pt x="100" y="126"/>
                    <a:pt x="100" y="126"/>
                  </a:cubicBezTo>
                  <a:cubicBezTo>
                    <a:pt x="111" y="126"/>
                    <a:pt x="120" y="127"/>
                    <a:pt x="129" y="130"/>
                  </a:cubicBezTo>
                  <a:cubicBezTo>
                    <a:pt x="123" y="148"/>
                    <a:pt x="113" y="160"/>
                    <a:pt x="100" y="162"/>
                  </a:cubicBezTo>
                  <a:close/>
                  <a:moveTo>
                    <a:pt x="118" y="159"/>
                  </a:moveTo>
                  <a:cubicBezTo>
                    <a:pt x="125" y="152"/>
                    <a:pt x="131" y="143"/>
                    <a:pt x="134" y="132"/>
                  </a:cubicBezTo>
                  <a:cubicBezTo>
                    <a:pt x="140" y="134"/>
                    <a:pt x="144" y="136"/>
                    <a:pt x="148" y="139"/>
                  </a:cubicBezTo>
                  <a:cubicBezTo>
                    <a:pt x="140" y="148"/>
                    <a:pt x="130" y="155"/>
                    <a:pt x="118" y="159"/>
                  </a:cubicBezTo>
                  <a:close/>
                  <a:moveTo>
                    <a:pt x="152" y="134"/>
                  </a:moveTo>
                  <a:cubicBezTo>
                    <a:pt x="147" y="131"/>
                    <a:pt x="142" y="128"/>
                    <a:pt x="136" y="126"/>
                  </a:cubicBezTo>
                  <a:cubicBezTo>
                    <a:pt x="138" y="118"/>
                    <a:pt x="140" y="110"/>
                    <a:pt x="140" y="101"/>
                  </a:cubicBezTo>
                  <a:cubicBezTo>
                    <a:pt x="163" y="101"/>
                    <a:pt x="163" y="101"/>
                    <a:pt x="163" y="101"/>
                  </a:cubicBezTo>
                  <a:cubicBezTo>
                    <a:pt x="163" y="113"/>
                    <a:pt x="158" y="125"/>
                    <a:pt x="152" y="134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sp>
        <p:nvSpPr>
          <p:cNvPr id="112" name="Content Placeholder 2"/>
          <p:cNvSpPr txBox="1">
            <a:spLocks/>
          </p:cNvSpPr>
          <p:nvPr/>
        </p:nvSpPr>
        <p:spPr>
          <a:xfrm>
            <a:off x="8208376" y="2097410"/>
            <a:ext cx="2122834" cy="938395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产品安全</a:t>
            </a:r>
            <a:r>
              <a:rPr lang="en-US" sz="1500" b="1" i="1" dirty="0">
                <a:solidFill>
                  <a:srgbClr val="FFFFFF"/>
                </a:solidFill>
              </a:rPr>
              <a:t/>
            </a:r>
            <a:br>
              <a:rPr lang="en-US" sz="1500" b="1" i="1" dirty="0">
                <a:solidFill>
                  <a:srgbClr val="FFFFFF"/>
                </a:solidFill>
              </a:rPr>
            </a:b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grpSp>
        <p:nvGrpSpPr>
          <p:cNvPr id="113" name="Group 35"/>
          <p:cNvGrpSpPr/>
          <p:nvPr/>
        </p:nvGrpSpPr>
        <p:grpSpPr>
          <a:xfrm>
            <a:off x="6913246" y="2481420"/>
            <a:ext cx="1165606" cy="288008"/>
            <a:chOff x="5257800" y="1733550"/>
            <a:chExt cx="925033" cy="228600"/>
          </a:xfrm>
        </p:grpSpPr>
        <p:cxnSp>
          <p:nvCxnSpPr>
            <p:cNvPr id="114" name="Straight Connector 113"/>
            <p:cNvCxnSpPr/>
            <p:nvPr/>
          </p:nvCxnSpPr>
          <p:spPr>
            <a:xfrm flipV="1">
              <a:off x="5257800" y="1733550"/>
              <a:ext cx="3048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/>
            <p:cNvCxnSpPr/>
            <p:nvPr/>
          </p:nvCxnSpPr>
          <p:spPr>
            <a:xfrm>
              <a:off x="5573233" y="1733550"/>
              <a:ext cx="6096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6" name="Group 40"/>
          <p:cNvGrpSpPr/>
          <p:nvPr/>
        </p:nvGrpSpPr>
        <p:grpSpPr>
          <a:xfrm>
            <a:off x="6913245" y="4113464"/>
            <a:ext cx="1152208" cy="290008"/>
            <a:chOff x="5181600" y="3638550"/>
            <a:chExt cx="914400" cy="230188"/>
          </a:xfrm>
        </p:grpSpPr>
        <p:cxnSp>
          <p:nvCxnSpPr>
            <p:cNvPr id="117" name="Straight Connector 116"/>
            <p:cNvCxnSpPr/>
            <p:nvPr/>
          </p:nvCxnSpPr>
          <p:spPr>
            <a:xfrm rot="16200000" flipH="1">
              <a:off x="5181600" y="3638550"/>
              <a:ext cx="2286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5410200" y="3867150"/>
              <a:ext cx="6858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9" name="Content Placeholder 2"/>
          <p:cNvSpPr txBox="1">
            <a:spLocks/>
          </p:cNvSpPr>
          <p:nvPr/>
        </p:nvSpPr>
        <p:spPr>
          <a:xfrm>
            <a:off x="8257487" y="3921460"/>
            <a:ext cx="2122834" cy="938395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分销网络</a:t>
            </a:r>
            <a:r>
              <a:rPr lang="en-US" sz="1500" b="1" i="1" dirty="0">
                <a:solidFill>
                  <a:srgbClr val="FFFFFF"/>
                </a:solidFill>
              </a:rPr>
              <a:t/>
            </a:r>
            <a:br>
              <a:rPr lang="en-US" sz="1500" b="1" i="1" dirty="0">
                <a:solidFill>
                  <a:srgbClr val="FFFFFF"/>
                </a:solidFill>
              </a:rPr>
            </a:b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grpSp>
        <p:nvGrpSpPr>
          <p:cNvPr id="120" name="Group 42"/>
          <p:cNvGrpSpPr/>
          <p:nvPr/>
        </p:nvGrpSpPr>
        <p:grpSpPr>
          <a:xfrm rot="10800000">
            <a:off x="3264588" y="2495133"/>
            <a:ext cx="1152208" cy="290008"/>
            <a:chOff x="5181600" y="3638550"/>
            <a:chExt cx="914400" cy="230188"/>
          </a:xfrm>
        </p:grpSpPr>
        <p:cxnSp>
          <p:nvCxnSpPr>
            <p:cNvPr id="121" name="Straight Connector 120"/>
            <p:cNvCxnSpPr/>
            <p:nvPr/>
          </p:nvCxnSpPr>
          <p:spPr>
            <a:xfrm rot="16200000" flipH="1">
              <a:off x="5181600" y="3638550"/>
              <a:ext cx="2286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/>
            <p:cNvCxnSpPr/>
            <p:nvPr/>
          </p:nvCxnSpPr>
          <p:spPr>
            <a:xfrm>
              <a:off x="5410200" y="3867150"/>
              <a:ext cx="6858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" name="Content Placeholder 2"/>
          <p:cNvSpPr txBox="1">
            <a:spLocks/>
          </p:cNvSpPr>
          <p:nvPr/>
        </p:nvSpPr>
        <p:spPr>
          <a:xfrm>
            <a:off x="960174" y="2207125"/>
            <a:ext cx="2170080" cy="946312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市场策略</a:t>
            </a:r>
            <a:r>
              <a:rPr lang="en-US" sz="1500" b="1" i="1" dirty="0">
                <a:solidFill>
                  <a:srgbClr val="FFFFFF"/>
                </a:solidFill>
              </a:rPr>
              <a:t/>
            </a:r>
            <a:br>
              <a:rPr lang="en-US" sz="1500" b="1" i="1" dirty="0">
                <a:solidFill>
                  <a:srgbClr val="FFFFFF"/>
                </a:solidFill>
              </a:rPr>
            </a:b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grpSp>
        <p:nvGrpSpPr>
          <p:cNvPr id="124" name="Group 50"/>
          <p:cNvGrpSpPr/>
          <p:nvPr/>
        </p:nvGrpSpPr>
        <p:grpSpPr>
          <a:xfrm rot="10800000">
            <a:off x="3264590" y="4118015"/>
            <a:ext cx="1165606" cy="288008"/>
            <a:chOff x="5257800" y="1733550"/>
            <a:chExt cx="925033" cy="228600"/>
          </a:xfrm>
        </p:grpSpPr>
        <p:cxnSp>
          <p:nvCxnSpPr>
            <p:cNvPr id="125" name="Straight Connector 124"/>
            <p:cNvCxnSpPr/>
            <p:nvPr/>
          </p:nvCxnSpPr>
          <p:spPr>
            <a:xfrm flipV="1">
              <a:off x="5257800" y="1733550"/>
              <a:ext cx="3048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/>
            <p:cNvCxnSpPr/>
            <p:nvPr/>
          </p:nvCxnSpPr>
          <p:spPr>
            <a:xfrm>
              <a:off x="5573233" y="1733550"/>
              <a:ext cx="6096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7" name="Content Placeholder 2"/>
          <p:cNvSpPr txBox="1">
            <a:spLocks/>
          </p:cNvSpPr>
          <p:nvPr/>
        </p:nvSpPr>
        <p:spPr>
          <a:xfrm>
            <a:off x="960174" y="3926011"/>
            <a:ext cx="2170080" cy="1042316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产品开发</a:t>
            </a:r>
            <a:r>
              <a:rPr lang="en-US" sz="1500" b="1" i="1" dirty="0">
                <a:solidFill>
                  <a:srgbClr val="FFFFFF"/>
                </a:solidFill>
              </a:rPr>
              <a:t/>
            </a:r>
            <a:br>
              <a:rPr lang="en-US" sz="1500" b="1" i="1" dirty="0">
                <a:solidFill>
                  <a:srgbClr val="FFFFFF"/>
                </a:solidFill>
              </a:rPr>
            </a:b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128" name="Content Placeholder 2"/>
          <p:cNvSpPr txBox="1">
            <a:spLocks/>
          </p:cNvSpPr>
          <p:nvPr/>
        </p:nvSpPr>
        <p:spPr>
          <a:xfrm>
            <a:off x="4876832" y="5192322"/>
            <a:ext cx="2122834" cy="1000175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5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头脑风暴</a:t>
            </a:r>
            <a:r>
              <a:rPr lang="en-US" sz="1500" b="1" dirty="0">
                <a:solidFill>
                  <a:srgbClr val="FFFFFF"/>
                </a:solidFill>
              </a:rPr>
              <a:t/>
            </a:r>
            <a:br>
              <a:rPr lang="en-US" sz="1500" b="1" dirty="0">
                <a:solidFill>
                  <a:srgbClr val="FFFFFF"/>
                </a:solidFill>
              </a:rPr>
            </a:br>
            <a:r>
              <a: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dirty="0">
              <a:solidFill>
                <a:srgbClr val="FFFFFF"/>
              </a:solidFill>
            </a:endParaRPr>
          </a:p>
        </p:txBody>
      </p:sp>
      <p:sp>
        <p:nvSpPr>
          <p:cNvPr id="75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76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6655196"/>
      </p:ext>
    </p:extLst>
  </p:cSld>
  <p:clrMapOvr>
    <a:masterClrMapping/>
  </p:clrMapOvr>
  <p:transition spd="slow" advTm="223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2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2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2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7" dur="2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5" dur="2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/>
      <p:bldP spid="119" grpId="0"/>
      <p:bldP spid="123" grpId="0"/>
      <p:bldP spid="12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F:\鹏\PPT总结内页\色彩\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195372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9" name="Title 1"/>
          <p:cNvSpPr txBox="1">
            <a:spLocks/>
          </p:cNvSpPr>
          <p:nvPr/>
        </p:nvSpPr>
        <p:spPr>
          <a:xfrm>
            <a:off x="4475153" y="2668583"/>
            <a:ext cx="4429156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谢谢聆听</a:t>
            </a:r>
            <a:endParaRPr lang="zh-CN" altLang="en-US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79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 lIns="115214" tIns="57607" rIns="115214" bIns="57607"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 lIns="115214" tIns="57607" rIns="115214" bIns="57607"/>
          <a:lstStyle/>
          <a:p>
            <a:endParaRPr lang="zh-CN" altLang="en-US"/>
          </a:p>
        </p:txBody>
      </p:sp>
      <p:pic>
        <p:nvPicPr>
          <p:cNvPr id="1026" name="Picture 2" descr="C:\Users\Administrator\Desktop\关注后：几千G资料不定期赠送给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085" y="-300008"/>
            <a:ext cx="12458244" cy="7080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9179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F:\鹏\PPT总结内页\色彩\浅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6"/>
          <p:cNvGrpSpPr/>
          <p:nvPr/>
        </p:nvGrpSpPr>
        <p:grpSpPr>
          <a:xfrm>
            <a:off x="2380433" y="3048307"/>
            <a:ext cx="7117282" cy="2208060"/>
            <a:chOff x="1747838" y="1693863"/>
            <a:chExt cx="5648325" cy="1752600"/>
          </a:xfrm>
        </p:grpSpPr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747838" y="1693863"/>
              <a:ext cx="1747838" cy="877888"/>
            </a:xfrm>
            <a:custGeom>
              <a:avLst/>
              <a:gdLst/>
              <a:ahLst/>
              <a:cxnLst>
                <a:cxn ang="0">
                  <a:pos x="233" y="0"/>
                </a:cxn>
                <a:cxn ang="0">
                  <a:pos x="0" y="233"/>
                </a:cxn>
                <a:cxn ang="0">
                  <a:pos x="465" y="233"/>
                </a:cxn>
                <a:cxn ang="0">
                  <a:pos x="233" y="0"/>
                </a:cxn>
              </a:cxnLst>
              <a:rect l="0" t="0" r="r" b="b"/>
              <a:pathLst>
                <a:path w="465" h="233">
                  <a:moveTo>
                    <a:pt x="233" y="0"/>
                  </a:moveTo>
                  <a:cubicBezTo>
                    <a:pt x="104" y="0"/>
                    <a:pt x="0" y="104"/>
                    <a:pt x="0" y="233"/>
                  </a:cubicBezTo>
                  <a:cubicBezTo>
                    <a:pt x="465" y="233"/>
                    <a:pt x="465" y="233"/>
                    <a:pt x="465" y="233"/>
                  </a:cubicBezTo>
                  <a:cubicBezTo>
                    <a:pt x="465" y="104"/>
                    <a:pt x="361" y="0"/>
                    <a:pt x="233" y="0"/>
                  </a:cubicBez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5651500" y="1693863"/>
              <a:ext cx="1744663" cy="877888"/>
            </a:xfrm>
            <a:custGeom>
              <a:avLst/>
              <a:gdLst/>
              <a:ahLst/>
              <a:cxnLst>
                <a:cxn ang="0">
                  <a:pos x="232" y="0"/>
                </a:cxn>
                <a:cxn ang="0">
                  <a:pos x="0" y="233"/>
                </a:cxn>
                <a:cxn ang="0">
                  <a:pos x="464" y="233"/>
                </a:cxn>
                <a:cxn ang="0">
                  <a:pos x="232" y="0"/>
                </a:cxn>
              </a:cxnLst>
              <a:rect l="0" t="0" r="r" b="b"/>
              <a:pathLst>
                <a:path w="464" h="233">
                  <a:moveTo>
                    <a:pt x="232" y="0"/>
                  </a:moveTo>
                  <a:cubicBezTo>
                    <a:pt x="104" y="0"/>
                    <a:pt x="0" y="104"/>
                    <a:pt x="0" y="233"/>
                  </a:cubicBezTo>
                  <a:cubicBezTo>
                    <a:pt x="464" y="233"/>
                    <a:pt x="464" y="233"/>
                    <a:pt x="464" y="233"/>
                  </a:cubicBezTo>
                  <a:cubicBezTo>
                    <a:pt x="464" y="104"/>
                    <a:pt x="360" y="0"/>
                    <a:pt x="232" y="0"/>
                  </a:cubicBezTo>
                  <a:close/>
                </a:path>
              </a:pathLst>
            </a:custGeom>
            <a:blipFill>
              <a:blip r:embed="rId4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3698875" y="2571750"/>
              <a:ext cx="1746250" cy="874713"/>
            </a:xfrm>
            <a:custGeom>
              <a:avLst/>
              <a:gdLst/>
              <a:ahLst/>
              <a:cxnLst>
                <a:cxn ang="0">
                  <a:pos x="233" y="232"/>
                </a:cxn>
                <a:cxn ang="0">
                  <a:pos x="465" y="0"/>
                </a:cxn>
                <a:cxn ang="0">
                  <a:pos x="0" y="0"/>
                </a:cxn>
                <a:cxn ang="0">
                  <a:pos x="233" y="232"/>
                </a:cxn>
              </a:cxnLst>
              <a:rect l="0" t="0" r="r" b="b"/>
              <a:pathLst>
                <a:path w="465" h="232">
                  <a:moveTo>
                    <a:pt x="233" y="232"/>
                  </a:moveTo>
                  <a:cubicBezTo>
                    <a:pt x="361" y="232"/>
                    <a:pt x="465" y="128"/>
                    <a:pt x="4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8"/>
                    <a:pt x="104" y="232"/>
                    <a:pt x="233" y="232"/>
                  </a:cubicBezTo>
                  <a:close/>
                </a:path>
              </a:pathLst>
            </a:custGeom>
            <a:blipFill>
              <a:blip r:embed="rId5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299854" y="1792433"/>
              <a:ext cx="80010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176924"/>
              <a:r>
                <a:rPr lang="id-ID" sz="6000" spc="-378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</a:rPr>
                <a:t>01</a:t>
              </a:r>
              <a:endParaRPr lang="en-US" sz="6000" spc="-378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253346" y="2571750"/>
              <a:ext cx="80010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176924"/>
              <a:r>
                <a:rPr lang="id-ID" sz="600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</a:rPr>
                <a:t>02</a:t>
              </a:r>
              <a:endParaRPr lang="en-US" sz="600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192982" y="1775114"/>
              <a:ext cx="80010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176924"/>
              <a:r>
                <a:rPr lang="id-ID" sz="600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</a:rPr>
                <a:t>03</a:t>
              </a:r>
              <a:endParaRPr lang="en-US" sz="600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4" name="Content Placeholder 2"/>
            <p:cNvSpPr txBox="1">
              <a:spLocks/>
            </p:cNvSpPr>
            <p:nvPr/>
          </p:nvSpPr>
          <p:spPr>
            <a:xfrm>
              <a:off x="1752600" y="2647950"/>
              <a:ext cx="1684696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indent="0" algn="ctr">
                <a:buFont typeface="Arial" pitchFamily="34" charset="0"/>
                <a:buNone/>
              </a:pP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15" name="Content Placeholder 2"/>
            <p:cNvSpPr txBox="1">
              <a:spLocks/>
            </p:cNvSpPr>
            <p:nvPr/>
          </p:nvSpPr>
          <p:spPr>
            <a:xfrm>
              <a:off x="3733800" y="1733550"/>
              <a:ext cx="1684696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indent="0" algn="ctr">
                <a:buFont typeface="Arial" pitchFamily="34" charset="0"/>
                <a:buNone/>
              </a:pP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16" name="Content Placeholder 2"/>
            <p:cNvSpPr txBox="1">
              <a:spLocks/>
            </p:cNvSpPr>
            <p:nvPr/>
          </p:nvSpPr>
          <p:spPr>
            <a:xfrm>
              <a:off x="5638800" y="2647950"/>
              <a:ext cx="1684696" cy="74483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indent="0" algn="ctr">
                <a:buFont typeface="Arial" pitchFamily="34" charset="0"/>
                <a:buNone/>
              </a:pP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17" name="Content Placeholder 2"/>
          <p:cNvSpPr txBox="1">
            <a:spLocks/>
          </p:cNvSpPr>
          <p:nvPr/>
        </p:nvSpPr>
        <p:spPr>
          <a:xfrm>
            <a:off x="946173" y="1992280"/>
            <a:ext cx="10071594" cy="769186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5747036"/>
      </p:ext>
    </p:extLst>
  </p:cSld>
  <p:clrMapOvr>
    <a:masterClrMapping/>
  </p:clrMapOvr>
  <p:transition spd="slow" advTm="99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2" descr="F:\鹏\PPT总结内页\色彩\浅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159159" y="934667"/>
            <a:ext cx="7226910" cy="5195355"/>
            <a:chOff x="126309" y="741872"/>
            <a:chExt cx="5735327" cy="4123702"/>
          </a:xfrm>
        </p:grpSpPr>
        <p:sp>
          <p:nvSpPr>
            <p:cNvPr id="99" name="Freeform 5"/>
            <p:cNvSpPr>
              <a:spLocks/>
            </p:cNvSpPr>
            <p:nvPr/>
          </p:nvSpPr>
          <p:spPr bwMode="auto">
            <a:xfrm>
              <a:off x="3792783" y="4621822"/>
              <a:ext cx="310179" cy="243752"/>
            </a:xfrm>
            <a:custGeom>
              <a:avLst/>
              <a:gdLst>
                <a:gd name="T0" fmla="*/ 553 w 673"/>
                <a:gd name="T1" fmla="*/ 13 h 550"/>
                <a:gd name="T2" fmla="*/ 520 w 673"/>
                <a:gd name="T3" fmla="*/ 52 h 550"/>
                <a:gd name="T4" fmla="*/ 454 w 673"/>
                <a:gd name="T5" fmla="*/ 35 h 550"/>
                <a:gd name="T6" fmla="*/ 411 w 673"/>
                <a:gd name="T7" fmla="*/ 61 h 550"/>
                <a:gd name="T8" fmla="*/ 358 w 673"/>
                <a:gd name="T9" fmla="*/ 78 h 550"/>
                <a:gd name="T10" fmla="*/ 319 w 673"/>
                <a:gd name="T11" fmla="*/ 70 h 550"/>
                <a:gd name="T12" fmla="*/ 284 w 673"/>
                <a:gd name="T13" fmla="*/ 48 h 550"/>
                <a:gd name="T14" fmla="*/ 260 w 673"/>
                <a:gd name="T15" fmla="*/ 89 h 550"/>
                <a:gd name="T16" fmla="*/ 232 w 673"/>
                <a:gd name="T17" fmla="*/ 111 h 550"/>
                <a:gd name="T18" fmla="*/ 160 w 673"/>
                <a:gd name="T19" fmla="*/ 102 h 550"/>
                <a:gd name="T20" fmla="*/ 175 w 673"/>
                <a:gd name="T21" fmla="*/ 148 h 550"/>
                <a:gd name="T22" fmla="*/ 120 w 673"/>
                <a:gd name="T23" fmla="*/ 185 h 550"/>
                <a:gd name="T24" fmla="*/ 53 w 673"/>
                <a:gd name="T25" fmla="*/ 246 h 550"/>
                <a:gd name="T26" fmla="*/ 20 w 673"/>
                <a:gd name="T27" fmla="*/ 280 h 550"/>
                <a:gd name="T28" fmla="*/ 33 w 673"/>
                <a:gd name="T29" fmla="*/ 317 h 550"/>
                <a:gd name="T30" fmla="*/ 33 w 673"/>
                <a:gd name="T31" fmla="*/ 387 h 550"/>
                <a:gd name="T32" fmla="*/ 55 w 673"/>
                <a:gd name="T33" fmla="*/ 437 h 550"/>
                <a:gd name="T34" fmla="*/ 81 w 673"/>
                <a:gd name="T35" fmla="*/ 476 h 550"/>
                <a:gd name="T36" fmla="*/ 138 w 673"/>
                <a:gd name="T37" fmla="*/ 498 h 550"/>
                <a:gd name="T38" fmla="*/ 219 w 673"/>
                <a:gd name="T39" fmla="*/ 500 h 550"/>
                <a:gd name="T40" fmla="*/ 341 w 673"/>
                <a:gd name="T41" fmla="*/ 534 h 550"/>
                <a:gd name="T42" fmla="*/ 374 w 673"/>
                <a:gd name="T43" fmla="*/ 476 h 550"/>
                <a:gd name="T44" fmla="*/ 459 w 673"/>
                <a:gd name="T45" fmla="*/ 426 h 550"/>
                <a:gd name="T46" fmla="*/ 507 w 673"/>
                <a:gd name="T47" fmla="*/ 395 h 550"/>
                <a:gd name="T48" fmla="*/ 568 w 673"/>
                <a:gd name="T49" fmla="*/ 356 h 550"/>
                <a:gd name="T50" fmla="*/ 551 w 673"/>
                <a:gd name="T51" fmla="*/ 306 h 550"/>
                <a:gd name="T52" fmla="*/ 592 w 673"/>
                <a:gd name="T53" fmla="*/ 272 h 550"/>
                <a:gd name="T54" fmla="*/ 572 w 673"/>
                <a:gd name="T55" fmla="*/ 228 h 550"/>
                <a:gd name="T56" fmla="*/ 633 w 673"/>
                <a:gd name="T57" fmla="*/ 156 h 550"/>
                <a:gd name="T58" fmla="*/ 671 w 673"/>
                <a:gd name="T59" fmla="*/ 124 h 550"/>
                <a:gd name="T60" fmla="*/ 649 w 673"/>
                <a:gd name="T61" fmla="*/ 43 h 550"/>
                <a:gd name="T62" fmla="*/ 590 w 673"/>
                <a:gd name="T63" fmla="*/ 31 h 550"/>
                <a:gd name="T64" fmla="*/ 553 w 673"/>
                <a:gd name="T65" fmla="*/ 13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73" h="550">
                  <a:moveTo>
                    <a:pt x="553" y="13"/>
                  </a:moveTo>
                  <a:cubicBezTo>
                    <a:pt x="553" y="13"/>
                    <a:pt x="540" y="59"/>
                    <a:pt x="520" y="52"/>
                  </a:cubicBezTo>
                  <a:cubicBezTo>
                    <a:pt x="500" y="44"/>
                    <a:pt x="476" y="33"/>
                    <a:pt x="454" y="35"/>
                  </a:cubicBezTo>
                  <a:cubicBezTo>
                    <a:pt x="433" y="37"/>
                    <a:pt x="426" y="46"/>
                    <a:pt x="411" y="61"/>
                  </a:cubicBezTo>
                  <a:cubicBezTo>
                    <a:pt x="395" y="76"/>
                    <a:pt x="378" y="85"/>
                    <a:pt x="358" y="78"/>
                  </a:cubicBezTo>
                  <a:cubicBezTo>
                    <a:pt x="339" y="70"/>
                    <a:pt x="330" y="85"/>
                    <a:pt x="319" y="70"/>
                  </a:cubicBezTo>
                  <a:cubicBezTo>
                    <a:pt x="308" y="55"/>
                    <a:pt x="297" y="35"/>
                    <a:pt x="284" y="48"/>
                  </a:cubicBezTo>
                  <a:cubicBezTo>
                    <a:pt x="271" y="61"/>
                    <a:pt x="258" y="68"/>
                    <a:pt x="260" y="89"/>
                  </a:cubicBezTo>
                  <a:cubicBezTo>
                    <a:pt x="262" y="109"/>
                    <a:pt x="245" y="119"/>
                    <a:pt x="232" y="111"/>
                  </a:cubicBezTo>
                  <a:cubicBezTo>
                    <a:pt x="219" y="104"/>
                    <a:pt x="162" y="83"/>
                    <a:pt x="160" y="102"/>
                  </a:cubicBezTo>
                  <a:cubicBezTo>
                    <a:pt x="157" y="120"/>
                    <a:pt x="194" y="135"/>
                    <a:pt x="175" y="148"/>
                  </a:cubicBezTo>
                  <a:cubicBezTo>
                    <a:pt x="155" y="161"/>
                    <a:pt x="140" y="178"/>
                    <a:pt x="120" y="185"/>
                  </a:cubicBezTo>
                  <a:cubicBezTo>
                    <a:pt x="101" y="193"/>
                    <a:pt x="72" y="230"/>
                    <a:pt x="53" y="246"/>
                  </a:cubicBezTo>
                  <a:cubicBezTo>
                    <a:pt x="33" y="263"/>
                    <a:pt x="0" y="261"/>
                    <a:pt x="20" y="280"/>
                  </a:cubicBezTo>
                  <a:cubicBezTo>
                    <a:pt x="39" y="298"/>
                    <a:pt x="44" y="296"/>
                    <a:pt x="33" y="317"/>
                  </a:cubicBezTo>
                  <a:cubicBezTo>
                    <a:pt x="22" y="337"/>
                    <a:pt x="35" y="371"/>
                    <a:pt x="33" y="387"/>
                  </a:cubicBezTo>
                  <a:cubicBezTo>
                    <a:pt x="31" y="404"/>
                    <a:pt x="48" y="413"/>
                    <a:pt x="55" y="437"/>
                  </a:cubicBezTo>
                  <a:cubicBezTo>
                    <a:pt x="61" y="461"/>
                    <a:pt x="50" y="459"/>
                    <a:pt x="81" y="476"/>
                  </a:cubicBezTo>
                  <a:cubicBezTo>
                    <a:pt x="112" y="493"/>
                    <a:pt x="103" y="484"/>
                    <a:pt x="138" y="498"/>
                  </a:cubicBezTo>
                  <a:cubicBezTo>
                    <a:pt x="173" y="513"/>
                    <a:pt x="197" y="487"/>
                    <a:pt x="219" y="500"/>
                  </a:cubicBezTo>
                  <a:cubicBezTo>
                    <a:pt x="240" y="513"/>
                    <a:pt x="332" y="550"/>
                    <a:pt x="341" y="534"/>
                  </a:cubicBezTo>
                  <a:cubicBezTo>
                    <a:pt x="350" y="517"/>
                    <a:pt x="341" y="476"/>
                    <a:pt x="374" y="476"/>
                  </a:cubicBezTo>
                  <a:cubicBezTo>
                    <a:pt x="406" y="476"/>
                    <a:pt x="452" y="441"/>
                    <a:pt x="459" y="426"/>
                  </a:cubicBezTo>
                  <a:cubicBezTo>
                    <a:pt x="465" y="411"/>
                    <a:pt x="489" y="395"/>
                    <a:pt x="507" y="395"/>
                  </a:cubicBezTo>
                  <a:cubicBezTo>
                    <a:pt x="524" y="395"/>
                    <a:pt x="588" y="371"/>
                    <a:pt x="568" y="356"/>
                  </a:cubicBezTo>
                  <a:cubicBezTo>
                    <a:pt x="548" y="341"/>
                    <a:pt x="531" y="309"/>
                    <a:pt x="551" y="306"/>
                  </a:cubicBezTo>
                  <a:cubicBezTo>
                    <a:pt x="570" y="302"/>
                    <a:pt x="609" y="283"/>
                    <a:pt x="592" y="272"/>
                  </a:cubicBezTo>
                  <a:cubicBezTo>
                    <a:pt x="575" y="261"/>
                    <a:pt x="531" y="267"/>
                    <a:pt x="572" y="228"/>
                  </a:cubicBezTo>
                  <a:cubicBezTo>
                    <a:pt x="614" y="189"/>
                    <a:pt x="609" y="159"/>
                    <a:pt x="633" y="156"/>
                  </a:cubicBezTo>
                  <a:cubicBezTo>
                    <a:pt x="658" y="152"/>
                    <a:pt x="673" y="156"/>
                    <a:pt x="671" y="124"/>
                  </a:cubicBezTo>
                  <a:cubicBezTo>
                    <a:pt x="668" y="93"/>
                    <a:pt x="668" y="52"/>
                    <a:pt x="649" y="43"/>
                  </a:cubicBezTo>
                  <a:cubicBezTo>
                    <a:pt x="629" y="33"/>
                    <a:pt x="599" y="41"/>
                    <a:pt x="590" y="31"/>
                  </a:cubicBezTo>
                  <a:cubicBezTo>
                    <a:pt x="581" y="22"/>
                    <a:pt x="555" y="0"/>
                    <a:pt x="553" y="1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0" name="Freeform 6"/>
            <p:cNvSpPr>
              <a:spLocks/>
            </p:cNvSpPr>
            <p:nvPr/>
          </p:nvSpPr>
          <p:spPr bwMode="auto">
            <a:xfrm>
              <a:off x="126309" y="1342170"/>
              <a:ext cx="2293534" cy="1522730"/>
            </a:xfrm>
            <a:custGeom>
              <a:avLst/>
              <a:gdLst>
                <a:gd name="T0" fmla="*/ 4317 w 4981"/>
                <a:gd name="T1" fmla="*/ 2284 h 3440"/>
                <a:gd name="T2" fmla="*/ 4622 w 4981"/>
                <a:gd name="T3" fmla="*/ 2061 h 3440"/>
                <a:gd name="T4" fmla="*/ 4946 w 4981"/>
                <a:gd name="T5" fmla="*/ 1850 h 3440"/>
                <a:gd name="T6" fmla="*/ 4930 w 4981"/>
                <a:gd name="T7" fmla="*/ 1693 h 3440"/>
                <a:gd name="T8" fmla="*/ 4812 w 4981"/>
                <a:gd name="T9" fmla="*/ 1470 h 3440"/>
                <a:gd name="T10" fmla="*/ 4636 w 4981"/>
                <a:gd name="T11" fmla="*/ 1342 h 3440"/>
                <a:gd name="T12" fmla="*/ 4488 w 4981"/>
                <a:gd name="T13" fmla="*/ 1228 h 3440"/>
                <a:gd name="T14" fmla="*/ 4082 w 4981"/>
                <a:gd name="T15" fmla="*/ 1137 h 3440"/>
                <a:gd name="T16" fmla="*/ 3931 w 4981"/>
                <a:gd name="T17" fmla="*/ 906 h 3440"/>
                <a:gd name="T18" fmla="*/ 3984 w 4981"/>
                <a:gd name="T19" fmla="*/ 684 h 3440"/>
                <a:gd name="T20" fmla="*/ 3787 w 4981"/>
                <a:gd name="T21" fmla="*/ 408 h 3440"/>
                <a:gd name="T22" fmla="*/ 3607 w 4981"/>
                <a:gd name="T23" fmla="*/ 314 h 3440"/>
                <a:gd name="T24" fmla="*/ 3476 w 4981"/>
                <a:gd name="T25" fmla="*/ 141 h 3440"/>
                <a:gd name="T26" fmla="*/ 3472 w 4981"/>
                <a:gd name="T27" fmla="*/ 7 h 3440"/>
                <a:gd name="T28" fmla="*/ 3233 w 4981"/>
                <a:gd name="T29" fmla="*/ 27 h 3440"/>
                <a:gd name="T30" fmla="*/ 3096 w 4981"/>
                <a:gd name="T31" fmla="*/ 155 h 3440"/>
                <a:gd name="T32" fmla="*/ 2965 w 4981"/>
                <a:gd name="T33" fmla="*/ 333 h 3440"/>
                <a:gd name="T34" fmla="*/ 2876 w 4981"/>
                <a:gd name="T35" fmla="*/ 497 h 3440"/>
                <a:gd name="T36" fmla="*/ 2726 w 4981"/>
                <a:gd name="T37" fmla="*/ 478 h 3440"/>
                <a:gd name="T38" fmla="*/ 2359 w 4981"/>
                <a:gd name="T39" fmla="*/ 536 h 3440"/>
                <a:gd name="T40" fmla="*/ 2224 w 4981"/>
                <a:gd name="T41" fmla="*/ 781 h 3440"/>
                <a:gd name="T42" fmla="*/ 2175 w 4981"/>
                <a:gd name="T43" fmla="*/ 850 h 3440"/>
                <a:gd name="T44" fmla="*/ 2008 w 4981"/>
                <a:gd name="T45" fmla="*/ 809 h 3440"/>
                <a:gd name="T46" fmla="*/ 1710 w 4981"/>
                <a:gd name="T47" fmla="*/ 836 h 3440"/>
                <a:gd name="T48" fmla="*/ 1759 w 4981"/>
                <a:gd name="T49" fmla="*/ 1017 h 3440"/>
                <a:gd name="T50" fmla="*/ 1775 w 4981"/>
                <a:gd name="T51" fmla="*/ 1290 h 3440"/>
                <a:gd name="T52" fmla="*/ 1674 w 4981"/>
                <a:gd name="T53" fmla="*/ 1378 h 3440"/>
                <a:gd name="T54" fmla="*/ 1559 w 4981"/>
                <a:gd name="T55" fmla="*/ 1562 h 3440"/>
                <a:gd name="T56" fmla="*/ 1287 w 4981"/>
                <a:gd name="T57" fmla="*/ 1623 h 3440"/>
                <a:gd name="T58" fmla="*/ 1051 w 4981"/>
                <a:gd name="T59" fmla="*/ 1715 h 3440"/>
                <a:gd name="T60" fmla="*/ 760 w 4981"/>
                <a:gd name="T61" fmla="*/ 1768 h 3440"/>
                <a:gd name="T62" fmla="*/ 563 w 4981"/>
                <a:gd name="T63" fmla="*/ 1787 h 3440"/>
                <a:gd name="T64" fmla="*/ 370 w 4981"/>
                <a:gd name="T65" fmla="*/ 1723 h 3440"/>
                <a:gd name="T66" fmla="*/ 180 w 4981"/>
                <a:gd name="T67" fmla="*/ 1768 h 3440"/>
                <a:gd name="T68" fmla="*/ 42 w 4981"/>
                <a:gd name="T69" fmla="*/ 1934 h 3440"/>
                <a:gd name="T70" fmla="*/ 23 w 4981"/>
                <a:gd name="T71" fmla="*/ 2093 h 3440"/>
                <a:gd name="T72" fmla="*/ 232 w 4981"/>
                <a:gd name="T73" fmla="*/ 2199 h 3440"/>
                <a:gd name="T74" fmla="*/ 190 w 4981"/>
                <a:gd name="T75" fmla="*/ 2415 h 3440"/>
                <a:gd name="T76" fmla="*/ 105 w 4981"/>
                <a:gd name="T77" fmla="*/ 2454 h 3440"/>
                <a:gd name="T78" fmla="*/ 53 w 4981"/>
                <a:gd name="T79" fmla="*/ 2535 h 3440"/>
                <a:gd name="T80" fmla="*/ 219 w 4981"/>
                <a:gd name="T81" fmla="*/ 2595 h 3440"/>
                <a:gd name="T82" fmla="*/ 307 w 4981"/>
                <a:gd name="T83" fmla="*/ 2806 h 3440"/>
                <a:gd name="T84" fmla="*/ 442 w 4981"/>
                <a:gd name="T85" fmla="*/ 2962 h 3440"/>
                <a:gd name="T86" fmla="*/ 717 w 4981"/>
                <a:gd name="T87" fmla="*/ 3144 h 3440"/>
                <a:gd name="T88" fmla="*/ 861 w 4981"/>
                <a:gd name="T89" fmla="*/ 3385 h 3440"/>
                <a:gd name="T90" fmla="*/ 1054 w 4981"/>
                <a:gd name="T91" fmla="*/ 3422 h 3440"/>
                <a:gd name="T92" fmla="*/ 1241 w 4981"/>
                <a:gd name="T93" fmla="*/ 3196 h 3440"/>
                <a:gd name="T94" fmla="*/ 1547 w 4981"/>
                <a:gd name="T95" fmla="*/ 3325 h 3440"/>
                <a:gd name="T96" fmla="*/ 1779 w 4981"/>
                <a:gd name="T97" fmla="*/ 3247 h 3440"/>
                <a:gd name="T98" fmla="*/ 2063 w 4981"/>
                <a:gd name="T99" fmla="*/ 3348 h 3440"/>
                <a:gd name="T100" fmla="*/ 2355 w 4981"/>
                <a:gd name="T101" fmla="*/ 3325 h 3440"/>
                <a:gd name="T102" fmla="*/ 2823 w 4981"/>
                <a:gd name="T103" fmla="*/ 3221 h 3440"/>
                <a:gd name="T104" fmla="*/ 3303 w 4981"/>
                <a:gd name="T105" fmla="*/ 3314 h 3440"/>
                <a:gd name="T106" fmla="*/ 3657 w 4981"/>
                <a:gd name="T107" fmla="*/ 3310 h 3440"/>
                <a:gd name="T108" fmla="*/ 3683 w 4981"/>
                <a:gd name="T109" fmla="*/ 3162 h 3440"/>
                <a:gd name="T110" fmla="*/ 3640 w 4981"/>
                <a:gd name="T111" fmla="*/ 2988 h 3440"/>
                <a:gd name="T112" fmla="*/ 3701 w 4981"/>
                <a:gd name="T113" fmla="*/ 2721 h 3440"/>
                <a:gd name="T114" fmla="*/ 4129 w 4981"/>
                <a:gd name="T115" fmla="*/ 2651 h 3440"/>
                <a:gd name="T116" fmla="*/ 4380 w 4981"/>
                <a:gd name="T117" fmla="*/ 2630 h 3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81" h="3440">
                  <a:moveTo>
                    <a:pt x="4343" y="2565"/>
                  </a:moveTo>
                  <a:cubicBezTo>
                    <a:pt x="4365" y="2536"/>
                    <a:pt x="4347" y="2491"/>
                    <a:pt x="4343" y="2454"/>
                  </a:cubicBezTo>
                  <a:cubicBezTo>
                    <a:pt x="4339" y="2417"/>
                    <a:pt x="4317" y="2350"/>
                    <a:pt x="4317" y="2284"/>
                  </a:cubicBezTo>
                  <a:cubicBezTo>
                    <a:pt x="4317" y="2217"/>
                    <a:pt x="4391" y="2195"/>
                    <a:pt x="4430" y="2191"/>
                  </a:cubicBezTo>
                  <a:cubicBezTo>
                    <a:pt x="4470" y="2187"/>
                    <a:pt x="4500" y="2180"/>
                    <a:pt x="4513" y="2143"/>
                  </a:cubicBezTo>
                  <a:cubicBezTo>
                    <a:pt x="4526" y="2106"/>
                    <a:pt x="4592" y="2095"/>
                    <a:pt x="4622" y="2061"/>
                  </a:cubicBezTo>
                  <a:cubicBezTo>
                    <a:pt x="4653" y="2028"/>
                    <a:pt x="4701" y="2035"/>
                    <a:pt x="4745" y="2006"/>
                  </a:cubicBezTo>
                  <a:cubicBezTo>
                    <a:pt x="4788" y="1976"/>
                    <a:pt x="4841" y="1987"/>
                    <a:pt x="4911" y="1965"/>
                  </a:cubicBezTo>
                  <a:cubicBezTo>
                    <a:pt x="4981" y="1943"/>
                    <a:pt x="4933" y="1895"/>
                    <a:pt x="4946" y="1850"/>
                  </a:cubicBezTo>
                  <a:cubicBezTo>
                    <a:pt x="4951" y="1831"/>
                    <a:pt x="4965" y="1812"/>
                    <a:pt x="4978" y="1797"/>
                  </a:cubicBezTo>
                  <a:cubicBezTo>
                    <a:pt x="4972" y="1792"/>
                    <a:pt x="4980" y="1784"/>
                    <a:pt x="4976" y="1765"/>
                  </a:cubicBezTo>
                  <a:cubicBezTo>
                    <a:pt x="4970" y="1734"/>
                    <a:pt x="4947" y="1718"/>
                    <a:pt x="4930" y="1693"/>
                  </a:cubicBezTo>
                  <a:cubicBezTo>
                    <a:pt x="4914" y="1668"/>
                    <a:pt x="4891" y="1681"/>
                    <a:pt x="4885" y="1631"/>
                  </a:cubicBezTo>
                  <a:cubicBezTo>
                    <a:pt x="4878" y="1581"/>
                    <a:pt x="4852" y="1551"/>
                    <a:pt x="4845" y="1523"/>
                  </a:cubicBezTo>
                  <a:cubicBezTo>
                    <a:pt x="4839" y="1495"/>
                    <a:pt x="4852" y="1495"/>
                    <a:pt x="4812" y="1470"/>
                  </a:cubicBezTo>
                  <a:cubicBezTo>
                    <a:pt x="4773" y="1445"/>
                    <a:pt x="4803" y="1442"/>
                    <a:pt x="4796" y="1409"/>
                  </a:cubicBezTo>
                  <a:cubicBezTo>
                    <a:pt x="4790" y="1376"/>
                    <a:pt x="4757" y="1387"/>
                    <a:pt x="4721" y="1384"/>
                  </a:cubicBezTo>
                  <a:cubicBezTo>
                    <a:pt x="4685" y="1381"/>
                    <a:pt x="4675" y="1362"/>
                    <a:pt x="4636" y="1342"/>
                  </a:cubicBezTo>
                  <a:cubicBezTo>
                    <a:pt x="4596" y="1323"/>
                    <a:pt x="4629" y="1328"/>
                    <a:pt x="4596" y="1301"/>
                  </a:cubicBezTo>
                  <a:cubicBezTo>
                    <a:pt x="4563" y="1273"/>
                    <a:pt x="4560" y="1278"/>
                    <a:pt x="4524" y="1276"/>
                  </a:cubicBezTo>
                  <a:cubicBezTo>
                    <a:pt x="4488" y="1273"/>
                    <a:pt x="4495" y="1251"/>
                    <a:pt x="4488" y="1228"/>
                  </a:cubicBezTo>
                  <a:cubicBezTo>
                    <a:pt x="4482" y="1206"/>
                    <a:pt x="4452" y="1206"/>
                    <a:pt x="4416" y="1184"/>
                  </a:cubicBezTo>
                  <a:cubicBezTo>
                    <a:pt x="4380" y="1162"/>
                    <a:pt x="4252" y="1167"/>
                    <a:pt x="4210" y="1164"/>
                  </a:cubicBezTo>
                  <a:cubicBezTo>
                    <a:pt x="4167" y="1162"/>
                    <a:pt x="4147" y="1145"/>
                    <a:pt x="4082" y="1137"/>
                  </a:cubicBezTo>
                  <a:cubicBezTo>
                    <a:pt x="4016" y="1128"/>
                    <a:pt x="4056" y="1120"/>
                    <a:pt x="3957" y="1095"/>
                  </a:cubicBezTo>
                  <a:cubicBezTo>
                    <a:pt x="3859" y="1070"/>
                    <a:pt x="3885" y="1031"/>
                    <a:pt x="3879" y="1003"/>
                  </a:cubicBezTo>
                  <a:cubicBezTo>
                    <a:pt x="3872" y="975"/>
                    <a:pt x="3889" y="936"/>
                    <a:pt x="3931" y="906"/>
                  </a:cubicBezTo>
                  <a:cubicBezTo>
                    <a:pt x="3974" y="875"/>
                    <a:pt x="3974" y="850"/>
                    <a:pt x="3948" y="814"/>
                  </a:cubicBezTo>
                  <a:cubicBezTo>
                    <a:pt x="3921" y="778"/>
                    <a:pt x="3948" y="781"/>
                    <a:pt x="3977" y="753"/>
                  </a:cubicBezTo>
                  <a:cubicBezTo>
                    <a:pt x="4007" y="725"/>
                    <a:pt x="3990" y="714"/>
                    <a:pt x="3984" y="684"/>
                  </a:cubicBezTo>
                  <a:cubicBezTo>
                    <a:pt x="3977" y="653"/>
                    <a:pt x="3964" y="625"/>
                    <a:pt x="3928" y="595"/>
                  </a:cubicBezTo>
                  <a:cubicBezTo>
                    <a:pt x="3892" y="564"/>
                    <a:pt x="3885" y="481"/>
                    <a:pt x="3875" y="444"/>
                  </a:cubicBezTo>
                  <a:cubicBezTo>
                    <a:pt x="3866" y="408"/>
                    <a:pt x="3830" y="408"/>
                    <a:pt x="3787" y="408"/>
                  </a:cubicBezTo>
                  <a:cubicBezTo>
                    <a:pt x="3744" y="408"/>
                    <a:pt x="3751" y="369"/>
                    <a:pt x="3731" y="347"/>
                  </a:cubicBezTo>
                  <a:cubicBezTo>
                    <a:pt x="3712" y="325"/>
                    <a:pt x="3689" y="344"/>
                    <a:pt x="3653" y="364"/>
                  </a:cubicBezTo>
                  <a:cubicBezTo>
                    <a:pt x="3617" y="383"/>
                    <a:pt x="3626" y="358"/>
                    <a:pt x="3607" y="314"/>
                  </a:cubicBezTo>
                  <a:cubicBezTo>
                    <a:pt x="3587" y="269"/>
                    <a:pt x="3577" y="283"/>
                    <a:pt x="3564" y="239"/>
                  </a:cubicBezTo>
                  <a:cubicBezTo>
                    <a:pt x="3551" y="194"/>
                    <a:pt x="3499" y="203"/>
                    <a:pt x="3469" y="189"/>
                  </a:cubicBezTo>
                  <a:cubicBezTo>
                    <a:pt x="3440" y="175"/>
                    <a:pt x="3450" y="175"/>
                    <a:pt x="3476" y="141"/>
                  </a:cubicBezTo>
                  <a:cubicBezTo>
                    <a:pt x="3502" y="108"/>
                    <a:pt x="3450" y="108"/>
                    <a:pt x="3430" y="91"/>
                  </a:cubicBezTo>
                  <a:cubicBezTo>
                    <a:pt x="3410" y="75"/>
                    <a:pt x="3417" y="72"/>
                    <a:pt x="3453" y="50"/>
                  </a:cubicBezTo>
                  <a:cubicBezTo>
                    <a:pt x="3467" y="41"/>
                    <a:pt x="3471" y="24"/>
                    <a:pt x="3472" y="7"/>
                  </a:cubicBezTo>
                  <a:cubicBezTo>
                    <a:pt x="3467" y="9"/>
                    <a:pt x="3462" y="9"/>
                    <a:pt x="3436" y="11"/>
                  </a:cubicBezTo>
                  <a:cubicBezTo>
                    <a:pt x="3391" y="14"/>
                    <a:pt x="3351" y="25"/>
                    <a:pt x="3341" y="14"/>
                  </a:cubicBezTo>
                  <a:cubicBezTo>
                    <a:pt x="3332" y="2"/>
                    <a:pt x="3233" y="0"/>
                    <a:pt x="3233" y="27"/>
                  </a:cubicBezTo>
                  <a:cubicBezTo>
                    <a:pt x="3233" y="55"/>
                    <a:pt x="3256" y="58"/>
                    <a:pt x="3227" y="91"/>
                  </a:cubicBezTo>
                  <a:cubicBezTo>
                    <a:pt x="3197" y="125"/>
                    <a:pt x="3201" y="128"/>
                    <a:pt x="3171" y="139"/>
                  </a:cubicBezTo>
                  <a:cubicBezTo>
                    <a:pt x="3142" y="150"/>
                    <a:pt x="3125" y="158"/>
                    <a:pt x="3096" y="155"/>
                  </a:cubicBezTo>
                  <a:cubicBezTo>
                    <a:pt x="3066" y="153"/>
                    <a:pt x="3053" y="128"/>
                    <a:pt x="3027" y="158"/>
                  </a:cubicBezTo>
                  <a:cubicBezTo>
                    <a:pt x="3001" y="189"/>
                    <a:pt x="2965" y="236"/>
                    <a:pt x="2965" y="264"/>
                  </a:cubicBezTo>
                  <a:cubicBezTo>
                    <a:pt x="2965" y="292"/>
                    <a:pt x="2965" y="305"/>
                    <a:pt x="2965" y="333"/>
                  </a:cubicBezTo>
                  <a:cubicBezTo>
                    <a:pt x="2965" y="361"/>
                    <a:pt x="2955" y="367"/>
                    <a:pt x="2968" y="392"/>
                  </a:cubicBezTo>
                  <a:cubicBezTo>
                    <a:pt x="2981" y="417"/>
                    <a:pt x="2981" y="419"/>
                    <a:pt x="2965" y="442"/>
                  </a:cubicBezTo>
                  <a:cubicBezTo>
                    <a:pt x="2948" y="464"/>
                    <a:pt x="2893" y="494"/>
                    <a:pt x="2876" y="497"/>
                  </a:cubicBezTo>
                  <a:cubicBezTo>
                    <a:pt x="2860" y="500"/>
                    <a:pt x="2824" y="494"/>
                    <a:pt x="2814" y="511"/>
                  </a:cubicBezTo>
                  <a:cubicBezTo>
                    <a:pt x="2804" y="528"/>
                    <a:pt x="2778" y="517"/>
                    <a:pt x="2768" y="508"/>
                  </a:cubicBezTo>
                  <a:cubicBezTo>
                    <a:pt x="2758" y="500"/>
                    <a:pt x="2762" y="478"/>
                    <a:pt x="2726" y="478"/>
                  </a:cubicBezTo>
                  <a:cubicBezTo>
                    <a:pt x="2690" y="478"/>
                    <a:pt x="2621" y="489"/>
                    <a:pt x="2588" y="456"/>
                  </a:cubicBezTo>
                  <a:cubicBezTo>
                    <a:pt x="2555" y="422"/>
                    <a:pt x="2460" y="330"/>
                    <a:pt x="2444" y="400"/>
                  </a:cubicBezTo>
                  <a:cubicBezTo>
                    <a:pt x="2427" y="469"/>
                    <a:pt x="2382" y="503"/>
                    <a:pt x="2359" y="536"/>
                  </a:cubicBezTo>
                  <a:cubicBezTo>
                    <a:pt x="2336" y="570"/>
                    <a:pt x="2319" y="589"/>
                    <a:pt x="2293" y="631"/>
                  </a:cubicBezTo>
                  <a:cubicBezTo>
                    <a:pt x="2267" y="672"/>
                    <a:pt x="2290" y="689"/>
                    <a:pt x="2260" y="711"/>
                  </a:cubicBezTo>
                  <a:cubicBezTo>
                    <a:pt x="2231" y="734"/>
                    <a:pt x="2178" y="759"/>
                    <a:pt x="2224" y="781"/>
                  </a:cubicBezTo>
                  <a:cubicBezTo>
                    <a:pt x="2270" y="803"/>
                    <a:pt x="2293" y="823"/>
                    <a:pt x="2273" y="845"/>
                  </a:cubicBezTo>
                  <a:cubicBezTo>
                    <a:pt x="2254" y="867"/>
                    <a:pt x="2247" y="917"/>
                    <a:pt x="2224" y="884"/>
                  </a:cubicBezTo>
                  <a:cubicBezTo>
                    <a:pt x="2201" y="850"/>
                    <a:pt x="2205" y="842"/>
                    <a:pt x="2175" y="850"/>
                  </a:cubicBezTo>
                  <a:cubicBezTo>
                    <a:pt x="2146" y="859"/>
                    <a:pt x="2113" y="859"/>
                    <a:pt x="2106" y="836"/>
                  </a:cubicBezTo>
                  <a:cubicBezTo>
                    <a:pt x="2100" y="814"/>
                    <a:pt x="2113" y="784"/>
                    <a:pt x="2077" y="797"/>
                  </a:cubicBezTo>
                  <a:cubicBezTo>
                    <a:pt x="2041" y="811"/>
                    <a:pt x="2038" y="809"/>
                    <a:pt x="2008" y="809"/>
                  </a:cubicBezTo>
                  <a:cubicBezTo>
                    <a:pt x="1979" y="809"/>
                    <a:pt x="1949" y="836"/>
                    <a:pt x="1913" y="817"/>
                  </a:cubicBezTo>
                  <a:cubicBezTo>
                    <a:pt x="1877" y="797"/>
                    <a:pt x="1854" y="828"/>
                    <a:pt x="1825" y="828"/>
                  </a:cubicBezTo>
                  <a:cubicBezTo>
                    <a:pt x="1795" y="828"/>
                    <a:pt x="1713" y="814"/>
                    <a:pt x="1710" y="836"/>
                  </a:cubicBezTo>
                  <a:cubicBezTo>
                    <a:pt x="1707" y="859"/>
                    <a:pt x="1694" y="881"/>
                    <a:pt x="1733" y="886"/>
                  </a:cubicBezTo>
                  <a:cubicBezTo>
                    <a:pt x="1772" y="892"/>
                    <a:pt x="1821" y="895"/>
                    <a:pt x="1798" y="925"/>
                  </a:cubicBezTo>
                  <a:cubicBezTo>
                    <a:pt x="1775" y="956"/>
                    <a:pt x="1756" y="973"/>
                    <a:pt x="1759" y="1017"/>
                  </a:cubicBezTo>
                  <a:cubicBezTo>
                    <a:pt x="1762" y="1062"/>
                    <a:pt x="1746" y="1089"/>
                    <a:pt x="1766" y="1145"/>
                  </a:cubicBezTo>
                  <a:cubicBezTo>
                    <a:pt x="1785" y="1201"/>
                    <a:pt x="1782" y="1209"/>
                    <a:pt x="1782" y="1237"/>
                  </a:cubicBezTo>
                  <a:cubicBezTo>
                    <a:pt x="1782" y="1265"/>
                    <a:pt x="1759" y="1256"/>
                    <a:pt x="1775" y="1290"/>
                  </a:cubicBezTo>
                  <a:cubicBezTo>
                    <a:pt x="1792" y="1323"/>
                    <a:pt x="1779" y="1337"/>
                    <a:pt x="1759" y="1323"/>
                  </a:cubicBezTo>
                  <a:cubicBezTo>
                    <a:pt x="1739" y="1309"/>
                    <a:pt x="1716" y="1306"/>
                    <a:pt x="1707" y="1328"/>
                  </a:cubicBezTo>
                  <a:cubicBezTo>
                    <a:pt x="1697" y="1351"/>
                    <a:pt x="1707" y="1376"/>
                    <a:pt x="1674" y="1378"/>
                  </a:cubicBezTo>
                  <a:cubicBezTo>
                    <a:pt x="1641" y="1381"/>
                    <a:pt x="1621" y="1390"/>
                    <a:pt x="1625" y="1429"/>
                  </a:cubicBezTo>
                  <a:cubicBezTo>
                    <a:pt x="1628" y="1467"/>
                    <a:pt x="1648" y="1492"/>
                    <a:pt x="1625" y="1523"/>
                  </a:cubicBezTo>
                  <a:cubicBezTo>
                    <a:pt x="1602" y="1554"/>
                    <a:pt x="1602" y="1565"/>
                    <a:pt x="1559" y="1562"/>
                  </a:cubicBezTo>
                  <a:cubicBezTo>
                    <a:pt x="1517" y="1559"/>
                    <a:pt x="1513" y="1590"/>
                    <a:pt x="1481" y="1593"/>
                  </a:cubicBezTo>
                  <a:cubicBezTo>
                    <a:pt x="1448" y="1595"/>
                    <a:pt x="1395" y="1581"/>
                    <a:pt x="1369" y="1595"/>
                  </a:cubicBezTo>
                  <a:cubicBezTo>
                    <a:pt x="1343" y="1609"/>
                    <a:pt x="1323" y="1623"/>
                    <a:pt x="1287" y="1623"/>
                  </a:cubicBezTo>
                  <a:cubicBezTo>
                    <a:pt x="1251" y="1623"/>
                    <a:pt x="1241" y="1626"/>
                    <a:pt x="1209" y="1643"/>
                  </a:cubicBezTo>
                  <a:cubicBezTo>
                    <a:pt x="1176" y="1659"/>
                    <a:pt x="1150" y="1676"/>
                    <a:pt x="1124" y="1701"/>
                  </a:cubicBezTo>
                  <a:cubicBezTo>
                    <a:pt x="1097" y="1726"/>
                    <a:pt x="1074" y="1734"/>
                    <a:pt x="1051" y="1715"/>
                  </a:cubicBezTo>
                  <a:cubicBezTo>
                    <a:pt x="1028" y="1695"/>
                    <a:pt x="933" y="1732"/>
                    <a:pt x="920" y="1704"/>
                  </a:cubicBezTo>
                  <a:cubicBezTo>
                    <a:pt x="907" y="1676"/>
                    <a:pt x="868" y="1640"/>
                    <a:pt x="835" y="1676"/>
                  </a:cubicBezTo>
                  <a:cubicBezTo>
                    <a:pt x="802" y="1712"/>
                    <a:pt x="776" y="1737"/>
                    <a:pt x="760" y="1768"/>
                  </a:cubicBezTo>
                  <a:cubicBezTo>
                    <a:pt x="743" y="1798"/>
                    <a:pt x="691" y="1840"/>
                    <a:pt x="671" y="1812"/>
                  </a:cubicBezTo>
                  <a:cubicBezTo>
                    <a:pt x="652" y="1784"/>
                    <a:pt x="658" y="1782"/>
                    <a:pt x="632" y="1787"/>
                  </a:cubicBezTo>
                  <a:cubicBezTo>
                    <a:pt x="606" y="1793"/>
                    <a:pt x="573" y="1826"/>
                    <a:pt x="563" y="1787"/>
                  </a:cubicBezTo>
                  <a:cubicBezTo>
                    <a:pt x="553" y="1748"/>
                    <a:pt x="563" y="1709"/>
                    <a:pt x="537" y="1706"/>
                  </a:cubicBezTo>
                  <a:cubicBezTo>
                    <a:pt x="511" y="1704"/>
                    <a:pt x="475" y="1757"/>
                    <a:pt x="455" y="1734"/>
                  </a:cubicBezTo>
                  <a:cubicBezTo>
                    <a:pt x="436" y="1712"/>
                    <a:pt x="380" y="1698"/>
                    <a:pt x="370" y="1723"/>
                  </a:cubicBezTo>
                  <a:cubicBezTo>
                    <a:pt x="360" y="1748"/>
                    <a:pt x="344" y="1754"/>
                    <a:pt x="321" y="1754"/>
                  </a:cubicBezTo>
                  <a:cubicBezTo>
                    <a:pt x="298" y="1754"/>
                    <a:pt x="301" y="1784"/>
                    <a:pt x="268" y="1782"/>
                  </a:cubicBezTo>
                  <a:cubicBezTo>
                    <a:pt x="236" y="1779"/>
                    <a:pt x="213" y="1743"/>
                    <a:pt x="180" y="1768"/>
                  </a:cubicBezTo>
                  <a:cubicBezTo>
                    <a:pt x="147" y="1793"/>
                    <a:pt x="128" y="1793"/>
                    <a:pt x="128" y="1837"/>
                  </a:cubicBezTo>
                  <a:cubicBezTo>
                    <a:pt x="128" y="1882"/>
                    <a:pt x="147" y="1890"/>
                    <a:pt x="101" y="1896"/>
                  </a:cubicBezTo>
                  <a:cubicBezTo>
                    <a:pt x="55" y="1901"/>
                    <a:pt x="39" y="1904"/>
                    <a:pt x="42" y="1934"/>
                  </a:cubicBezTo>
                  <a:cubicBezTo>
                    <a:pt x="46" y="1965"/>
                    <a:pt x="0" y="1965"/>
                    <a:pt x="33" y="1987"/>
                  </a:cubicBezTo>
                  <a:cubicBezTo>
                    <a:pt x="65" y="2009"/>
                    <a:pt x="75" y="2015"/>
                    <a:pt x="49" y="2037"/>
                  </a:cubicBezTo>
                  <a:cubicBezTo>
                    <a:pt x="23" y="2060"/>
                    <a:pt x="19" y="2068"/>
                    <a:pt x="23" y="2093"/>
                  </a:cubicBezTo>
                  <a:cubicBezTo>
                    <a:pt x="26" y="2118"/>
                    <a:pt x="49" y="2165"/>
                    <a:pt x="72" y="2146"/>
                  </a:cubicBezTo>
                  <a:cubicBezTo>
                    <a:pt x="95" y="2126"/>
                    <a:pt x="88" y="2115"/>
                    <a:pt x="141" y="2132"/>
                  </a:cubicBezTo>
                  <a:cubicBezTo>
                    <a:pt x="193" y="2148"/>
                    <a:pt x="219" y="2168"/>
                    <a:pt x="232" y="2199"/>
                  </a:cubicBezTo>
                  <a:cubicBezTo>
                    <a:pt x="245" y="2229"/>
                    <a:pt x="203" y="2226"/>
                    <a:pt x="206" y="2265"/>
                  </a:cubicBezTo>
                  <a:cubicBezTo>
                    <a:pt x="209" y="2304"/>
                    <a:pt x="242" y="2335"/>
                    <a:pt x="216" y="2357"/>
                  </a:cubicBezTo>
                  <a:cubicBezTo>
                    <a:pt x="190" y="2379"/>
                    <a:pt x="180" y="2379"/>
                    <a:pt x="190" y="2415"/>
                  </a:cubicBezTo>
                  <a:cubicBezTo>
                    <a:pt x="200" y="2451"/>
                    <a:pt x="229" y="2479"/>
                    <a:pt x="196" y="2496"/>
                  </a:cubicBezTo>
                  <a:cubicBezTo>
                    <a:pt x="164" y="2513"/>
                    <a:pt x="150" y="2527"/>
                    <a:pt x="128" y="2499"/>
                  </a:cubicBezTo>
                  <a:cubicBezTo>
                    <a:pt x="114" y="2482"/>
                    <a:pt x="113" y="2466"/>
                    <a:pt x="105" y="2454"/>
                  </a:cubicBezTo>
                  <a:cubicBezTo>
                    <a:pt x="92" y="2456"/>
                    <a:pt x="80" y="2456"/>
                    <a:pt x="73" y="2456"/>
                  </a:cubicBezTo>
                  <a:cubicBezTo>
                    <a:pt x="55" y="2456"/>
                    <a:pt x="63" y="2479"/>
                    <a:pt x="52" y="2498"/>
                  </a:cubicBezTo>
                  <a:cubicBezTo>
                    <a:pt x="47" y="2506"/>
                    <a:pt x="49" y="2522"/>
                    <a:pt x="53" y="2535"/>
                  </a:cubicBezTo>
                  <a:cubicBezTo>
                    <a:pt x="56" y="2536"/>
                    <a:pt x="59" y="2536"/>
                    <a:pt x="62" y="2536"/>
                  </a:cubicBezTo>
                  <a:cubicBezTo>
                    <a:pt x="93" y="2536"/>
                    <a:pt x="106" y="2547"/>
                    <a:pt x="141" y="2565"/>
                  </a:cubicBezTo>
                  <a:cubicBezTo>
                    <a:pt x="176" y="2584"/>
                    <a:pt x="176" y="2580"/>
                    <a:pt x="219" y="2595"/>
                  </a:cubicBezTo>
                  <a:cubicBezTo>
                    <a:pt x="263" y="2610"/>
                    <a:pt x="245" y="2654"/>
                    <a:pt x="272" y="2658"/>
                  </a:cubicBezTo>
                  <a:cubicBezTo>
                    <a:pt x="298" y="2662"/>
                    <a:pt x="307" y="2677"/>
                    <a:pt x="333" y="2721"/>
                  </a:cubicBezTo>
                  <a:cubicBezTo>
                    <a:pt x="359" y="2766"/>
                    <a:pt x="328" y="2784"/>
                    <a:pt x="307" y="2806"/>
                  </a:cubicBezTo>
                  <a:cubicBezTo>
                    <a:pt x="285" y="2829"/>
                    <a:pt x="302" y="2836"/>
                    <a:pt x="320" y="2862"/>
                  </a:cubicBezTo>
                  <a:cubicBezTo>
                    <a:pt x="337" y="2888"/>
                    <a:pt x="337" y="2914"/>
                    <a:pt x="377" y="2914"/>
                  </a:cubicBezTo>
                  <a:cubicBezTo>
                    <a:pt x="416" y="2914"/>
                    <a:pt x="407" y="2918"/>
                    <a:pt x="442" y="2962"/>
                  </a:cubicBezTo>
                  <a:cubicBezTo>
                    <a:pt x="477" y="3007"/>
                    <a:pt x="538" y="3025"/>
                    <a:pt x="582" y="3055"/>
                  </a:cubicBezTo>
                  <a:cubicBezTo>
                    <a:pt x="626" y="3084"/>
                    <a:pt x="669" y="3073"/>
                    <a:pt x="722" y="3073"/>
                  </a:cubicBezTo>
                  <a:cubicBezTo>
                    <a:pt x="774" y="3073"/>
                    <a:pt x="713" y="3129"/>
                    <a:pt x="717" y="3144"/>
                  </a:cubicBezTo>
                  <a:cubicBezTo>
                    <a:pt x="722" y="3158"/>
                    <a:pt x="730" y="3214"/>
                    <a:pt x="726" y="3255"/>
                  </a:cubicBezTo>
                  <a:cubicBezTo>
                    <a:pt x="722" y="3296"/>
                    <a:pt x="752" y="3310"/>
                    <a:pt x="774" y="3333"/>
                  </a:cubicBezTo>
                  <a:cubicBezTo>
                    <a:pt x="796" y="3355"/>
                    <a:pt x="822" y="3362"/>
                    <a:pt x="861" y="3385"/>
                  </a:cubicBezTo>
                  <a:cubicBezTo>
                    <a:pt x="870" y="3389"/>
                    <a:pt x="874" y="3394"/>
                    <a:pt x="875" y="3399"/>
                  </a:cubicBezTo>
                  <a:cubicBezTo>
                    <a:pt x="901" y="3404"/>
                    <a:pt x="929" y="3410"/>
                    <a:pt x="949" y="3418"/>
                  </a:cubicBezTo>
                  <a:cubicBezTo>
                    <a:pt x="992" y="3436"/>
                    <a:pt x="1027" y="3440"/>
                    <a:pt x="1054" y="3422"/>
                  </a:cubicBezTo>
                  <a:cubicBezTo>
                    <a:pt x="1080" y="3403"/>
                    <a:pt x="1075" y="3396"/>
                    <a:pt x="1084" y="3366"/>
                  </a:cubicBezTo>
                  <a:cubicBezTo>
                    <a:pt x="1093" y="3336"/>
                    <a:pt x="1145" y="3303"/>
                    <a:pt x="1180" y="3270"/>
                  </a:cubicBezTo>
                  <a:cubicBezTo>
                    <a:pt x="1215" y="3236"/>
                    <a:pt x="1198" y="3155"/>
                    <a:pt x="1241" y="3196"/>
                  </a:cubicBezTo>
                  <a:cubicBezTo>
                    <a:pt x="1285" y="3236"/>
                    <a:pt x="1290" y="3251"/>
                    <a:pt x="1324" y="3255"/>
                  </a:cubicBezTo>
                  <a:cubicBezTo>
                    <a:pt x="1359" y="3259"/>
                    <a:pt x="1438" y="3247"/>
                    <a:pt x="1460" y="3281"/>
                  </a:cubicBezTo>
                  <a:cubicBezTo>
                    <a:pt x="1482" y="3314"/>
                    <a:pt x="1504" y="3351"/>
                    <a:pt x="1547" y="3325"/>
                  </a:cubicBezTo>
                  <a:cubicBezTo>
                    <a:pt x="1591" y="3299"/>
                    <a:pt x="1604" y="3247"/>
                    <a:pt x="1648" y="3244"/>
                  </a:cubicBezTo>
                  <a:cubicBezTo>
                    <a:pt x="1691" y="3240"/>
                    <a:pt x="1691" y="3210"/>
                    <a:pt x="1713" y="3236"/>
                  </a:cubicBezTo>
                  <a:cubicBezTo>
                    <a:pt x="1735" y="3262"/>
                    <a:pt x="1718" y="3240"/>
                    <a:pt x="1779" y="3247"/>
                  </a:cubicBezTo>
                  <a:cubicBezTo>
                    <a:pt x="1840" y="3255"/>
                    <a:pt x="1875" y="3255"/>
                    <a:pt x="1901" y="3273"/>
                  </a:cubicBezTo>
                  <a:cubicBezTo>
                    <a:pt x="1927" y="3292"/>
                    <a:pt x="1923" y="3325"/>
                    <a:pt x="1975" y="3333"/>
                  </a:cubicBezTo>
                  <a:cubicBezTo>
                    <a:pt x="2028" y="3340"/>
                    <a:pt x="2041" y="3325"/>
                    <a:pt x="2063" y="3348"/>
                  </a:cubicBezTo>
                  <a:cubicBezTo>
                    <a:pt x="2085" y="3370"/>
                    <a:pt x="2111" y="3381"/>
                    <a:pt x="2150" y="3351"/>
                  </a:cubicBezTo>
                  <a:cubicBezTo>
                    <a:pt x="2189" y="3322"/>
                    <a:pt x="2202" y="3322"/>
                    <a:pt x="2255" y="3322"/>
                  </a:cubicBezTo>
                  <a:cubicBezTo>
                    <a:pt x="2307" y="3322"/>
                    <a:pt x="2316" y="3318"/>
                    <a:pt x="2355" y="3325"/>
                  </a:cubicBezTo>
                  <a:cubicBezTo>
                    <a:pt x="2395" y="3333"/>
                    <a:pt x="2412" y="3336"/>
                    <a:pt x="2460" y="3307"/>
                  </a:cubicBezTo>
                  <a:cubicBezTo>
                    <a:pt x="2508" y="3277"/>
                    <a:pt x="2543" y="3233"/>
                    <a:pt x="2604" y="3236"/>
                  </a:cubicBezTo>
                  <a:cubicBezTo>
                    <a:pt x="2665" y="3240"/>
                    <a:pt x="2783" y="3247"/>
                    <a:pt x="2823" y="3221"/>
                  </a:cubicBezTo>
                  <a:cubicBezTo>
                    <a:pt x="2862" y="3196"/>
                    <a:pt x="2862" y="3181"/>
                    <a:pt x="2932" y="3192"/>
                  </a:cubicBezTo>
                  <a:cubicBezTo>
                    <a:pt x="3002" y="3203"/>
                    <a:pt x="3146" y="3247"/>
                    <a:pt x="3194" y="3273"/>
                  </a:cubicBezTo>
                  <a:cubicBezTo>
                    <a:pt x="3242" y="3299"/>
                    <a:pt x="3255" y="3322"/>
                    <a:pt x="3303" y="3314"/>
                  </a:cubicBezTo>
                  <a:cubicBezTo>
                    <a:pt x="3351" y="3307"/>
                    <a:pt x="3377" y="3292"/>
                    <a:pt x="3430" y="3314"/>
                  </a:cubicBezTo>
                  <a:cubicBezTo>
                    <a:pt x="3482" y="3336"/>
                    <a:pt x="3491" y="3362"/>
                    <a:pt x="3583" y="3340"/>
                  </a:cubicBezTo>
                  <a:cubicBezTo>
                    <a:pt x="3675" y="3318"/>
                    <a:pt x="3618" y="3310"/>
                    <a:pt x="3657" y="3310"/>
                  </a:cubicBezTo>
                  <a:cubicBezTo>
                    <a:pt x="3696" y="3310"/>
                    <a:pt x="3723" y="3292"/>
                    <a:pt x="3661" y="3277"/>
                  </a:cubicBezTo>
                  <a:cubicBezTo>
                    <a:pt x="3600" y="3262"/>
                    <a:pt x="3574" y="3244"/>
                    <a:pt x="3609" y="3207"/>
                  </a:cubicBezTo>
                  <a:cubicBezTo>
                    <a:pt x="3644" y="3170"/>
                    <a:pt x="3640" y="3181"/>
                    <a:pt x="3683" y="3162"/>
                  </a:cubicBezTo>
                  <a:cubicBezTo>
                    <a:pt x="3727" y="3144"/>
                    <a:pt x="3705" y="3129"/>
                    <a:pt x="3718" y="3110"/>
                  </a:cubicBezTo>
                  <a:cubicBezTo>
                    <a:pt x="3731" y="3092"/>
                    <a:pt x="3766" y="3084"/>
                    <a:pt x="3740" y="3051"/>
                  </a:cubicBezTo>
                  <a:cubicBezTo>
                    <a:pt x="3714" y="3018"/>
                    <a:pt x="3648" y="3018"/>
                    <a:pt x="3640" y="2988"/>
                  </a:cubicBezTo>
                  <a:cubicBezTo>
                    <a:pt x="3631" y="2958"/>
                    <a:pt x="3548" y="2969"/>
                    <a:pt x="3548" y="2921"/>
                  </a:cubicBezTo>
                  <a:cubicBezTo>
                    <a:pt x="3548" y="2873"/>
                    <a:pt x="3522" y="2814"/>
                    <a:pt x="3570" y="2784"/>
                  </a:cubicBezTo>
                  <a:cubicBezTo>
                    <a:pt x="3618" y="2754"/>
                    <a:pt x="3631" y="2714"/>
                    <a:pt x="3701" y="2721"/>
                  </a:cubicBezTo>
                  <a:cubicBezTo>
                    <a:pt x="3771" y="2729"/>
                    <a:pt x="3784" y="2717"/>
                    <a:pt x="3867" y="2714"/>
                  </a:cubicBezTo>
                  <a:cubicBezTo>
                    <a:pt x="3950" y="2710"/>
                    <a:pt x="3950" y="2677"/>
                    <a:pt x="4011" y="2673"/>
                  </a:cubicBezTo>
                  <a:cubicBezTo>
                    <a:pt x="4072" y="2669"/>
                    <a:pt x="4081" y="2647"/>
                    <a:pt x="4129" y="2651"/>
                  </a:cubicBezTo>
                  <a:cubicBezTo>
                    <a:pt x="4177" y="2654"/>
                    <a:pt x="4216" y="2677"/>
                    <a:pt x="4238" y="2647"/>
                  </a:cubicBezTo>
                  <a:cubicBezTo>
                    <a:pt x="4260" y="2617"/>
                    <a:pt x="4260" y="2588"/>
                    <a:pt x="4295" y="2617"/>
                  </a:cubicBezTo>
                  <a:cubicBezTo>
                    <a:pt x="4315" y="2634"/>
                    <a:pt x="4346" y="2633"/>
                    <a:pt x="4380" y="2630"/>
                  </a:cubicBezTo>
                  <a:cubicBezTo>
                    <a:pt x="4351" y="2567"/>
                    <a:pt x="4325" y="2590"/>
                    <a:pt x="4343" y="256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1" name="Freeform 7"/>
            <p:cNvSpPr>
              <a:spLocks/>
            </p:cNvSpPr>
            <p:nvPr/>
          </p:nvSpPr>
          <p:spPr bwMode="auto">
            <a:xfrm>
              <a:off x="404675" y="2738723"/>
              <a:ext cx="2235873" cy="1048609"/>
            </a:xfrm>
            <a:custGeom>
              <a:avLst/>
              <a:gdLst>
                <a:gd name="T0" fmla="*/ 4405 w 4857"/>
                <a:gd name="T1" fmla="*/ 1256 h 2368"/>
                <a:gd name="T2" fmla="*/ 4222 w 4857"/>
                <a:gd name="T3" fmla="*/ 1404 h 2368"/>
                <a:gd name="T4" fmla="*/ 4032 w 4857"/>
                <a:gd name="T5" fmla="*/ 1381 h 2368"/>
                <a:gd name="T6" fmla="*/ 3838 w 4857"/>
                <a:gd name="T7" fmla="*/ 1190 h 2368"/>
                <a:gd name="T8" fmla="*/ 3484 w 4857"/>
                <a:gd name="T9" fmla="*/ 1142 h 2368"/>
                <a:gd name="T10" fmla="*/ 3239 w 4857"/>
                <a:gd name="T11" fmla="*/ 1084 h 2368"/>
                <a:gd name="T12" fmla="*/ 2996 w 4857"/>
                <a:gd name="T13" fmla="*/ 984 h 2368"/>
                <a:gd name="T14" fmla="*/ 2787 w 4857"/>
                <a:gd name="T15" fmla="*/ 856 h 2368"/>
                <a:gd name="T16" fmla="*/ 2665 w 4857"/>
                <a:gd name="T17" fmla="*/ 620 h 2368"/>
                <a:gd name="T18" fmla="*/ 2737 w 4857"/>
                <a:gd name="T19" fmla="*/ 514 h 2368"/>
                <a:gd name="T20" fmla="*/ 2764 w 4857"/>
                <a:gd name="T21" fmla="*/ 339 h 2368"/>
                <a:gd name="T22" fmla="*/ 2718 w 4857"/>
                <a:gd name="T23" fmla="*/ 225 h 2368"/>
                <a:gd name="T24" fmla="*/ 2699 w 4857"/>
                <a:gd name="T25" fmla="*/ 159 h 2368"/>
                <a:gd name="T26" fmla="*/ 2219 w 4857"/>
                <a:gd name="T27" fmla="*/ 66 h 2368"/>
                <a:gd name="T28" fmla="*/ 1751 w 4857"/>
                <a:gd name="T29" fmla="*/ 170 h 2368"/>
                <a:gd name="T30" fmla="*/ 1459 w 4857"/>
                <a:gd name="T31" fmla="*/ 193 h 2368"/>
                <a:gd name="T32" fmla="*/ 1175 w 4857"/>
                <a:gd name="T33" fmla="*/ 92 h 2368"/>
                <a:gd name="T34" fmla="*/ 943 w 4857"/>
                <a:gd name="T35" fmla="*/ 170 h 2368"/>
                <a:gd name="T36" fmla="*/ 637 w 4857"/>
                <a:gd name="T37" fmla="*/ 41 h 2368"/>
                <a:gd name="T38" fmla="*/ 450 w 4857"/>
                <a:gd name="T39" fmla="*/ 267 h 2368"/>
                <a:gd name="T40" fmla="*/ 201 w 4857"/>
                <a:gd name="T41" fmla="*/ 304 h 2368"/>
                <a:gd name="T42" fmla="*/ 205 w 4857"/>
                <a:gd name="T43" fmla="*/ 493 h 2368"/>
                <a:gd name="T44" fmla="*/ 275 w 4857"/>
                <a:gd name="T45" fmla="*/ 689 h 2368"/>
                <a:gd name="T46" fmla="*/ 96 w 4857"/>
                <a:gd name="T47" fmla="*/ 678 h 2368"/>
                <a:gd name="T48" fmla="*/ 52 w 4857"/>
                <a:gd name="T49" fmla="*/ 837 h 2368"/>
                <a:gd name="T50" fmla="*/ 78 w 4857"/>
                <a:gd name="T51" fmla="*/ 975 h 2368"/>
                <a:gd name="T52" fmla="*/ 205 w 4857"/>
                <a:gd name="T53" fmla="*/ 1097 h 2368"/>
                <a:gd name="T54" fmla="*/ 406 w 4857"/>
                <a:gd name="T55" fmla="*/ 1275 h 2368"/>
                <a:gd name="T56" fmla="*/ 550 w 4857"/>
                <a:gd name="T57" fmla="*/ 1379 h 2368"/>
                <a:gd name="T58" fmla="*/ 768 w 4857"/>
                <a:gd name="T59" fmla="*/ 1445 h 2368"/>
                <a:gd name="T60" fmla="*/ 1039 w 4857"/>
                <a:gd name="T61" fmla="*/ 1731 h 2368"/>
                <a:gd name="T62" fmla="*/ 1175 w 4857"/>
                <a:gd name="T63" fmla="*/ 1809 h 2368"/>
                <a:gd name="T64" fmla="*/ 1380 w 4857"/>
                <a:gd name="T65" fmla="*/ 1923 h 2368"/>
                <a:gd name="T66" fmla="*/ 1511 w 4857"/>
                <a:gd name="T67" fmla="*/ 2012 h 2368"/>
                <a:gd name="T68" fmla="*/ 1651 w 4857"/>
                <a:gd name="T69" fmla="*/ 2105 h 2368"/>
                <a:gd name="T70" fmla="*/ 1856 w 4857"/>
                <a:gd name="T71" fmla="*/ 2164 h 2368"/>
                <a:gd name="T72" fmla="*/ 2131 w 4857"/>
                <a:gd name="T73" fmla="*/ 2172 h 2368"/>
                <a:gd name="T74" fmla="*/ 2245 w 4857"/>
                <a:gd name="T75" fmla="*/ 2316 h 2368"/>
                <a:gd name="T76" fmla="*/ 2586 w 4857"/>
                <a:gd name="T77" fmla="*/ 2127 h 2368"/>
                <a:gd name="T78" fmla="*/ 2795 w 4857"/>
                <a:gd name="T79" fmla="*/ 2227 h 2368"/>
                <a:gd name="T80" fmla="*/ 2983 w 4857"/>
                <a:gd name="T81" fmla="*/ 2309 h 2368"/>
                <a:gd name="T82" fmla="*/ 3241 w 4857"/>
                <a:gd name="T83" fmla="*/ 2268 h 2368"/>
                <a:gd name="T84" fmla="*/ 3538 w 4857"/>
                <a:gd name="T85" fmla="*/ 2101 h 2368"/>
                <a:gd name="T86" fmla="*/ 3914 w 4857"/>
                <a:gd name="T87" fmla="*/ 2057 h 2368"/>
                <a:gd name="T88" fmla="*/ 4154 w 4857"/>
                <a:gd name="T89" fmla="*/ 2001 h 2368"/>
                <a:gd name="T90" fmla="*/ 4211 w 4857"/>
                <a:gd name="T91" fmla="*/ 2094 h 2368"/>
                <a:gd name="T92" fmla="*/ 4246 w 4857"/>
                <a:gd name="T93" fmla="*/ 2220 h 2368"/>
                <a:gd name="T94" fmla="*/ 4447 w 4857"/>
                <a:gd name="T95" fmla="*/ 2220 h 2368"/>
                <a:gd name="T96" fmla="*/ 4594 w 4857"/>
                <a:gd name="T97" fmla="*/ 2315 h 2368"/>
                <a:gd name="T98" fmla="*/ 4722 w 4857"/>
                <a:gd name="T99" fmla="*/ 2268 h 2368"/>
                <a:gd name="T100" fmla="*/ 4770 w 4857"/>
                <a:gd name="T101" fmla="*/ 2072 h 2368"/>
                <a:gd name="T102" fmla="*/ 4822 w 4857"/>
                <a:gd name="T103" fmla="*/ 1820 h 2368"/>
                <a:gd name="T104" fmla="*/ 4730 w 4857"/>
                <a:gd name="T105" fmla="*/ 1564 h 2368"/>
                <a:gd name="T106" fmla="*/ 4704 w 4857"/>
                <a:gd name="T107" fmla="*/ 1367 h 2368"/>
                <a:gd name="T108" fmla="*/ 4481 w 4857"/>
                <a:gd name="T109" fmla="*/ 1186 h 2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857" h="2368">
                  <a:moveTo>
                    <a:pt x="4418" y="1148"/>
                  </a:moveTo>
                  <a:cubicBezTo>
                    <a:pt x="4385" y="1153"/>
                    <a:pt x="4402" y="1187"/>
                    <a:pt x="4415" y="1198"/>
                  </a:cubicBezTo>
                  <a:cubicBezTo>
                    <a:pt x="4428" y="1209"/>
                    <a:pt x="4418" y="1226"/>
                    <a:pt x="4405" y="1256"/>
                  </a:cubicBezTo>
                  <a:cubicBezTo>
                    <a:pt x="4392" y="1287"/>
                    <a:pt x="4392" y="1306"/>
                    <a:pt x="4366" y="1323"/>
                  </a:cubicBezTo>
                  <a:cubicBezTo>
                    <a:pt x="4339" y="1340"/>
                    <a:pt x="4343" y="1340"/>
                    <a:pt x="4303" y="1395"/>
                  </a:cubicBezTo>
                  <a:cubicBezTo>
                    <a:pt x="4264" y="1451"/>
                    <a:pt x="4244" y="1417"/>
                    <a:pt x="4222" y="1404"/>
                  </a:cubicBezTo>
                  <a:cubicBezTo>
                    <a:pt x="4199" y="1390"/>
                    <a:pt x="4199" y="1387"/>
                    <a:pt x="4166" y="1409"/>
                  </a:cubicBezTo>
                  <a:cubicBezTo>
                    <a:pt x="4133" y="1431"/>
                    <a:pt x="4127" y="1420"/>
                    <a:pt x="4104" y="1404"/>
                  </a:cubicBezTo>
                  <a:cubicBezTo>
                    <a:pt x="4081" y="1387"/>
                    <a:pt x="4068" y="1384"/>
                    <a:pt x="4032" y="1381"/>
                  </a:cubicBezTo>
                  <a:cubicBezTo>
                    <a:pt x="3995" y="1379"/>
                    <a:pt x="4012" y="1359"/>
                    <a:pt x="4002" y="1315"/>
                  </a:cubicBezTo>
                  <a:cubicBezTo>
                    <a:pt x="3992" y="1270"/>
                    <a:pt x="3943" y="1276"/>
                    <a:pt x="3920" y="1262"/>
                  </a:cubicBezTo>
                  <a:cubicBezTo>
                    <a:pt x="3897" y="1248"/>
                    <a:pt x="3881" y="1226"/>
                    <a:pt x="3838" y="1190"/>
                  </a:cubicBezTo>
                  <a:cubicBezTo>
                    <a:pt x="3796" y="1153"/>
                    <a:pt x="3740" y="1173"/>
                    <a:pt x="3701" y="1165"/>
                  </a:cubicBezTo>
                  <a:cubicBezTo>
                    <a:pt x="3661" y="1156"/>
                    <a:pt x="3648" y="1153"/>
                    <a:pt x="3609" y="1156"/>
                  </a:cubicBezTo>
                  <a:cubicBezTo>
                    <a:pt x="3570" y="1159"/>
                    <a:pt x="3537" y="1151"/>
                    <a:pt x="3484" y="1142"/>
                  </a:cubicBezTo>
                  <a:cubicBezTo>
                    <a:pt x="3432" y="1134"/>
                    <a:pt x="3435" y="1139"/>
                    <a:pt x="3393" y="1106"/>
                  </a:cubicBezTo>
                  <a:cubicBezTo>
                    <a:pt x="3350" y="1073"/>
                    <a:pt x="3344" y="1109"/>
                    <a:pt x="3301" y="1120"/>
                  </a:cubicBezTo>
                  <a:cubicBezTo>
                    <a:pt x="3258" y="1131"/>
                    <a:pt x="3258" y="1106"/>
                    <a:pt x="3239" y="1084"/>
                  </a:cubicBezTo>
                  <a:cubicBezTo>
                    <a:pt x="3219" y="1062"/>
                    <a:pt x="3193" y="1053"/>
                    <a:pt x="3173" y="1031"/>
                  </a:cubicBezTo>
                  <a:cubicBezTo>
                    <a:pt x="3154" y="1009"/>
                    <a:pt x="3111" y="1020"/>
                    <a:pt x="3078" y="1012"/>
                  </a:cubicBezTo>
                  <a:cubicBezTo>
                    <a:pt x="3045" y="1003"/>
                    <a:pt x="3016" y="1003"/>
                    <a:pt x="2996" y="984"/>
                  </a:cubicBezTo>
                  <a:cubicBezTo>
                    <a:pt x="2977" y="964"/>
                    <a:pt x="2914" y="975"/>
                    <a:pt x="2862" y="967"/>
                  </a:cubicBezTo>
                  <a:cubicBezTo>
                    <a:pt x="2810" y="959"/>
                    <a:pt x="2819" y="934"/>
                    <a:pt x="2816" y="906"/>
                  </a:cubicBezTo>
                  <a:cubicBezTo>
                    <a:pt x="2813" y="878"/>
                    <a:pt x="2806" y="875"/>
                    <a:pt x="2787" y="856"/>
                  </a:cubicBezTo>
                  <a:cubicBezTo>
                    <a:pt x="2767" y="836"/>
                    <a:pt x="2754" y="800"/>
                    <a:pt x="2747" y="773"/>
                  </a:cubicBezTo>
                  <a:cubicBezTo>
                    <a:pt x="2741" y="745"/>
                    <a:pt x="2711" y="709"/>
                    <a:pt x="2678" y="684"/>
                  </a:cubicBezTo>
                  <a:cubicBezTo>
                    <a:pt x="2646" y="659"/>
                    <a:pt x="2662" y="645"/>
                    <a:pt x="2665" y="620"/>
                  </a:cubicBezTo>
                  <a:cubicBezTo>
                    <a:pt x="2669" y="595"/>
                    <a:pt x="2656" y="564"/>
                    <a:pt x="2656" y="542"/>
                  </a:cubicBezTo>
                  <a:cubicBezTo>
                    <a:pt x="2656" y="520"/>
                    <a:pt x="2685" y="525"/>
                    <a:pt x="2708" y="533"/>
                  </a:cubicBezTo>
                  <a:cubicBezTo>
                    <a:pt x="2731" y="542"/>
                    <a:pt x="2737" y="531"/>
                    <a:pt x="2737" y="514"/>
                  </a:cubicBezTo>
                  <a:cubicBezTo>
                    <a:pt x="2737" y="497"/>
                    <a:pt x="2734" y="481"/>
                    <a:pt x="2721" y="456"/>
                  </a:cubicBezTo>
                  <a:cubicBezTo>
                    <a:pt x="2708" y="431"/>
                    <a:pt x="2734" y="420"/>
                    <a:pt x="2751" y="389"/>
                  </a:cubicBezTo>
                  <a:cubicBezTo>
                    <a:pt x="2767" y="358"/>
                    <a:pt x="2741" y="358"/>
                    <a:pt x="2764" y="339"/>
                  </a:cubicBezTo>
                  <a:cubicBezTo>
                    <a:pt x="2787" y="319"/>
                    <a:pt x="2793" y="303"/>
                    <a:pt x="2793" y="283"/>
                  </a:cubicBezTo>
                  <a:cubicBezTo>
                    <a:pt x="2793" y="264"/>
                    <a:pt x="2783" y="256"/>
                    <a:pt x="2760" y="247"/>
                  </a:cubicBezTo>
                  <a:cubicBezTo>
                    <a:pt x="2737" y="239"/>
                    <a:pt x="2728" y="247"/>
                    <a:pt x="2718" y="225"/>
                  </a:cubicBezTo>
                  <a:cubicBezTo>
                    <a:pt x="2708" y="203"/>
                    <a:pt x="2767" y="214"/>
                    <a:pt x="2787" y="186"/>
                  </a:cubicBezTo>
                  <a:cubicBezTo>
                    <a:pt x="2794" y="176"/>
                    <a:pt x="2794" y="162"/>
                    <a:pt x="2792" y="149"/>
                  </a:cubicBezTo>
                  <a:cubicBezTo>
                    <a:pt x="2760" y="144"/>
                    <a:pt x="2736" y="154"/>
                    <a:pt x="2699" y="159"/>
                  </a:cubicBezTo>
                  <a:cubicBezTo>
                    <a:pt x="2651" y="167"/>
                    <a:pt x="2638" y="144"/>
                    <a:pt x="2590" y="118"/>
                  </a:cubicBezTo>
                  <a:cubicBezTo>
                    <a:pt x="2542" y="92"/>
                    <a:pt x="2398" y="48"/>
                    <a:pt x="2328" y="37"/>
                  </a:cubicBezTo>
                  <a:cubicBezTo>
                    <a:pt x="2258" y="26"/>
                    <a:pt x="2258" y="41"/>
                    <a:pt x="2219" y="66"/>
                  </a:cubicBezTo>
                  <a:cubicBezTo>
                    <a:pt x="2179" y="92"/>
                    <a:pt x="2061" y="85"/>
                    <a:pt x="2000" y="81"/>
                  </a:cubicBezTo>
                  <a:cubicBezTo>
                    <a:pt x="1939" y="78"/>
                    <a:pt x="1904" y="122"/>
                    <a:pt x="1856" y="152"/>
                  </a:cubicBezTo>
                  <a:cubicBezTo>
                    <a:pt x="1808" y="181"/>
                    <a:pt x="1791" y="178"/>
                    <a:pt x="1751" y="170"/>
                  </a:cubicBezTo>
                  <a:cubicBezTo>
                    <a:pt x="1712" y="163"/>
                    <a:pt x="1703" y="167"/>
                    <a:pt x="1651" y="167"/>
                  </a:cubicBezTo>
                  <a:cubicBezTo>
                    <a:pt x="1598" y="167"/>
                    <a:pt x="1585" y="167"/>
                    <a:pt x="1546" y="196"/>
                  </a:cubicBezTo>
                  <a:cubicBezTo>
                    <a:pt x="1507" y="226"/>
                    <a:pt x="1481" y="215"/>
                    <a:pt x="1459" y="193"/>
                  </a:cubicBezTo>
                  <a:cubicBezTo>
                    <a:pt x="1437" y="170"/>
                    <a:pt x="1424" y="185"/>
                    <a:pt x="1371" y="178"/>
                  </a:cubicBezTo>
                  <a:cubicBezTo>
                    <a:pt x="1319" y="170"/>
                    <a:pt x="1323" y="137"/>
                    <a:pt x="1297" y="118"/>
                  </a:cubicBezTo>
                  <a:cubicBezTo>
                    <a:pt x="1271" y="100"/>
                    <a:pt x="1236" y="100"/>
                    <a:pt x="1175" y="92"/>
                  </a:cubicBezTo>
                  <a:cubicBezTo>
                    <a:pt x="1114" y="85"/>
                    <a:pt x="1131" y="107"/>
                    <a:pt x="1109" y="81"/>
                  </a:cubicBezTo>
                  <a:cubicBezTo>
                    <a:pt x="1087" y="55"/>
                    <a:pt x="1087" y="85"/>
                    <a:pt x="1044" y="89"/>
                  </a:cubicBezTo>
                  <a:cubicBezTo>
                    <a:pt x="1000" y="92"/>
                    <a:pt x="987" y="144"/>
                    <a:pt x="943" y="170"/>
                  </a:cubicBezTo>
                  <a:cubicBezTo>
                    <a:pt x="900" y="196"/>
                    <a:pt x="878" y="159"/>
                    <a:pt x="856" y="126"/>
                  </a:cubicBezTo>
                  <a:cubicBezTo>
                    <a:pt x="834" y="92"/>
                    <a:pt x="755" y="104"/>
                    <a:pt x="720" y="100"/>
                  </a:cubicBezTo>
                  <a:cubicBezTo>
                    <a:pt x="686" y="96"/>
                    <a:pt x="681" y="81"/>
                    <a:pt x="637" y="41"/>
                  </a:cubicBezTo>
                  <a:cubicBezTo>
                    <a:pt x="594" y="0"/>
                    <a:pt x="611" y="81"/>
                    <a:pt x="576" y="115"/>
                  </a:cubicBezTo>
                  <a:cubicBezTo>
                    <a:pt x="541" y="148"/>
                    <a:pt x="489" y="181"/>
                    <a:pt x="480" y="211"/>
                  </a:cubicBezTo>
                  <a:cubicBezTo>
                    <a:pt x="471" y="241"/>
                    <a:pt x="476" y="248"/>
                    <a:pt x="450" y="267"/>
                  </a:cubicBezTo>
                  <a:cubicBezTo>
                    <a:pt x="423" y="285"/>
                    <a:pt x="388" y="281"/>
                    <a:pt x="345" y="263"/>
                  </a:cubicBezTo>
                  <a:cubicBezTo>
                    <a:pt x="325" y="255"/>
                    <a:pt x="297" y="249"/>
                    <a:pt x="271" y="244"/>
                  </a:cubicBezTo>
                  <a:cubicBezTo>
                    <a:pt x="276" y="263"/>
                    <a:pt x="238" y="283"/>
                    <a:pt x="201" y="304"/>
                  </a:cubicBezTo>
                  <a:cubicBezTo>
                    <a:pt x="153" y="330"/>
                    <a:pt x="214" y="352"/>
                    <a:pt x="236" y="374"/>
                  </a:cubicBezTo>
                  <a:cubicBezTo>
                    <a:pt x="257" y="396"/>
                    <a:pt x="236" y="411"/>
                    <a:pt x="201" y="422"/>
                  </a:cubicBezTo>
                  <a:cubicBezTo>
                    <a:pt x="166" y="433"/>
                    <a:pt x="170" y="467"/>
                    <a:pt x="205" y="493"/>
                  </a:cubicBezTo>
                  <a:cubicBezTo>
                    <a:pt x="240" y="519"/>
                    <a:pt x="231" y="530"/>
                    <a:pt x="262" y="545"/>
                  </a:cubicBezTo>
                  <a:cubicBezTo>
                    <a:pt x="292" y="559"/>
                    <a:pt x="284" y="578"/>
                    <a:pt x="262" y="597"/>
                  </a:cubicBezTo>
                  <a:cubicBezTo>
                    <a:pt x="240" y="615"/>
                    <a:pt x="275" y="641"/>
                    <a:pt x="275" y="689"/>
                  </a:cubicBezTo>
                  <a:cubicBezTo>
                    <a:pt x="275" y="737"/>
                    <a:pt x="227" y="715"/>
                    <a:pt x="205" y="708"/>
                  </a:cubicBezTo>
                  <a:cubicBezTo>
                    <a:pt x="183" y="700"/>
                    <a:pt x="174" y="723"/>
                    <a:pt x="144" y="730"/>
                  </a:cubicBezTo>
                  <a:cubicBezTo>
                    <a:pt x="113" y="737"/>
                    <a:pt x="105" y="708"/>
                    <a:pt x="96" y="678"/>
                  </a:cubicBezTo>
                  <a:cubicBezTo>
                    <a:pt x="87" y="648"/>
                    <a:pt x="43" y="652"/>
                    <a:pt x="22" y="671"/>
                  </a:cubicBezTo>
                  <a:cubicBezTo>
                    <a:pt x="0" y="689"/>
                    <a:pt x="13" y="730"/>
                    <a:pt x="26" y="756"/>
                  </a:cubicBezTo>
                  <a:cubicBezTo>
                    <a:pt x="39" y="782"/>
                    <a:pt x="65" y="811"/>
                    <a:pt x="52" y="837"/>
                  </a:cubicBezTo>
                  <a:cubicBezTo>
                    <a:pt x="39" y="863"/>
                    <a:pt x="30" y="867"/>
                    <a:pt x="52" y="900"/>
                  </a:cubicBezTo>
                  <a:cubicBezTo>
                    <a:pt x="74" y="934"/>
                    <a:pt x="35" y="938"/>
                    <a:pt x="39" y="960"/>
                  </a:cubicBezTo>
                  <a:cubicBezTo>
                    <a:pt x="43" y="982"/>
                    <a:pt x="70" y="989"/>
                    <a:pt x="78" y="975"/>
                  </a:cubicBezTo>
                  <a:cubicBezTo>
                    <a:pt x="87" y="960"/>
                    <a:pt x="109" y="967"/>
                    <a:pt x="122" y="978"/>
                  </a:cubicBezTo>
                  <a:cubicBezTo>
                    <a:pt x="135" y="989"/>
                    <a:pt x="148" y="1049"/>
                    <a:pt x="153" y="1071"/>
                  </a:cubicBezTo>
                  <a:cubicBezTo>
                    <a:pt x="157" y="1093"/>
                    <a:pt x="188" y="1112"/>
                    <a:pt x="205" y="1097"/>
                  </a:cubicBezTo>
                  <a:cubicBezTo>
                    <a:pt x="222" y="1082"/>
                    <a:pt x="244" y="1112"/>
                    <a:pt x="266" y="1138"/>
                  </a:cubicBezTo>
                  <a:cubicBezTo>
                    <a:pt x="288" y="1164"/>
                    <a:pt x="327" y="1201"/>
                    <a:pt x="340" y="1230"/>
                  </a:cubicBezTo>
                  <a:cubicBezTo>
                    <a:pt x="354" y="1260"/>
                    <a:pt x="406" y="1264"/>
                    <a:pt x="406" y="1275"/>
                  </a:cubicBezTo>
                  <a:cubicBezTo>
                    <a:pt x="406" y="1286"/>
                    <a:pt x="445" y="1304"/>
                    <a:pt x="467" y="1327"/>
                  </a:cubicBezTo>
                  <a:cubicBezTo>
                    <a:pt x="489" y="1349"/>
                    <a:pt x="493" y="1342"/>
                    <a:pt x="493" y="1390"/>
                  </a:cubicBezTo>
                  <a:cubicBezTo>
                    <a:pt x="493" y="1438"/>
                    <a:pt x="541" y="1397"/>
                    <a:pt x="550" y="1379"/>
                  </a:cubicBezTo>
                  <a:cubicBezTo>
                    <a:pt x="559" y="1360"/>
                    <a:pt x="611" y="1345"/>
                    <a:pt x="637" y="1319"/>
                  </a:cubicBezTo>
                  <a:cubicBezTo>
                    <a:pt x="664" y="1293"/>
                    <a:pt x="672" y="1356"/>
                    <a:pt x="694" y="1390"/>
                  </a:cubicBezTo>
                  <a:cubicBezTo>
                    <a:pt x="716" y="1423"/>
                    <a:pt x="729" y="1397"/>
                    <a:pt x="768" y="1445"/>
                  </a:cubicBezTo>
                  <a:cubicBezTo>
                    <a:pt x="808" y="1493"/>
                    <a:pt x="812" y="1464"/>
                    <a:pt x="856" y="1505"/>
                  </a:cubicBezTo>
                  <a:cubicBezTo>
                    <a:pt x="900" y="1545"/>
                    <a:pt x="939" y="1564"/>
                    <a:pt x="974" y="1582"/>
                  </a:cubicBezTo>
                  <a:cubicBezTo>
                    <a:pt x="1009" y="1601"/>
                    <a:pt x="1017" y="1694"/>
                    <a:pt x="1039" y="1731"/>
                  </a:cubicBezTo>
                  <a:cubicBezTo>
                    <a:pt x="1061" y="1768"/>
                    <a:pt x="1109" y="1723"/>
                    <a:pt x="1135" y="1690"/>
                  </a:cubicBezTo>
                  <a:cubicBezTo>
                    <a:pt x="1162" y="1657"/>
                    <a:pt x="1170" y="1712"/>
                    <a:pt x="1170" y="1723"/>
                  </a:cubicBezTo>
                  <a:cubicBezTo>
                    <a:pt x="1170" y="1734"/>
                    <a:pt x="1175" y="1783"/>
                    <a:pt x="1175" y="1809"/>
                  </a:cubicBezTo>
                  <a:cubicBezTo>
                    <a:pt x="1175" y="1834"/>
                    <a:pt x="1236" y="1849"/>
                    <a:pt x="1271" y="1860"/>
                  </a:cubicBezTo>
                  <a:cubicBezTo>
                    <a:pt x="1306" y="1872"/>
                    <a:pt x="1310" y="1905"/>
                    <a:pt x="1358" y="1901"/>
                  </a:cubicBezTo>
                  <a:cubicBezTo>
                    <a:pt x="1406" y="1897"/>
                    <a:pt x="1389" y="1912"/>
                    <a:pt x="1380" y="1923"/>
                  </a:cubicBezTo>
                  <a:cubicBezTo>
                    <a:pt x="1371" y="1935"/>
                    <a:pt x="1398" y="1957"/>
                    <a:pt x="1398" y="1972"/>
                  </a:cubicBezTo>
                  <a:cubicBezTo>
                    <a:pt x="1398" y="1986"/>
                    <a:pt x="1441" y="2001"/>
                    <a:pt x="1459" y="1990"/>
                  </a:cubicBezTo>
                  <a:cubicBezTo>
                    <a:pt x="1476" y="1979"/>
                    <a:pt x="1494" y="1998"/>
                    <a:pt x="1511" y="2012"/>
                  </a:cubicBezTo>
                  <a:cubicBezTo>
                    <a:pt x="1529" y="2027"/>
                    <a:pt x="1559" y="2023"/>
                    <a:pt x="1555" y="2061"/>
                  </a:cubicBezTo>
                  <a:cubicBezTo>
                    <a:pt x="1594" y="2142"/>
                    <a:pt x="1598" y="2094"/>
                    <a:pt x="1612" y="2072"/>
                  </a:cubicBezTo>
                  <a:cubicBezTo>
                    <a:pt x="1625" y="2049"/>
                    <a:pt x="1633" y="2075"/>
                    <a:pt x="1651" y="2105"/>
                  </a:cubicBezTo>
                  <a:cubicBezTo>
                    <a:pt x="1668" y="2135"/>
                    <a:pt x="1725" y="2094"/>
                    <a:pt x="1747" y="2079"/>
                  </a:cubicBezTo>
                  <a:cubicBezTo>
                    <a:pt x="1769" y="2064"/>
                    <a:pt x="1782" y="2101"/>
                    <a:pt x="1786" y="2116"/>
                  </a:cubicBezTo>
                  <a:cubicBezTo>
                    <a:pt x="1791" y="2131"/>
                    <a:pt x="1843" y="2142"/>
                    <a:pt x="1856" y="2164"/>
                  </a:cubicBezTo>
                  <a:cubicBezTo>
                    <a:pt x="1869" y="2187"/>
                    <a:pt x="1895" y="2187"/>
                    <a:pt x="1948" y="2172"/>
                  </a:cubicBezTo>
                  <a:cubicBezTo>
                    <a:pt x="2000" y="2157"/>
                    <a:pt x="1992" y="2190"/>
                    <a:pt x="2040" y="2194"/>
                  </a:cubicBezTo>
                  <a:cubicBezTo>
                    <a:pt x="2088" y="2198"/>
                    <a:pt x="2079" y="2172"/>
                    <a:pt x="2131" y="2172"/>
                  </a:cubicBezTo>
                  <a:cubicBezTo>
                    <a:pt x="2184" y="2172"/>
                    <a:pt x="2179" y="2172"/>
                    <a:pt x="2214" y="2146"/>
                  </a:cubicBezTo>
                  <a:cubicBezTo>
                    <a:pt x="2249" y="2120"/>
                    <a:pt x="2267" y="2168"/>
                    <a:pt x="2284" y="2205"/>
                  </a:cubicBezTo>
                  <a:cubicBezTo>
                    <a:pt x="2302" y="2242"/>
                    <a:pt x="2241" y="2264"/>
                    <a:pt x="2245" y="2316"/>
                  </a:cubicBezTo>
                  <a:cubicBezTo>
                    <a:pt x="2249" y="2368"/>
                    <a:pt x="2337" y="2283"/>
                    <a:pt x="2350" y="2264"/>
                  </a:cubicBezTo>
                  <a:cubicBezTo>
                    <a:pt x="2363" y="2246"/>
                    <a:pt x="2420" y="2194"/>
                    <a:pt x="2446" y="2164"/>
                  </a:cubicBezTo>
                  <a:cubicBezTo>
                    <a:pt x="2472" y="2135"/>
                    <a:pt x="2542" y="2142"/>
                    <a:pt x="2586" y="2127"/>
                  </a:cubicBezTo>
                  <a:cubicBezTo>
                    <a:pt x="2629" y="2112"/>
                    <a:pt x="2647" y="2153"/>
                    <a:pt x="2660" y="2175"/>
                  </a:cubicBezTo>
                  <a:cubicBezTo>
                    <a:pt x="2673" y="2198"/>
                    <a:pt x="2664" y="2198"/>
                    <a:pt x="2704" y="2198"/>
                  </a:cubicBezTo>
                  <a:cubicBezTo>
                    <a:pt x="2743" y="2198"/>
                    <a:pt x="2773" y="2205"/>
                    <a:pt x="2795" y="2227"/>
                  </a:cubicBezTo>
                  <a:cubicBezTo>
                    <a:pt x="2817" y="2250"/>
                    <a:pt x="2861" y="2246"/>
                    <a:pt x="2874" y="2224"/>
                  </a:cubicBezTo>
                  <a:cubicBezTo>
                    <a:pt x="2887" y="2201"/>
                    <a:pt x="2922" y="2227"/>
                    <a:pt x="2966" y="2253"/>
                  </a:cubicBezTo>
                  <a:cubicBezTo>
                    <a:pt x="3009" y="2279"/>
                    <a:pt x="2974" y="2287"/>
                    <a:pt x="2983" y="2309"/>
                  </a:cubicBezTo>
                  <a:cubicBezTo>
                    <a:pt x="2992" y="2331"/>
                    <a:pt x="3057" y="2339"/>
                    <a:pt x="3071" y="2316"/>
                  </a:cubicBezTo>
                  <a:cubicBezTo>
                    <a:pt x="3084" y="2294"/>
                    <a:pt x="3114" y="2305"/>
                    <a:pt x="3140" y="2320"/>
                  </a:cubicBezTo>
                  <a:cubicBezTo>
                    <a:pt x="3167" y="2335"/>
                    <a:pt x="3223" y="2305"/>
                    <a:pt x="3241" y="2268"/>
                  </a:cubicBezTo>
                  <a:cubicBezTo>
                    <a:pt x="3258" y="2231"/>
                    <a:pt x="3237" y="2227"/>
                    <a:pt x="3285" y="2220"/>
                  </a:cubicBezTo>
                  <a:cubicBezTo>
                    <a:pt x="3333" y="2213"/>
                    <a:pt x="3341" y="2179"/>
                    <a:pt x="3376" y="2138"/>
                  </a:cubicBezTo>
                  <a:cubicBezTo>
                    <a:pt x="3411" y="2098"/>
                    <a:pt x="3481" y="2112"/>
                    <a:pt x="3538" y="2101"/>
                  </a:cubicBezTo>
                  <a:cubicBezTo>
                    <a:pt x="3595" y="2090"/>
                    <a:pt x="3630" y="2038"/>
                    <a:pt x="3700" y="1990"/>
                  </a:cubicBezTo>
                  <a:cubicBezTo>
                    <a:pt x="3769" y="1942"/>
                    <a:pt x="3796" y="2005"/>
                    <a:pt x="3813" y="2016"/>
                  </a:cubicBezTo>
                  <a:cubicBezTo>
                    <a:pt x="3831" y="2027"/>
                    <a:pt x="3887" y="2031"/>
                    <a:pt x="3914" y="2057"/>
                  </a:cubicBezTo>
                  <a:cubicBezTo>
                    <a:pt x="3940" y="2083"/>
                    <a:pt x="3949" y="2035"/>
                    <a:pt x="3975" y="2009"/>
                  </a:cubicBezTo>
                  <a:cubicBezTo>
                    <a:pt x="4001" y="1983"/>
                    <a:pt x="4023" y="1975"/>
                    <a:pt x="4058" y="1960"/>
                  </a:cubicBezTo>
                  <a:cubicBezTo>
                    <a:pt x="4093" y="1946"/>
                    <a:pt x="4132" y="1975"/>
                    <a:pt x="4154" y="2001"/>
                  </a:cubicBezTo>
                  <a:cubicBezTo>
                    <a:pt x="4176" y="2027"/>
                    <a:pt x="4132" y="2027"/>
                    <a:pt x="4119" y="2061"/>
                  </a:cubicBezTo>
                  <a:cubicBezTo>
                    <a:pt x="4106" y="2094"/>
                    <a:pt x="4154" y="2086"/>
                    <a:pt x="4167" y="2064"/>
                  </a:cubicBezTo>
                  <a:cubicBezTo>
                    <a:pt x="4180" y="2042"/>
                    <a:pt x="4202" y="2064"/>
                    <a:pt x="4211" y="2094"/>
                  </a:cubicBezTo>
                  <a:cubicBezTo>
                    <a:pt x="4219" y="2124"/>
                    <a:pt x="4228" y="2127"/>
                    <a:pt x="4206" y="2150"/>
                  </a:cubicBezTo>
                  <a:cubicBezTo>
                    <a:pt x="4184" y="2172"/>
                    <a:pt x="4167" y="2168"/>
                    <a:pt x="4158" y="2205"/>
                  </a:cubicBezTo>
                  <a:cubicBezTo>
                    <a:pt x="4149" y="2242"/>
                    <a:pt x="4228" y="2205"/>
                    <a:pt x="4246" y="2220"/>
                  </a:cubicBezTo>
                  <a:cubicBezTo>
                    <a:pt x="4263" y="2235"/>
                    <a:pt x="4285" y="2253"/>
                    <a:pt x="4320" y="2250"/>
                  </a:cubicBezTo>
                  <a:cubicBezTo>
                    <a:pt x="4355" y="2246"/>
                    <a:pt x="4346" y="2242"/>
                    <a:pt x="4385" y="2268"/>
                  </a:cubicBezTo>
                  <a:cubicBezTo>
                    <a:pt x="4425" y="2294"/>
                    <a:pt x="4425" y="2246"/>
                    <a:pt x="4447" y="2220"/>
                  </a:cubicBezTo>
                  <a:cubicBezTo>
                    <a:pt x="4468" y="2194"/>
                    <a:pt x="4495" y="2209"/>
                    <a:pt x="4508" y="2235"/>
                  </a:cubicBezTo>
                  <a:cubicBezTo>
                    <a:pt x="4521" y="2261"/>
                    <a:pt x="4530" y="2250"/>
                    <a:pt x="4564" y="2272"/>
                  </a:cubicBezTo>
                  <a:cubicBezTo>
                    <a:pt x="4585" y="2285"/>
                    <a:pt x="4590" y="2296"/>
                    <a:pt x="4594" y="2315"/>
                  </a:cubicBezTo>
                  <a:cubicBezTo>
                    <a:pt x="4599" y="2309"/>
                    <a:pt x="4605" y="2302"/>
                    <a:pt x="4613" y="2294"/>
                  </a:cubicBezTo>
                  <a:cubicBezTo>
                    <a:pt x="4656" y="2246"/>
                    <a:pt x="4639" y="2290"/>
                    <a:pt x="4674" y="2305"/>
                  </a:cubicBezTo>
                  <a:cubicBezTo>
                    <a:pt x="4709" y="2320"/>
                    <a:pt x="4717" y="2301"/>
                    <a:pt x="4722" y="2268"/>
                  </a:cubicBezTo>
                  <a:cubicBezTo>
                    <a:pt x="4726" y="2235"/>
                    <a:pt x="4713" y="2183"/>
                    <a:pt x="4713" y="2142"/>
                  </a:cubicBezTo>
                  <a:cubicBezTo>
                    <a:pt x="4713" y="2101"/>
                    <a:pt x="4726" y="2124"/>
                    <a:pt x="4770" y="2112"/>
                  </a:cubicBezTo>
                  <a:cubicBezTo>
                    <a:pt x="4813" y="2101"/>
                    <a:pt x="4770" y="2112"/>
                    <a:pt x="4770" y="2072"/>
                  </a:cubicBezTo>
                  <a:cubicBezTo>
                    <a:pt x="4770" y="2031"/>
                    <a:pt x="4796" y="2053"/>
                    <a:pt x="4827" y="2035"/>
                  </a:cubicBezTo>
                  <a:cubicBezTo>
                    <a:pt x="4857" y="2016"/>
                    <a:pt x="4827" y="2001"/>
                    <a:pt x="4818" y="1968"/>
                  </a:cubicBezTo>
                  <a:cubicBezTo>
                    <a:pt x="4809" y="1935"/>
                    <a:pt x="4827" y="1857"/>
                    <a:pt x="4822" y="1820"/>
                  </a:cubicBezTo>
                  <a:cubicBezTo>
                    <a:pt x="4818" y="1783"/>
                    <a:pt x="4822" y="1771"/>
                    <a:pt x="4818" y="1731"/>
                  </a:cubicBezTo>
                  <a:cubicBezTo>
                    <a:pt x="4813" y="1690"/>
                    <a:pt x="4796" y="1660"/>
                    <a:pt x="4792" y="1631"/>
                  </a:cubicBezTo>
                  <a:cubicBezTo>
                    <a:pt x="4787" y="1601"/>
                    <a:pt x="4752" y="1594"/>
                    <a:pt x="4730" y="1564"/>
                  </a:cubicBezTo>
                  <a:cubicBezTo>
                    <a:pt x="4709" y="1534"/>
                    <a:pt x="4744" y="1542"/>
                    <a:pt x="4792" y="1531"/>
                  </a:cubicBezTo>
                  <a:cubicBezTo>
                    <a:pt x="4840" y="1519"/>
                    <a:pt x="4774" y="1475"/>
                    <a:pt x="4744" y="1449"/>
                  </a:cubicBezTo>
                  <a:cubicBezTo>
                    <a:pt x="4713" y="1423"/>
                    <a:pt x="4709" y="1408"/>
                    <a:pt x="4704" y="1367"/>
                  </a:cubicBezTo>
                  <a:cubicBezTo>
                    <a:pt x="4700" y="1327"/>
                    <a:pt x="4656" y="1312"/>
                    <a:pt x="4647" y="1264"/>
                  </a:cubicBezTo>
                  <a:cubicBezTo>
                    <a:pt x="4639" y="1215"/>
                    <a:pt x="4608" y="1230"/>
                    <a:pt x="4582" y="1227"/>
                  </a:cubicBezTo>
                  <a:cubicBezTo>
                    <a:pt x="4556" y="1223"/>
                    <a:pt x="4516" y="1193"/>
                    <a:pt x="4481" y="1186"/>
                  </a:cubicBezTo>
                  <a:cubicBezTo>
                    <a:pt x="4454" y="1180"/>
                    <a:pt x="4462" y="1168"/>
                    <a:pt x="4478" y="1157"/>
                  </a:cubicBezTo>
                  <a:cubicBezTo>
                    <a:pt x="4460" y="1150"/>
                    <a:pt x="4440" y="1144"/>
                    <a:pt x="4418" y="114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2" name="Freeform 8"/>
            <p:cNvSpPr>
              <a:spLocks/>
            </p:cNvSpPr>
            <p:nvPr/>
          </p:nvSpPr>
          <p:spPr bwMode="auto">
            <a:xfrm>
              <a:off x="1622524" y="2488280"/>
              <a:ext cx="1446507" cy="892800"/>
            </a:xfrm>
            <a:custGeom>
              <a:avLst/>
              <a:gdLst>
                <a:gd name="T0" fmla="*/ 3054 w 3142"/>
                <a:gd name="T1" fmla="*/ 771 h 2018"/>
                <a:gd name="T2" fmla="*/ 2993 w 3142"/>
                <a:gd name="T3" fmla="*/ 656 h 2018"/>
                <a:gd name="T4" fmla="*/ 2875 w 3142"/>
                <a:gd name="T5" fmla="*/ 478 h 2018"/>
                <a:gd name="T6" fmla="*/ 2652 w 3142"/>
                <a:gd name="T7" fmla="*/ 396 h 2018"/>
                <a:gd name="T8" fmla="*/ 2460 w 3142"/>
                <a:gd name="T9" fmla="*/ 204 h 2018"/>
                <a:gd name="T10" fmla="*/ 2298 w 3142"/>
                <a:gd name="T11" fmla="*/ 200 h 2018"/>
                <a:gd name="T12" fmla="*/ 2023 w 3142"/>
                <a:gd name="T13" fmla="*/ 152 h 2018"/>
                <a:gd name="T14" fmla="*/ 1700 w 3142"/>
                <a:gd name="T15" fmla="*/ 185 h 2018"/>
                <a:gd name="T16" fmla="*/ 1482 w 3142"/>
                <a:gd name="T17" fmla="*/ 118 h 2018"/>
                <a:gd name="T18" fmla="*/ 1206 w 3142"/>
                <a:gd name="T19" fmla="*/ 40 h 2018"/>
                <a:gd name="T20" fmla="*/ 988 w 3142"/>
                <a:gd name="T21" fmla="*/ 59 h 2018"/>
                <a:gd name="T22" fmla="*/ 761 w 3142"/>
                <a:gd name="T23" fmla="*/ 85 h 2018"/>
                <a:gd name="T24" fmla="*/ 451 w 3142"/>
                <a:gd name="T25" fmla="*/ 133 h 2018"/>
                <a:gd name="T26" fmla="*/ 298 w 3142"/>
                <a:gd name="T27" fmla="*/ 333 h 2018"/>
                <a:gd name="T28" fmla="*/ 490 w 3142"/>
                <a:gd name="T29" fmla="*/ 463 h 2018"/>
                <a:gd name="T30" fmla="*/ 433 w 3142"/>
                <a:gd name="T31" fmla="*/ 574 h 2018"/>
                <a:gd name="T32" fmla="*/ 411 w 3142"/>
                <a:gd name="T33" fmla="*/ 689 h 2018"/>
                <a:gd name="T34" fmla="*/ 333 w 3142"/>
                <a:gd name="T35" fmla="*/ 752 h 2018"/>
                <a:gd name="T36" fmla="*/ 146 w 3142"/>
                <a:gd name="T37" fmla="*/ 716 h 2018"/>
                <a:gd name="T38" fmla="*/ 72 w 3142"/>
                <a:gd name="T39" fmla="*/ 792 h 2018"/>
                <a:gd name="T40" fmla="*/ 147 w 3142"/>
                <a:gd name="T41" fmla="*/ 850 h 2018"/>
                <a:gd name="T42" fmla="*/ 105 w 3142"/>
                <a:gd name="T43" fmla="*/ 956 h 2018"/>
                <a:gd name="T44" fmla="*/ 91 w 3142"/>
                <a:gd name="T45" fmla="*/ 1081 h 2018"/>
                <a:gd name="T46" fmla="*/ 10 w 3142"/>
                <a:gd name="T47" fmla="*/ 1109 h 2018"/>
                <a:gd name="T48" fmla="*/ 32 w 3142"/>
                <a:gd name="T49" fmla="*/ 1251 h 2018"/>
                <a:gd name="T50" fmla="*/ 141 w 3142"/>
                <a:gd name="T51" fmla="*/ 1423 h 2018"/>
                <a:gd name="T52" fmla="*/ 216 w 3142"/>
                <a:gd name="T53" fmla="*/ 1534 h 2018"/>
                <a:gd name="T54" fmla="*/ 432 w 3142"/>
                <a:gd name="T55" fmla="*/ 1579 h 2018"/>
                <a:gd name="T56" fmla="*/ 593 w 3142"/>
                <a:gd name="T57" fmla="*/ 1651 h 2018"/>
                <a:gd name="T58" fmla="*/ 747 w 3142"/>
                <a:gd name="T59" fmla="*/ 1673 h 2018"/>
                <a:gd name="T60" fmla="*/ 963 w 3142"/>
                <a:gd name="T61" fmla="*/ 1723 h 2018"/>
                <a:gd name="T62" fmla="*/ 1192 w 3142"/>
                <a:gd name="T63" fmla="*/ 1757 h 2018"/>
                <a:gd name="T64" fmla="*/ 1356 w 3142"/>
                <a:gd name="T65" fmla="*/ 1882 h 2018"/>
                <a:gd name="T66" fmla="*/ 1458 w 3142"/>
                <a:gd name="T67" fmla="*/ 1971 h 2018"/>
                <a:gd name="T68" fmla="*/ 1576 w 3142"/>
                <a:gd name="T69" fmla="*/ 1971 h 2018"/>
                <a:gd name="T70" fmla="*/ 1720 w 3142"/>
                <a:gd name="T71" fmla="*/ 1890 h 2018"/>
                <a:gd name="T72" fmla="*/ 1769 w 3142"/>
                <a:gd name="T73" fmla="*/ 1765 h 2018"/>
                <a:gd name="T74" fmla="*/ 1832 w 3142"/>
                <a:gd name="T75" fmla="*/ 1724 h 2018"/>
                <a:gd name="T76" fmla="*/ 1853 w 3142"/>
                <a:gd name="T77" fmla="*/ 1631 h 2018"/>
                <a:gd name="T78" fmla="*/ 2036 w 3142"/>
                <a:gd name="T79" fmla="*/ 1586 h 2018"/>
                <a:gd name="T80" fmla="*/ 2189 w 3142"/>
                <a:gd name="T81" fmla="*/ 1597 h 2018"/>
                <a:gd name="T82" fmla="*/ 2347 w 3142"/>
                <a:gd name="T83" fmla="*/ 1597 h 2018"/>
                <a:gd name="T84" fmla="*/ 2499 w 3142"/>
                <a:gd name="T85" fmla="*/ 1738 h 2018"/>
                <a:gd name="T86" fmla="*/ 2661 w 3142"/>
                <a:gd name="T87" fmla="*/ 1686 h 2018"/>
                <a:gd name="T88" fmla="*/ 2805 w 3142"/>
                <a:gd name="T89" fmla="*/ 1649 h 2018"/>
                <a:gd name="T90" fmla="*/ 2949 w 3142"/>
                <a:gd name="T91" fmla="*/ 1656 h 2018"/>
                <a:gd name="T92" fmla="*/ 3011 w 3142"/>
                <a:gd name="T93" fmla="*/ 1530 h 2018"/>
                <a:gd name="T94" fmla="*/ 2831 w 3142"/>
                <a:gd name="T95" fmla="*/ 1441 h 2018"/>
                <a:gd name="T96" fmla="*/ 2661 w 3142"/>
                <a:gd name="T97" fmla="*/ 1323 h 2018"/>
                <a:gd name="T98" fmla="*/ 2818 w 3142"/>
                <a:gd name="T99" fmla="*/ 1382 h 2018"/>
                <a:gd name="T100" fmla="*/ 2884 w 3142"/>
                <a:gd name="T101" fmla="*/ 1234 h 2018"/>
                <a:gd name="T102" fmla="*/ 2976 w 3142"/>
                <a:gd name="T103" fmla="*/ 1115 h 2018"/>
                <a:gd name="T104" fmla="*/ 3032 w 3142"/>
                <a:gd name="T105" fmla="*/ 1026 h 2018"/>
                <a:gd name="T106" fmla="*/ 3089 w 3142"/>
                <a:gd name="T107" fmla="*/ 997 h 2018"/>
                <a:gd name="T108" fmla="*/ 3085 w 3142"/>
                <a:gd name="T109" fmla="*/ 823 h 2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42" h="2018">
                  <a:moveTo>
                    <a:pt x="3085" y="823"/>
                  </a:moveTo>
                  <a:cubicBezTo>
                    <a:pt x="3054" y="797"/>
                    <a:pt x="3054" y="789"/>
                    <a:pt x="3054" y="771"/>
                  </a:cubicBezTo>
                  <a:cubicBezTo>
                    <a:pt x="3054" y="752"/>
                    <a:pt x="3063" y="726"/>
                    <a:pt x="3032" y="708"/>
                  </a:cubicBezTo>
                  <a:cubicBezTo>
                    <a:pt x="2962" y="682"/>
                    <a:pt x="2976" y="678"/>
                    <a:pt x="2993" y="656"/>
                  </a:cubicBezTo>
                  <a:cubicBezTo>
                    <a:pt x="3011" y="633"/>
                    <a:pt x="2980" y="604"/>
                    <a:pt x="2971" y="574"/>
                  </a:cubicBezTo>
                  <a:cubicBezTo>
                    <a:pt x="2962" y="545"/>
                    <a:pt x="2901" y="530"/>
                    <a:pt x="2875" y="478"/>
                  </a:cubicBezTo>
                  <a:cubicBezTo>
                    <a:pt x="2849" y="426"/>
                    <a:pt x="2796" y="489"/>
                    <a:pt x="2762" y="496"/>
                  </a:cubicBezTo>
                  <a:cubicBezTo>
                    <a:pt x="2727" y="504"/>
                    <a:pt x="2679" y="426"/>
                    <a:pt x="2652" y="396"/>
                  </a:cubicBezTo>
                  <a:cubicBezTo>
                    <a:pt x="2626" y="367"/>
                    <a:pt x="2547" y="348"/>
                    <a:pt x="2499" y="330"/>
                  </a:cubicBezTo>
                  <a:cubicBezTo>
                    <a:pt x="2451" y="311"/>
                    <a:pt x="2464" y="244"/>
                    <a:pt x="2460" y="204"/>
                  </a:cubicBezTo>
                  <a:cubicBezTo>
                    <a:pt x="2456" y="163"/>
                    <a:pt x="2403" y="207"/>
                    <a:pt x="2360" y="226"/>
                  </a:cubicBezTo>
                  <a:cubicBezTo>
                    <a:pt x="2316" y="244"/>
                    <a:pt x="2303" y="229"/>
                    <a:pt x="2298" y="200"/>
                  </a:cubicBezTo>
                  <a:cubicBezTo>
                    <a:pt x="2294" y="170"/>
                    <a:pt x="2224" y="170"/>
                    <a:pt x="2141" y="126"/>
                  </a:cubicBezTo>
                  <a:cubicBezTo>
                    <a:pt x="2058" y="81"/>
                    <a:pt x="2050" y="122"/>
                    <a:pt x="2023" y="152"/>
                  </a:cubicBezTo>
                  <a:cubicBezTo>
                    <a:pt x="1997" y="181"/>
                    <a:pt x="1910" y="144"/>
                    <a:pt x="1844" y="133"/>
                  </a:cubicBezTo>
                  <a:cubicBezTo>
                    <a:pt x="1779" y="122"/>
                    <a:pt x="1770" y="159"/>
                    <a:pt x="1700" y="185"/>
                  </a:cubicBezTo>
                  <a:cubicBezTo>
                    <a:pt x="1630" y="211"/>
                    <a:pt x="1639" y="215"/>
                    <a:pt x="1595" y="207"/>
                  </a:cubicBezTo>
                  <a:cubicBezTo>
                    <a:pt x="1552" y="200"/>
                    <a:pt x="1517" y="166"/>
                    <a:pt x="1482" y="118"/>
                  </a:cubicBezTo>
                  <a:cubicBezTo>
                    <a:pt x="1447" y="70"/>
                    <a:pt x="1420" y="96"/>
                    <a:pt x="1368" y="92"/>
                  </a:cubicBezTo>
                  <a:cubicBezTo>
                    <a:pt x="1316" y="89"/>
                    <a:pt x="1263" y="48"/>
                    <a:pt x="1206" y="40"/>
                  </a:cubicBezTo>
                  <a:cubicBezTo>
                    <a:pt x="1150" y="33"/>
                    <a:pt x="1080" y="59"/>
                    <a:pt x="1045" y="29"/>
                  </a:cubicBezTo>
                  <a:cubicBezTo>
                    <a:pt x="1010" y="0"/>
                    <a:pt x="1010" y="29"/>
                    <a:pt x="988" y="59"/>
                  </a:cubicBezTo>
                  <a:cubicBezTo>
                    <a:pt x="966" y="89"/>
                    <a:pt x="927" y="66"/>
                    <a:pt x="879" y="63"/>
                  </a:cubicBezTo>
                  <a:cubicBezTo>
                    <a:pt x="831" y="59"/>
                    <a:pt x="822" y="81"/>
                    <a:pt x="761" y="85"/>
                  </a:cubicBezTo>
                  <a:cubicBezTo>
                    <a:pt x="700" y="89"/>
                    <a:pt x="700" y="122"/>
                    <a:pt x="617" y="126"/>
                  </a:cubicBezTo>
                  <a:cubicBezTo>
                    <a:pt x="534" y="129"/>
                    <a:pt x="521" y="141"/>
                    <a:pt x="451" y="133"/>
                  </a:cubicBezTo>
                  <a:cubicBezTo>
                    <a:pt x="381" y="126"/>
                    <a:pt x="368" y="166"/>
                    <a:pt x="320" y="196"/>
                  </a:cubicBezTo>
                  <a:cubicBezTo>
                    <a:pt x="272" y="226"/>
                    <a:pt x="298" y="285"/>
                    <a:pt x="298" y="333"/>
                  </a:cubicBezTo>
                  <a:cubicBezTo>
                    <a:pt x="298" y="381"/>
                    <a:pt x="381" y="370"/>
                    <a:pt x="390" y="400"/>
                  </a:cubicBezTo>
                  <a:cubicBezTo>
                    <a:pt x="398" y="430"/>
                    <a:pt x="464" y="430"/>
                    <a:pt x="490" y="463"/>
                  </a:cubicBezTo>
                  <a:cubicBezTo>
                    <a:pt x="516" y="496"/>
                    <a:pt x="481" y="504"/>
                    <a:pt x="468" y="522"/>
                  </a:cubicBezTo>
                  <a:cubicBezTo>
                    <a:pt x="455" y="541"/>
                    <a:pt x="477" y="556"/>
                    <a:pt x="433" y="574"/>
                  </a:cubicBezTo>
                  <a:cubicBezTo>
                    <a:pt x="390" y="593"/>
                    <a:pt x="394" y="582"/>
                    <a:pt x="359" y="619"/>
                  </a:cubicBezTo>
                  <a:cubicBezTo>
                    <a:pt x="324" y="656"/>
                    <a:pt x="350" y="674"/>
                    <a:pt x="411" y="689"/>
                  </a:cubicBezTo>
                  <a:cubicBezTo>
                    <a:pt x="473" y="704"/>
                    <a:pt x="446" y="722"/>
                    <a:pt x="407" y="722"/>
                  </a:cubicBezTo>
                  <a:cubicBezTo>
                    <a:pt x="368" y="722"/>
                    <a:pt x="425" y="730"/>
                    <a:pt x="333" y="752"/>
                  </a:cubicBezTo>
                  <a:cubicBezTo>
                    <a:pt x="241" y="774"/>
                    <a:pt x="232" y="748"/>
                    <a:pt x="180" y="726"/>
                  </a:cubicBezTo>
                  <a:cubicBezTo>
                    <a:pt x="167" y="721"/>
                    <a:pt x="156" y="718"/>
                    <a:pt x="146" y="716"/>
                  </a:cubicBezTo>
                  <a:cubicBezTo>
                    <a:pt x="148" y="729"/>
                    <a:pt x="148" y="743"/>
                    <a:pt x="141" y="753"/>
                  </a:cubicBezTo>
                  <a:cubicBezTo>
                    <a:pt x="121" y="781"/>
                    <a:pt x="62" y="770"/>
                    <a:pt x="72" y="792"/>
                  </a:cubicBezTo>
                  <a:cubicBezTo>
                    <a:pt x="82" y="814"/>
                    <a:pt x="91" y="806"/>
                    <a:pt x="114" y="814"/>
                  </a:cubicBezTo>
                  <a:cubicBezTo>
                    <a:pt x="137" y="823"/>
                    <a:pt x="147" y="831"/>
                    <a:pt x="147" y="850"/>
                  </a:cubicBezTo>
                  <a:cubicBezTo>
                    <a:pt x="147" y="870"/>
                    <a:pt x="141" y="886"/>
                    <a:pt x="118" y="906"/>
                  </a:cubicBezTo>
                  <a:cubicBezTo>
                    <a:pt x="95" y="925"/>
                    <a:pt x="121" y="925"/>
                    <a:pt x="105" y="956"/>
                  </a:cubicBezTo>
                  <a:cubicBezTo>
                    <a:pt x="88" y="987"/>
                    <a:pt x="62" y="998"/>
                    <a:pt x="75" y="1023"/>
                  </a:cubicBezTo>
                  <a:cubicBezTo>
                    <a:pt x="88" y="1048"/>
                    <a:pt x="91" y="1064"/>
                    <a:pt x="91" y="1081"/>
                  </a:cubicBezTo>
                  <a:cubicBezTo>
                    <a:pt x="91" y="1098"/>
                    <a:pt x="85" y="1109"/>
                    <a:pt x="62" y="1100"/>
                  </a:cubicBezTo>
                  <a:cubicBezTo>
                    <a:pt x="39" y="1092"/>
                    <a:pt x="10" y="1087"/>
                    <a:pt x="10" y="1109"/>
                  </a:cubicBezTo>
                  <a:cubicBezTo>
                    <a:pt x="10" y="1131"/>
                    <a:pt x="23" y="1162"/>
                    <a:pt x="19" y="1187"/>
                  </a:cubicBezTo>
                  <a:cubicBezTo>
                    <a:pt x="16" y="1212"/>
                    <a:pt x="0" y="1226"/>
                    <a:pt x="32" y="1251"/>
                  </a:cubicBezTo>
                  <a:cubicBezTo>
                    <a:pt x="65" y="1276"/>
                    <a:pt x="95" y="1312"/>
                    <a:pt x="101" y="1340"/>
                  </a:cubicBezTo>
                  <a:cubicBezTo>
                    <a:pt x="108" y="1367"/>
                    <a:pt x="121" y="1403"/>
                    <a:pt x="141" y="1423"/>
                  </a:cubicBezTo>
                  <a:cubicBezTo>
                    <a:pt x="160" y="1442"/>
                    <a:pt x="167" y="1445"/>
                    <a:pt x="170" y="1473"/>
                  </a:cubicBezTo>
                  <a:cubicBezTo>
                    <a:pt x="173" y="1501"/>
                    <a:pt x="164" y="1526"/>
                    <a:pt x="216" y="1534"/>
                  </a:cubicBezTo>
                  <a:cubicBezTo>
                    <a:pt x="268" y="1542"/>
                    <a:pt x="331" y="1531"/>
                    <a:pt x="350" y="1551"/>
                  </a:cubicBezTo>
                  <a:cubicBezTo>
                    <a:pt x="370" y="1570"/>
                    <a:pt x="399" y="1570"/>
                    <a:pt x="432" y="1579"/>
                  </a:cubicBezTo>
                  <a:cubicBezTo>
                    <a:pt x="465" y="1587"/>
                    <a:pt x="508" y="1576"/>
                    <a:pt x="527" y="1598"/>
                  </a:cubicBezTo>
                  <a:cubicBezTo>
                    <a:pt x="547" y="1620"/>
                    <a:pt x="573" y="1629"/>
                    <a:pt x="593" y="1651"/>
                  </a:cubicBezTo>
                  <a:cubicBezTo>
                    <a:pt x="612" y="1673"/>
                    <a:pt x="612" y="1698"/>
                    <a:pt x="655" y="1687"/>
                  </a:cubicBezTo>
                  <a:cubicBezTo>
                    <a:pt x="698" y="1676"/>
                    <a:pt x="704" y="1640"/>
                    <a:pt x="747" y="1673"/>
                  </a:cubicBezTo>
                  <a:cubicBezTo>
                    <a:pt x="789" y="1706"/>
                    <a:pt x="786" y="1701"/>
                    <a:pt x="838" y="1709"/>
                  </a:cubicBezTo>
                  <a:cubicBezTo>
                    <a:pt x="891" y="1718"/>
                    <a:pt x="924" y="1726"/>
                    <a:pt x="963" y="1723"/>
                  </a:cubicBezTo>
                  <a:cubicBezTo>
                    <a:pt x="1002" y="1720"/>
                    <a:pt x="1015" y="1723"/>
                    <a:pt x="1055" y="1732"/>
                  </a:cubicBezTo>
                  <a:cubicBezTo>
                    <a:pt x="1094" y="1740"/>
                    <a:pt x="1150" y="1720"/>
                    <a:pt x="1192" y="1757"/>
                  </a:cubicBezTo>
                  <a:cubicBezTo>
                    <a:pt x="1235" y="1793"/>
                    <a:pt x="1251" y="1815"/>
                    <a:pt x="1274" y="1829"/>
                  </a:cubicBezTo>
                  <a:cubicBezTo>
                    <a:pt x="1297" y="1843"/>
                    <a:pt x="1346" y="1837"/>
                    <a:pt x="1356" y="1882"/>
                  </a:cubicBezTo>
                  <a:cubicBezTo>
                    <a:pt x="1366" y="1926"/>
                    <a:pt x="1349" y="1946"/>
                    <a:pt x="1386" y="1948"/>
                  </a:cubicBezTo>
                  <a:cubicBezTo>
                    <a:pt x="1422" y="1951"/>
                    <a:pt x="1435" y="1954"/>
                    <a:pt x="1458" y="1971"/>
                  </a:cubicBezTo>
                  <a:cubicBezTo>
                    <a:pt x="1481" y="1987"/>
                    <a:pt x="1487" y="1998"/>
                    <a:pt x="1520" y="1976"/>
                  </a:cubicBezTo>
                  <a:cubicBezTo>
                    <a:pt x="1553" y="1954"/>
                    <a:pt x="1553" y="1957"/>
                    <a:pt x="1576" y="1971"/>
                  </a:cubicBezTo>
                  <a:cubicBezTo>
                    <a:pt x="1598" y="1984"/>
                    <a:pt x="1618" y="2018"/>
                    <a:pt x="1657" y="1962"/>
                  </a:cubicBezTo>
                  <a:cubicBezTo>
                    <a:pt x="1697" y="1907"/>
                    <a:pt x="1693" y="1907"/>
                    <a:pt x="1720" y="1890"/>
                  </a:cubicBezTo>
                  <a:cubicBezTo>
                    <a:pt x="1746" y="1873"/>
                    <a:pt x="1746" y="1854"/>
                    <a:pt x="1759" y="1823"/>
                  </a:cubicBezTo>
                  <a:cubicBezTo>
                    <a:pt x="1772" y="1793"/>
                    <a:pt x="1782" y="1776"/>
                    <a:pt x="1769" y="1765"/>
                  </a:cubicBezTo>
                  <a:cubicBezTo>
                    <a:pt x="1756" y="1754"/>
                    <a:pt x="1739" y="1720"/>
                    <a:pt x="1772" y="1715"/>
                  </a:cubicBezTo>
                  <a:cubicBezTo>
                    <a:pt x="1794" y="1711"/>
                    <a:pt x="1814" y="1717"/>
                    <a:pt x="1832" y="1724"/>
                  </a:cubicBezTo>
                  <a:cubicBezTo>
                    <a:pt x="1837" y="1721"/>
                    <a:pt x="1843" y="1718"/>
                    <a:pt x="1849" y="1716"/>
                  </a:cubicBezTo>
                  <a:cubicBezTo>
                    <a:pt x="1875" y="1705"/>
                    <a:pt x="1840" y="1645"/>
                    <a:pt x="1853" y="1631"/>
                  </a:cubicBezTo>
                  <a:cubicBezTo>
                    <a:pt x="1866" y="1616"/>
                    <a:pt x="1879" y="1605"/>
                    <a:pt x="1918" y="1586"/>
                  </a:cubicBezTo>
                  <a:cubicBezTo>
                    <a:pt x="1958" y="1568"/>
                    <a:pt x="2015" y="1586"/>
                    <a:pt x="2036" y="1586"/>
                  </a:cubicBezTo>
                  <a:cubicBezTo>
                    <a:pt x="2058" y="1586"/>
                    <a:pt x="2102" y="1590"/>
                    <a:pt x="2124" y="1571"/>
                  </a:cubicBezTo>
                  <a:cubicBezTo>
                    <a:pt x="2146" y="1553"/>
                    <a:pt x="2163" y="1571"/>
                    <a:pt x="2189" y="1597"/>
                  </a:cubicBezTo>
                  <a:cubicBezTo>
                    <a:pt x="2215" y="1623"/>
                    <a:pt x="2233" y="1605"/>
                    <a:pt x="2264" y="1631"/>
                  </a:cubicBezTo>
                  <a:cubicBezTo>
                    <a:pt x="2294" y="1656"/>
                    <a:pt x="2316" y="1616"/>
                    <a:pt x="2347" y="1597"/>
                  </a:cubicBezTo>
                  <a:cubicBezTo>
                    <a:pt x="2377" y="1579"/>
                    <a:pt x="2399" y="1608"/>
                    <a:pt x="2412" y="1638"/>
                  </a:cubicBezTo>
                  <a:cubicBezTo>
                    <a:pt x="2425" y="1668"/>
                    <a:pt x="2469" y="1705"/>
                    <a:pt x="2499" y="1738"/>
                  </a:cubicBezTo>
                  <a:cubicBezTo>
                    <a:pt x="2530" y="1771"/>
                    <a:pt x="2574" y="1768"/>
                    <a:pt x="2626" y="1768"/>
                  </a:cubicBezTo>
                  <a:cubicBezTo>
                    <a:pt x="2679" y="1768"/>
                    <a:pt x="2661" y="1716"/>
                    <a:pt x="2661" y="1686"/>
                  </a:cubicBezTo>
                  <a:cubicBezTo>
                    <a:pt x="2661" y="1656"/>
                    <a:pt x="2705" y="1631"/>
                    <a:pt x="2735" y="1608"/>
                  </a:cubicBezTo>
                  <a:cubicBezTo>
                    <a:pt x="2766" y="1586"/>
                    <a:pt x="2779" y="1616"/>
                    <a:pt x="2805" y="1649"/>
                  </a:cubicBezTo>
                  <a:cubicBezTo>
                    <a:pt x="2831" y="1682"/>
                    <a:pt x="2862" y="1656"/>
                    <a:pt x="2888" y="1627"/>
                  </a:cubicBezTo>
                  <a:cubicBezTo>
                    <a:pt x="2914" y="1597"/>
                    <a:pt x="2932" y="1631"/>
                    <a:pt x="2949" y="1656"/>
                  </a:cubicBezTo>
                  <a:cubicBezTo>
                    <a:pt x="2967" y="1682"/>
                    <a:pt x="2997" y="1649"/>
                    <a:pt x="2997" y="1619"/>
                  </a:cubicBezTo>
                  <a:cubicBezTo>
                    <a:pt x="2997" y="1590"/>
                    <a:pt x="3015" y="1575"/>
                    <a:pt x="3011" y="1530"/>
                  </a:cubicBezTo>
                  <a:cubicBezTo>
                    <a:pt x="3006" y="1486"/>
                    <a:pt x="2971" y="1504"/>
                    <a:pt x="2928" y="1501"/>
                  </a:cubicBezTo>
                  <a:cubicBezTo>
                    <a:pt x="2884" y="1497"/>
                    <a:pt x="2853" y="1475"/>
                    <a:pt x="2831" y="1441"/>
                  </a:cubicBezTo>
                  <a:cubicBezTo>
                    <a:pt x="2810" y="1408"/>
                    <a:pt x="2753" y="1423"/>
                    <a:pt x="2696" y="1416"/>
                  </a:cubicBezTo>
                  <a:cubicBezTo>
                    <a:pt x="2639" y="1408"/>
                    <a:pt x="2644" y="1367"/>
                    <a:pt x="2661" y="1323"/>
                  </a:cubicBezTo>
                  <a:cubicBezTo>
                    <a:pt x="2679" y="1278"/>
                    <a:pt x="2692" y="1319"/>
                    <a:pt x="2722" y="1353"/>
                  </a:cubicBezTo>
                  <a:cubicBezTo>
                    <a:pt x="2753" y="1386"/>
                    <a:pt x="2779" y="1371"/>
                    <a:pt x="2818" y="1382"/>
                  </a:cubicBezTo>
                  <a:cubicBezTo>
                    <a:pt x="2858" y="1393"/>
                    <a:pt x="2866" y="1375"/>
                    <a:pt x="2875" y="1341"/>
                  </a:cubicBezTo>
                  <a:cubicBezTo>
                    <a:pt x="2884" y="1308"/>
                    <a:pt x="2888" y="1282"/>
                    <a:pt x="2884" y="1234"/>
                  </a:cubicBezTo>
                  <a:cubicBezTo>
                    <a:pt x="2879" y="1186"/>
                    <a:pt x="2932" y="1208"/>
                    <a:pt x="2958" y="1182"/>
                  </a:cubicBezTo>
                  <a:cubicBezTo>
                    <a:pt x="2984" y="1156"/>
                    <a:pt x="2997" y="1134"/>
                    <a:pt x="2976" y="1115"/>
                  </a:cubicBezTo>
                  <a:cubicBezTo>
                    <a:pt x="2954" y="1097"/>
                    <a:pt x="2976" y="1063"/>
                    <a:pt x="2993" y="1067"/>
                  </a:cubicBezTo>
                  <a:cubicBezTo>
                    <a:pt x="3011" y="1071"/>
                    <a:pt x="3024" y="1060"/>
                    <a:pt x="3032" y="1026"/>
                  </a:cubicBezTo>
                  <a:cubicBezTo>
                    <a:pt x="3041" y="993"/>
                    <a:pt x="3032" y="1026"/>
                    <a:pt x="3059" y="1045"/>
                  </a:cubicBezTo>
                  <a:cubicBezTo>
                    <a:pt x="3085" y="1063"/>
                    <a:pt x="3089" y="1012"/>
                    <a:pt x="3089" y="997"/>
                  </a:cubicBezTo>
                  <a:cubicBezTo>
                    <a:pt x="3089" y="982"/>
                    <a:pt x="3107" y="967"/>
                    <a:pt x="3124" y="926"/>
                  </a:cubicBezTo>
                  <a:cubicBezTo>
                    <a:pt x="3142" y="886"/>
                    <a:pt x="3115" y="848"/>
                    <a:pt x="3085" y="82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3" name="Freeform 9"/>
            <p:cNvSpPr>
              <a:spLocks/>
            </p:cNvSpPr>
            <p:nvPr/>
          </p:nvSpPr>
          <p:spPr bwMode="auto">
            <a:xfrm>
              <a:off x="4526475" y="741872"/>
              <a:ext cx="1335161" cy="1017065"/>
            </a:xfrm>
            <a:custGeom>
              <a:avLst/>
              <a:gdLst>
                <a:gd name="T0" fmla="*/ 2816 w 2901"/>
                <a:gd name="T1" fmla="*/ 823 h 2299"/>
                <a:gd name="T2" fmla="*/ 2595 w 2901"/>
                <a:gd name="T3" fmla="*/ 966 h 2299"/>
                <a:gd name="T4" fmla="*/ 2459 w 2901"/>
                <a:gd name="T5" fmla="*/ 1101 h 2299"/>
                <a:gd name="T6" fmla="*/ 2172 w 2901"/>
                <a:gd name="T7" fmla="*/ 1175 h 2299"/>
                <a:gd name="T8" fmla="*/ 2095 w 2901"/>
                <a:gd name="T9" fmla="*/ 1030 h 2299"/>
                <a:gd name="T10" fmla="*/ 1971 w 2901"/>
                <a:gd name="T11" fmla="*/ 915 h 2299"/>
                <a:gd name="T12" fmla="*/ 1823 w 2901"/>
                <a:gd name="T13" fmla="*/ 855 h 2299"/>
                <a:gd name="T14" fmla="*/ 1589 w 2901"/>
                <a:gd name="T15" fmla="*/ 817 h 2299"/>
                <a:gd name="T16" fmla="*/ 1344 w 2901"/>
                <a:gd name="T17" fmla="*/ 713 h 2299"/>
                <a:gd name="T18" fmla="*/ 1154 w 2901"/>
                <a:gd name="T19" fmla="*/ 491 h 2299"/>
                <a:gd name="T20" fmla="*/ 1073 w 2901"/>
                <a:gd name="T21" fmla="*/ 352 h 2299"/>
                <a:gd name="T22" fmla="*/ 954 w 2901"/>
                <a:gd name="T23" fmla="*/ 188 h 2299"/>
                <a:gd name="T24" fmla="*/ 814 w 2901"/>
                <a:gd name="T25" fmla="*/ 82 h 2299"/>
                <a:gd name="T26" fmla="*/ 641 w 2901"/>
                <a:gd name="T27" fmla="*/ 75 h 2299"/>
                <a:gd name="T28" fmla="*/ 330 w 2901"/>
                <a:gd name="T29" fmla="*/ 32 h 2299"/>
                <a:gd name="T30" fmla="*/ 64 w 2901"/>
                <a:gd name="T31" fmla="*/ 131 h 2299"/>
                <a:gd name="T32" fmla="*/ 99 w 2901"/>
                <a:gd name="T33" fmla="*/ 248 h 2299"/>
                <a:gd name="T34" fmla="*/ 210 w 2901"/>
                <a:gd name="T35" fmla="*/ 370 h 2299"/>
                <a:gd name="T36" fmla="*/ 348 w 2901"/>
                <a:gd name="T37" fmla="*/ 403 h 2299"/>
                <a:gd name="T38" fmla="*/ 623 w 2901"/>
                <a:gd name="T39" fmla="*/ 576 h 2299"/>
                <a:gd name="T40" fmla="*/ 920 w 2901"/>
                <a:gd name="T41" fmla="*/ 505 h 2299"/>
                <a:gd name="T42" fmla="*/ 970 w 2901"/>
                <a:gd name="T43" fmla="*/ 724 h 2299"/>
                <a:gd name="T44" fmla="*/ 961 w 2901"/>
                <a:gd name="T45" fmla="*/ 1069 h 2299"/>
                <a:gd name="T46" fmla="*/ 911 w 2901"/>
                <a:gd name="T47" fmla="*/ 1289 h 2299"/>
                <a:gd name="T48" fmla="*/ 835 w 2901"/>
                <a:gd name="T49" fmla="*/ 1269 h 2299"/>
                <a:gd name="T50" fmla="*/ 605 w 2901"/>
                <a:gd name="T51" fmla="*/ 1563 h 2299"/>
                <a:gd name="T52" fmla="*/ 721 w 2901"/>
                <a:gd name="T53" fmla="*/ 1730 h 2299"/>
                <a:gd name="T54" fmla="*/ 813 w 2901"/>
                <a:gd name="T55" fmla="*/ 1775 h 2299"/>
                <a:gd name="T56" fmla="*/ 766 w 2901"/>
                <a:gd name="T57" fmla="*/ 1889 h 2299"/>
                <a:gd name="T58" fmla="*/ 934 w 2901"/>
                <a:gd name="T59" fmla="*/ 1865 h 2299"/>
                <a:gd name="T60" fmla="*/ 1114 w 2901"/>
                <a:gd name="T61" fmla="*/ 2027 h 2299"/>
                <a:gd name="T62" fmla="*/ 1330 w 2901"/>
                <a:gd name="T63" fmla="*/ 1982 h 2299"/>
                <a:gd name="T64" fmla="*/ 1520 w 2901"/>
                <a:gd name="T65" fmla="*/ 1990 h 2299"/>
                <a:gd name="T66" fmla="*/ 1651 w 2901"/>
                <a:gd name="T67" fmla="*/ 2118 h 2299"/>
                <a:gd name="T68" fmla="*/ 1868 w 2901"/>
                <a:gd name="T69" fmla="*/ 2210 h 2299"/>
                <a:gd name="T70" fmla="*/ 1914 w 2901"/>
                <a:gd name="T71" fmla="*/ 2071 h 2299"/>
                <a:gd name="T72" fmla="*/ 1976 w 2901"/>
                <a:gd name="T73" fmla="*/ 2205 h 2299"/>
                <a:gd name="T74" fmla="*/ 2156 w 2901"/>
                <a:gd name="T75" fmla="*/ 2255 h 2299"/>
                <a:gd name="T76" fmla="*/ 2284 w 2901"/>
                <a:gd name="T77" fmla="*/ 2138 h 2299"/>
                <a:gd name="T78" fmla="*/ 2431 w 2901"/>
                <a:gd name="T79" fmla="*/ 2205 h 2299"/>
                <a:gd name="T80" fmla="*/ 2507 w 2901"/>
                <a:gd name="T81" fmla="*/ 1988 h 2299"/>
                <a:gd name="T82" fmla="*/ 2515 w 2901"/>
                <a:gd name="T83" fmla="*/ 1808 h 2299"/>
                <a:gd name="T84" fmla="*/ 2733 w 2901"/>
                <a:gd name="T85" fmla="*/ 1728 h 2299"/>
                <a:gd name="T86" fmla="*/ 2800 w 2901"/>
                <a:gd name="T87" fmla="*/ 1657 h 2299"/>
                <a:gd name="T88" fmla="*/ 2824 w 2901"/>
                <a:gd name="T89" fmla="*/ 1501 h 2299"/>
                <a:gd name="T90" fmla="*/ 2857 w 2901"/>
                <a:gd name="T91" fmla="*/ 1357 h 2299"/>
                <a:gd name="T92" fmla="*/ 2834 w 2901"/>
                <a:gd name="T93" fmla="*/ 1193 h 2299"/>
                <a:gd name="T94" fmla="*/ 2870 w 2901"/>
                <a:gd name="T95" fmla="*/ 1063 h 2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01" h="2299">
                  <a:moveTo>
                    <a:pt x="2867" y="958"/>
                  </a:moveTo>
                  <a:cubicBezTo>
                    <a:pt x="2834" y="938"/>
                    <a:pt x="2815" y="941"/>
                    <a:pt x="2819" y="905"/>
                  </a:cubicBezTo>
                  <a:cubicBezTo>
                    <a:pt x="2824" y="869"/>
                    <a:pt x="2841" y="823"/>
                    <a:pt x="2816" y="823"/>
                  </a:cubicBezTo>
                  <a:cubicBezTo>
                    <a:pt x="2792" y="823"/>
                    <a:pt x="2754" y="840"/>
                    <a:pt x="2728" y="859"/>
                  </a:cubicBezTo>
                  <a:cubicBezTo>
                    <a:pt x="2701" y="879"/>
                    <a:pt x="2665" y="895"/>
                    <a:pt x="2647" y="919"/>
                  </a:cubicBezTo>
                  <a:cubicBezTo>
                    <a:pt x="2629" y="942"/>
                    <a:pt x="2624" y="966"/>
                    <a:pt x="2595" y="966"/>
                  </a:cubicBezTo>
                  <a:cubicBezTo>
                    <a:pt x="2566" y="966"/>
                    <a:pt x="2538" y="976"/>
                    <a:pt x="2525" y="998"/>
                  </a:cubicBezTo>
                  <a:cubicBezTo>
                    <a:pt x="2511" y="1020"/>
                    <a:pt x="2475" y="1056"/>
                    <a:pt x="2479" y="1077"/>
                  </a:cubicBezTo>
                  <a:cubicBezTo>
                    <a:pt x="2482" y="1098"/>
                    <a:pt x="2485" y="1091"/>
                    <a:pt x="2459" y="1101"/>
                  </a:cubicBezTo>
                  <a:cubicBezTo>
                    <a:pt x="2433" y="1111"/>
                    <a:pt x="2377" y="1127"/>
                    <a:pt x="2351" y="1140"/>
                  </a:cubicBezTo>
                  <a:cubicBezTo>
                    <a:pt x="2325" y="1152"/>
                    <a:pt x="2258" y="1138"/>
                    <a:pt x="2238" y="1163"/>
                  </a:cubicBezTo>
                  <a:cubicBezTo>
                    <a:pt x="2218" y="1189"/>
                    <a:pt x="2194" y="1200"/>
                    <a:pt x="2172" y="1175"/>
                  </a:cubicBezTo>
                  <a:cubicBezTo>
                    <a:pt x="2151" y="1150"/>
                    <a:pt x="2140" y="1122"/>
                    <a:pt x="2113" y="1109"/>
                  </a:cubicBezTo>
                  <a:cubicBezTo>
                    <a:pt x="2087" y="1097"/>
                    <a:pt x="2076" y="1098"/>
                    <a:pt x="2090" y="1080"/>
                  </a:cubicBezTo>
                  <a:cubicBezTo>
                    <a:pt x="2105" y="1062"/>
                    <a:pt x="2113" y="1047"/>
                    <a:pt x="2095" y="1030"/>
                  </a:cubicBezTo>
                  <a:cubicBezTo>
                    <a:pt x="2077" y="1013"/>
                    <a:pt x="2035" y="1002"/>
                    <a:pt x="2035" y="977"/>
                  </a:cubicBezTo>
                  <a:cubicBezTo>
                    <a:pt x="2035" y="952"/>
                    <a:pt x="2036" y="926"/>
                    <a:pt x="2022" y="916"/>
                  </a:cubicBezTo>
                  <a:cubicBezTo>
                    <a:pt x="2007" y="906"/>
                    <a:pt x="1979" y="895"/>
                    <a:pt x="1971" y="915"/>
                  </a:cubicBezTo>
                  <a:cubicBezTo>
                    <a:pt x="1963" y="934"/>
                    <a:pt x="1964" y="934"/>
                    <a:pt x="1928" y="919"/>
                  </a:cubicBezTo>
                  <a:cubicBezTo>
                    <a:pt x="1892" y="904"/>
                    <a:pt x="1874" y="898"/>
                    <a:pt x="1863" y="888"/>
                  </a:cubicBezTo>
                  <a:cubicBezTo>
                    <a:pt x="1851" y="879"/>
                    <a:pt x="1828" y="865"/>
                    <a:pt x="1823" y="855"/>
                  </a:cubicBezTo>
                  <a:cubicBezTo>
                    <a:pt x="1819" y="845"/>
                    <a:pt x="1786" y="812"/>
                    <a:pt x="1763" y="829"/>
                  </a:cubicBezTo>
                  <a:cubicBezTo>
                    <a:pt x="1740" y="845"/>
                    <a:pt x="1715" y="863"/>
                    <a:pt x="1684" y="851"/>
                  </a:cubicBezTo>
                  <a:cubicBezTo>
                    <a:pt x="1653" y="838"/>
                    <a:pt x="1612" y="802"/>
                    <a:pt x="1589" y="817"/>
                  </a:cubicBezTo>
                  <a:cubicBezTo>
                    <a:pt x="1566" y="833"/>
                    <a:pt x="1479" y="873"/>
                    <a:pt x="1452" y="852"/>
                  </a:cubicBezTo>
                  <a:cubicBezTo>
                    <a:pt x="1424" y="831"/>
                    <a:pt x="1362" y="833"/>
                    <a:pt x="1362" y="792"/>
                  </a:cubicBezTo>
                  <a:cubicBezTo>
                    <a:pt x="1362" y="752"/>
                    <a:pt x="1378" y="733"/>
                    <a:pt x="1344" y="713"/>
                  </a:cubicBezTo>
                  <a:cubicBezTo>
                    <a:pt x="1309" y="694"/>
                    <a:pt x="1293" y="677"/>
                    <a:pt x="1291" y="655"/>
                  </a:cubicBezTo>
                  <a:cubicBezTo>
                    <a:pt x="1289" y="633"/>
                    <a:pt x="1276" y="596"/>
                    <a:pt x="1258" y="584"/>
                  </a:cubicBezTo>
                  <a:cubicBezTo>
                    <a:pt x="1240" y="571"/>
                    <a:pt x="1149" y="507"/>
                    <a:pt x="1154" y="491"/>
                  </a:cubicBezTo>
                  <a:cubicBezTo>
                    <a:pt x="1158" y="474"/>
                    <a:pt x="1176" y="462"/>
                    <a:pt x="1152" y="444"/>
                  </a:cubicBezTo>
                  <a:cubicBezTo>
                    <a:pt x="1127" y="425"/>
                    <a:pt x="1093" y="417"/>
                    <a:pt x="1093" y="399"/>
                  </a:cubicBezTo>
                  <a:cubicBezTo>
                    <a:pt x="1093" y="381"/>
                    <a:pt x="1103" y="366"/>
                    <a:pt x="1073" y="352"/>
                  </a:cubicBezTo>
                  <a:cubicBezTo>
                    <a:pt x="1044" y="338"/>
                    <a:pt x="1029" y="328"/>
                    <a:pt x="1029" y="298"/>
                  </a:cubicBezTo>
                  <a:cubicBezTo>
                    <a:pt x="1029" y="267"/>
                    <a:pt x="1004" y="256"/>
                    <a:pt x="991" y="245"/>
                  </a:cubicBezTo>
                  <a:cubicBezTo>
                    <a:pt x="978" y="234"/>
                    <a:pt x="985" y="204"/>
                    <a:pt x="954" y="188"/>
                  </a:cubicBezTo>
                  <a:cubicBezTo>
                    <a:pt x="923" y="171"/>
                    <a:pt x="896" y="181"/>
                    <a:pt x="896" y="159"/>
                  </a:cubicBezTo>
                  <a:cubicBezTo>
                    <a:pt x="896" y="136"/>
                    <a:pt x="900" y="121"/>
                    <a:pt x="870" y="111"/>
                  </a:cubicBezTo>
                  <a:cubicBezTo>
                    <a:pt x="841" y="102"/>
                    <a:pt x="826" y="97"/>
                    <a:pt x="814" y="82"/>
                  </a:cubicBezTo>
                  <a:cubicBezTo>
                    <a:pt x="803" y="67"/>
                    <a:pt x="773" y="56"/>
                    <a:pt x="759" y="49"/>
                  </a:cubicBezTo>
                  <a:cubicBezTo>
                    <a:pt x="744" y="42"/>
                    <a:pt x="724" y="32"/>
                    <a:pt x="711" y="39"/>
                  </a:cubicBezTo>
                  <a:cubicBezTo>
                    <a:pt x="698" y="46"/>
                    <a:pt x="669" y="72"/>
                    <a:pt x="641" y="75"/>
                  </a:cubicBezTo>
                  <a:cubicBezTo>
                    <a:pt x="613" y="78"/>
                    <a:pt x="569" y="56"/>
                    <a:pt x="539" y="42"/>
                  </a:cubicBezTo>
                  <a:cubicBezTo>
                    <a:pt x="510" y="28"/>
                    <a:pt x="447" y="0"/>
                    <a:pt x="426" y="6"/>
                  </a:cubicBezTo>
                  <a:cubicBezTo>
                    <a:pt x="405" y="11"/>
                    <a:pt x="344" y="17"/>
                    <a:pt x="330" y="32"/>
                  </a:cubicBezTo>
                  <a:cubicBezTo>
                    <a:pt x="315" y="47"/>
                    <a:pt x="285" y="67"/>
                    <a:pt x="246" y="68"/>
                  </a:cubicBezTo>
                  <a:cubicBezTo>
                    <a:pt x="207" y="70"/>
                    <a:pt x="164" y="68"/>
                    <a:pt x="138" y="88"/>
                  </a:cubicBezTo>
                  <a:cubicBezTo>
                    <a:pt x="112" y="107"/>
                    <a:pt x="97" y="120"/>
                    <a:pt x="64" y="131"/>
                  </a:cubicBezTo>
                  <a:cubicBezTo>
                    <a:pt x="56" y="134"/>
                    <a:pt x="46" y="136"/>
                    <a:pt x="36" y="137"/>
                  </a:cubicBezTo>
                  <a:cubicBezTo>
                    <a:pt x="45" y="150"/>
                    <a:pt x="55" y="162"/>
                    <a:pt x="66" y="170"/>
                  </a:cubicBezTo>
                  <a:cubicBezTo>
                    <a:pt x="105" y="198"/>
                    <a:pt x="131" y="209"/>
                    <a:pt x="99" y="248"/>
                  </a:cubicBezTo>
                  <a:cubicBezTo>
                    <a:pt x="66" y="286"/>
                    <a:pt x="0" y="342"/>
                    <a:pt x="66" y="353"/>
                  </a:cubicBezTo>
                  <a:cubicBezTo>
                    <a:pt x="131" y="364"/>
                    <a:pt x="138" y="353"/>
                    <a:pt x="164" y="387"/>
                  </a:cubicBezTo>
                  <a:cubicBezTo>
                    <a:pt x="190" y="420"/>
                    <a:pt x="210" y="403"/>
                    <a:pt x="210" y="370"/>
                  </a:cubicBezTo>
                  <a:cubicBezTo>
                    <a:pt x="210" y="336"/>
                    <a:pt x="236" y="309"/>
                    <a:pt x="256" y="336"/>
                  </a:cubicBezTo>
                  <a:cubicBezTo>
                    <a:pt x="275" y="364"/>
                    <a:pt x="282" y="375"/>
                    <a:pt x="308" y="375"/>
                  </a:cubicBezTo>
                  <a:cubicBezTo>
                    <a:pt x="334" y="375"/>
                    <a:pt x="348" y="353"/>
                    <a:pt x="348" y="403"/>
                  </a:cubicBezTo>
                  <a:cubicBezTo>
                    <a:pt x="348" y="453"/>
                    <a:pt x="361" y="492"/>
                    <a:pt x="367" y="526"/>
                  </a:cubicBezTo>
                  <a:cubicBezTo>
                    <a:pt x="374" y="559"/>
                    <a:pt x="400" y="598"/>
                    <a:pt x="452" y="603"/>
                  </a:cubicBezTo>
                  <a:cubicBezTo>
                    <a:pt x="505" y="609"/>
                    <a:pt x="570" y="587"/>
                    <a:pt x="623" y="576"/>
                  </a:cubicBezTo>
                  <a:cubicBezTo>
                    <a:pt x="675" y="564"/>
                    <a:pt x="701" y="581"/>
                    <a:pt x="741" y="542"/>
                  </a:cubicBezTo>
                  <a:cubicBezTo>
                    <a:pt x="780" y="503"/>
                    <a:pt x="773" y="448"/>
                    <a:pt x="839" y="453"/>
                  </a:cubicBezTo>
                  <a:cubicBezTo>
                    <a:pt x="905" y="459"/>
                    <a:pt x="878" y="474"/>
                    <a:pt x="920" y="505"/>
                  </a:cubicBezTo>
                  <a:cubicBezTo>
                    <a:pt x="961" y="537"/>
                    <a:pt x="1007" y="546"/>
                    <a:pt x="1009" y="574"/>
                  </a:cubicBezTo>
                  <a:cubicBezTo>
                    <a:pt x="1012" y="602"/>
                    <a:pt x="963" y="620"/>
                    <a:pt x="981" y="648"/>
                  </a:cubicBezTo>
                  <a:cubicBezTo>
                    <a:pt x="998" y="676"/>
                    <a:pt x="983" y="705"/>
                    <a:pt x="970" y="724"/>
                  </a:cubicBezTo>
                  <a:cubicBezTo>
                    <a:pt x="957" y="742"/>
                    <a:pt x="933" y="789"/>
                    <a:pt x="937" y="831"/>
                  </a:cubicBezTo>
                  <a:cubicBezTo>
                    <a:pt x="942" y="874"/>
                    <a:pt x="931" y="920"/>
                    <a:pt x="955" y="948"/>
                  </a:cubicBezTo>
                  <a:cubicBezTo>
                    <a:pt x="979" y="976"/>
                    <a:pt x="990" y="1050"/>
                    <a:pt x="961" y="1069"/>
                  </a:cubicBezTo>
                  <a:cubicBezTo>
                    <a:pt x="933" y="1087"/>
                    <a:pt x="911" y="1094"/>
                    <a:pt x="911" y="1119"/>
                  </a:cubicBezTo>
                  <a:cubicBezTo>
                    <a:pt x="911" y="1143"/>
                    <a:pt x="891" y="1174"/>
                    <a:pt x="896" y="1204"/>
                  </a:cubicBezTo>
                  <a:cubicBezTo>
                    <a:pt x="900" y="1233"/>
                    <a:pt x="896" y="1269"/>
                    <a:pt x="911" y="1289"/>
                  </a:cubicBezTo>
                  <a:cubicBezTo>
                    <a:pt x="926" y="1309"/>
                    <a:pt x="933" y="1367"/>
                    <a:pt x="911" y="1356"/>
                  </a:cubicBezTo>
                  <a:cubicBezTo>
                    <a:pt x="889" y="1345"/>
                    <a:pt x="867" y="1335"/>
                    <a:pt x="861" y="1309"/>
                  </a:cubicBezTo>
                  <a:cubicBezTo>
                    <a:pt x="854" y="1283"/>
                    <a:pt x="861" y="1239"/>
                    <a:pt x="835" y="1269"/>
                  </a:cubicBezTo>
                  <a:cubicBezTo>
                    <a:pt x="808" y="1298"/>
                    <a:pt x="806" y="1326"/>
                    <a:pt x="771" y="1365"/>
                  </a:cubicBezTo>
                  <a:cubicBezTo>
                    <a:pt x="736" y="1404"/>
                    <a:pt x="686" y="1452"/>
                    <a:pt x="666" y="1484"/>
                  </a:cubicBezTo>
                  <a:cubicBezTo>
                    <a:pt x="647" y="1515"/>
                    <a:pt x="629" y="1545"/>
                    <a:pt x="605" y="1563"/>
                  </a:cubicBezTo>
                  <a:cubicBezTo>
                    <a:pt x="581" y="1582"/>
                    <a:pt x="562" y="1624"/>
                    <a:pt x="579" y="1645"/>
                  </a:cubicBezTo>
                  <a:cubicBezTo>
                    <a:pt x="597" y="1665"/>
                    <a:pt x="640" y="1684"/>
                    <a:pt x="658" y="1699"/>
                  </a:cubicBezTo>
                  <a:cubicBezTo>
                    <a:pt x="675" y="1713"/>
                    <a:pt x="673" y="1721"/>
                    <a:pt x="721" y="1730"/>
                  </a:cubicBezTo>
                  <a:cubicBezTo>
                    <a:pt x="769" y="1739"/>
                    <a:pt x="776" y="1750"/>
                    <a:pt x="806" y="1732"/>
                  </a:cubicBezTo>
                  <a:cubicBezTo>
                    <a:pt x="837" y="1713"/>
                    <a:pt x="843" y="1712"/>
                    <a:pt x="843" y="1728"/>
                  </a:cubicBezTo>
                  <a:cubicBezTo>
                    <a:pt x="843" y="1745"/>
                    <a:pt x="835" y="1767"/>
                    <a:pt x="813" y="1775"/>
                  </a:cubicBezTo>
                  <a:cubicBezTo>
                    <a:pt x="791" y="1782"/>
                    <a:pt x="736" y="1776"/>
                    <a:pt x="730" y="1799"/>
                  </a:cubicBezTo>
                  <a:cubicBezTo>
                    <a:pt x="723" y="1821"/>
                    <a:pt x="712" y="1849"/>
                    <a:pt x="728" y="1864"/>
                  </a:cubicBezTo>
                  <a:cubicBezTo>
                    <a:pt x="739" y="1875"/>
                    <a:pt x="763" y="1878"/>
                    <a:pt x="766" y="1889"/>
                  </a:cubicBezTo>
                  <a:cubicBezTo>
                    <a:pt x="776" y="1887"/>
                    <a:pt x="789" y="1883"/>
                    <a:pt x="806" y="1879"/>
                  </a:cubicBezTo>
                  <a:cubicBezTo>
                    <a:pt x="852" y="1868"/>
                    <a:pt x="849" y="1854"/>
                    <a:pt x="878" y="1854"/>
                  </a:cubicBezTo>
                  <a:cubicBezTo>
                    <a:pt x="908" y="1854"/>
                    <a:pt x="918" y="1838"/>
                    <a:pt x="934" y="1865"/>
                  </a:cubicBezTo>
                  <a:cubicBezTo>
                    <a:pt x="950" y="1893"/>
                    <a:pt x="937" y="1932"/>
                    <a:pt x="970" y="1949"/>
                  </a:cubicBezTo>
                  <a:cubicBezTo>
                    <a:pt x="1003" y="1965"/>
                    <a:pt x="1000" y="1979"/>
                    <a:pt x="1039" y="2007"/>
                  </a:cubicBezTo>
                  <a:cubicBezTo>
                    <a:pt x="1078" y="2035"/>
                    <a:pt x="1085" y="2041"/>
                    <a:pt x="1114" y="2027"/>
                  </a:cubicBezTo>
                  <a:cubicBezTo>
                    <a:pt x="1144" y="2013"/>
                    <a:pt x="1144" y="1988"/>
                    <a:pt x="1176" y="1999"/>
                  </a:cubicBezTo>
                  <a:cubicBezTo>
                    <a:pt x="1209" y="2010"/>
                    <a:pt x="1212" y="2021"/>
                    <a:pt x="1242" y="2004"/>
                  </a:cubicBezTo>
                  <a:cubicBezTo>
                    <a:pt x="1271" y="1988"/>
                    <a:pt x="1304" y="1952"/>
                    <a:pt x="1330" y="1982"/>
                  </a:cubicBezTo>
                  <a:cubicBezTo>
                    <a:pt x="1357" y="2013"/>
                    <a:pt x="1334" y="2021"/>
                    <a:pt x="1383" y="2024"/>
                  </a:cubicBezTo>
                  <a:cubicBezTo>
                    <a:pt x="1432" y="2027"/>
                    <a:pt x="1435" y="2038"/>
                    <a:pt x="1455" y="2018"/>
                  </a:cubicBezTo>
                  <a:cubicBezTo>
                    <a:pt x="1475" y="1999"/>
                    <a:pt x="1475" y="1985"/>
                    <a:pt x="1520" y="1990"/>
                  </a:cubicBezTo>
                  <a:cubicBezTo>
                    <a:pt x="1566" y="1996"/>
                    <a:pt x="1609" y="2013"/>
                    <a:pt x="1625" y="2027"/>
                  </a:cubicBezTo>
                  <a:cubicBezTo>
                    <a:pt x="1642" y="2041"/>
                    <a:pt x="1632" y="2054"/>
                    <a:pt x="1619" y="2077"/>
                  </a:cubicBezTo>
                  <a:cubicBezTo>
                    <a:pt x="1606" y="2099"/>
                    <a:pt x="1619" y="2116"/>
                    <a:pt x="1651" y="2118"/>
                  </a:cubicBezTo>
                  <a:cubicBezTo>
                    <a:pt x="1684" y="2121"/>
                    <a:pt x="1737" y="2077"/>
                    <a:pt x="1746" y="2107"/>
                  </a:cubicBezTo>
                  <a:cubicBezTo>
                    <a:pt x="1756" y="2138"/>
                    <a:pt x="1766" y="2166"/>
                    <a:pt x="1796" y="2188"/>
                  </a:cubicBezTo>
                  <a:cubicBezTo>
                    <a:pt x="1825" y="2210"/>
                    <a:pt x="1851" y="2210"/>
                    <a:pt x="1868" y="2210"/>
                  </a:cubicBezTo>
                  <a:cubicBezTo>
                    <a:pt x="1884" y="2210"/>
                    <a:pt x="1907" y="2199"/>
                    <a:pt x="1891" y="2180"/>
                  </a:cubicBezTo>
                  <a:cubicBezTo>
                    <a:pt x="1874" y="2160"/>
                    <a:pt x="1851" y="2149"/>
                    <a:pt x="1855" y="2118"/>
                  </a:cubicBezTo>
                  <a:cubicBezTo>
                    <a:pt x="1858" y="2088"/>
                    <a:pt x="1874" y="2068"/>
                    <a:pt x="1914" y="2071"/>
                  </a:cubicBezTo>
                  <a:cubicBezTo>
                    <a:pt x="1953" y="2074"/>
                    <a:pt x="1943" y="2082"/>
                    <a:pt x="1943" y="2107"/>
                  </a:cubicBezTo>
                  <a:cubicBezTo>
                    <a:pt x="1943" y="2132"/>
                    <a:pt x="1923" y="2149"/>
                    <a:pt x="1946" y="2166"/>
                  </a:cubicBezTo>
                  <a:cubicBezTo>
                    <a:pt x="1969" y="2182"/>
                    <a:pt x="1976" y="2185"/>
                    <a:pt x="1976" y="2205"/>
                  </a:cubicBezTo>
                  <a:cubicBezTo>
                    <a:pt x="1976" y="2224"/>
                    <a:pt x="2041" y="2221"/>
                    <a:pt x="2054" y="2252"/>
                  </a:cubicBezTo>
                  <a:cubicBezTo>
                    <a:pt x="2068" y="2282"/>
                    <a:pt x="2081" y="2299"/>
                    <a:pt x="2110" y="2296"/>
                  </a:cubicBezTo>
                  <a:cubicBezTo>
                    <a:pt x="2140" y="2293"/>
                    <a:pt x="2159" y="2288"/>
                    <a:pt x="2156" y="2255"/>
                  </a:cubicBezTo>
                  <a:cubicBezTo>
                    <a:pt x="2153" y="2221"/>
                    <a:pt x="2136" y="2207"/>
                    <a:pt x="2169" y="2199"/>
                  </a:cubicBezTo>
                  <a:cubicBezTo>
                    <a:pt x="2202" y="2191"/>
                    <a:pt x="2228" y="2196"/>
                    <a:pt x="2241" y="2168"/>
                  </a:cubicBezTo>
                  <a:cubicBezTo>
                    <a:pt x="2254" y="2141"/>
                    <a:pt x="2274" y="2110"/>
                    <a:pt x="2284" y="2138"/>
                  </a:cubicBezTo>
                  <a:cubicBezTo>
                    <a:pt x="2294" y="2166"/>
                    <a:pt x="2297" y="2177"/>
                    <a:pt x="2330" y="2152"/>
                  </a:cubicBezTo>
                  <a:cubicBezTo>
                    <a:pt x="2362" y="2127"/>
                    <a:pt x="2336" y="2096"/>
                    <a:pt x="2376" y="2152"/>
                  </a:cubicBezTo>
                  <a:cubicBezTo>
                    <a:pt x="2415" y="2207"/>
                    <a:pt x="2395" y="2202"/>
                    <a:pt x="2431" y="2205"/>
                  </a:cubicBezTo>
                  <a:cubicBezTo>
                    <a:pt x="2460" y="2207"/>
                    <a:pt x="2517" y="2214"/>
                    <a:pt x="2587" y="2205"/>
                  </a:cubicBezTo>
                  <a:cubicBezTo>
                    <a:pt x="2577" y="2174"/>
                    <a:pt x="2552" y="2158"/>
                    <a:pt x="2552" y="2128"/>
                  </a:cubicBezTo>
                  <a:cubicBezTo>
                    <a:pt x="2552" y="2095"/>
                    <a:pt x="2539" y="2018"/>
                    <a:pt x="2507" y="1988"/>
                  </a:cubicBezTo>
                  <a:cubicBezTo>
                    <a:pt x="2474" y="1957"/>
                    <a:pt x="2457" y="1927"/>
                    <a:pt x="2438" y="1908"/>
                  </a:cubicBezTo>
                  <a:cubicBezTo>
                    <a:pt x="2418" y="1890"/>
                    <a:pt x="2405" y="1863"/>
                    <a:pt x="2436" y="1854"/>
                  </a:cubicBezTo>
                  <a:cubicBezTo>
                    <a:pt x="2467" y="1846"/>
                    <a:pt x="2510" y="1835"/>
                    <a:pt x="2515" y="1808"/>
                  </a:cubicBezTo>
                  <a:cubicBezTo>
                    <a:pt x="2520" y="1782"/>
                    <a:pt x="2533" y="1715"/>
                    <a:pt x="2559" y="1718"/>
                  </a:cubicBezTo>
                  <a:cubicBezTo>
                    <a:pt x="2585" y="1721"/>
                    <a:pt x="2621" y="1736"/>
                    <a:pt x="2661" y="1735"/>
                  </a:cubicBezTo>
                  <a:cubicBezTo>
                    <a:pt x="2700" y="1733"/>
                    <a:pt x="2718" y="1738"/>
                    <a:pt x="2733" y="1728"/>
                  </a:cubicBezTo>
                  <a:cubicBezTo>
                    <a:pt x="2747" y="1718"/>
                    <a:pt x="2751" y="1722"/>
                    <a:pt x="2760" y="1726"/>
                  </a:cubicBezTo>
                  <a:cubicBezTo>
                    <a:pt x="2770" y="1731"/>
                    <a:pt x="2806" y="1735"/>
                    <a:pt x="2810" y="1722"/>
                  </a:cubicBezTo>
                  <a:cubicBezTo>
                    <a:pt x="2813" y="1710"/>
                    <a:pt x="2811" y="1672"/>
                    <a:pt x="2800" y="1657"/>
                  </a:cubicBezTo>
                  <a:cubicBezTo>
                    <a:pt x="2788" y="1642"/>
                    <a:pt x="2775" y="1617"/>
                    <a:pt x="2795" y="1603"/>
                  </a:cubicBezTo>
                  <a:cubicBezTo>
                    <a:pt x="2815" y="1589"/>
                    <a:pt x="2847" y="1560"/>
                    <a:pt x="2831" y="1542"/>
                  </a:cubicBezTo>
                  <a:cubicBezTo>
                    <a:pt x="2815" y="1523"/>
                    <a:pt x="2805" y="1512"/>
                    <a:pt x="2824" y="1501"/>
                  </a:cubicBezTo>
                  <a:cubicBezTo>
                    <a:pt x="2844" y="1490"/>
                    <a:pt x="2857" y="1482"/>
                    <a:pt x="2851" y="1465"/>
                  </a:cubicBezTo>
                  <a:cubicBezTo>
                    <a:pt x="2844" y="1448"/>
                    <a:pt x="2813" y="1430"/>
                    <a:pt x="2839" y="1415"/>
                  </a:cubicBezTo>
                  <a:cubicBezTo>
                    <a:pt x="2865" y="1400"/>
                    <a:pt x="2877" y="1380"/>
                    <a:pt x="2857" y="1357"/>
                  </a:cubicBezTo>
                  <a:cubicBezTo>
                    <a:pt x="2837" y="1333"/>
                    <a:pt x="2811" y="1326"/>
                    <a:pt x="2836" y="1308"/>
                  </a:cubicBezTo>
                  <a:cubicBezTo>
                    <a:pt x="2860" y="1290"/>
                    <a:pt x="2851" y="1266"/>
                    <a:pt x="2836" y="1247"/>
                  </a:cubicBezTo>
                  <a:cubicBezTo>
                    <a:pt x="2821" y="1227"/>
                    <a:pt x="2826" y="1211"/>
                    <a:pt x="2834" y="1193"/>
                  </a:cubicBezTo>
                  <a:cubicBezTo>
                    <a:pt x="2842" y="1175"/>
                    <a:pt x="2859" y="1163"/>
                    <a:pt x="2841" y="1148"/>
                  </a:cubicBezTo>
                  <a:cubicBezTo>
                    <a:pt x="2823" y="1133"/>
                    <a:pt x="2810" y="1104"/>
                    <a:pt x="2828" y="1088"/>
                  </a:cubicBezTo>
                  <a:cubicBezTo>
                    <a:pt x="2846" y="1073"/>
                    <a:pt x="2854" y="1065"/>
                    <a:pt x="2870" y="1063"/>
                  </a:cubicBezTo>
                  <a:cubicBezTo>
                    <a:pt x="2887" y="1062"/>
                    <a:pt x="2901" y="1036"/>
                    <a:pt x="2901" y="1013"/>
                  </a:cubicBezTo>
                  <a:cubicBezTo>
                    <a:pt x="2901" y="991"/>
                    <a:pt x="2900" y="977"/>
                    <a:pt x="2867" y="95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4" name="Freeform 10"/>
            <p:cNvSpPr>
              <a:spLocks/>
            </p:cNvSpPr>
            <p:nvPr/>
          </p:nvSpPr>
          <p:spPr bwMode="auto">
            <a:xfrm>
              <a:off x="4600043" y="1859305"/>
              <a:ext cx="673048" cy="579268"/>
            </a:xfrm>
            <a:custGeom>
              <a:avLst/>
              <a:gdLst>
                <a:gd name="T0" fmla="*/ 1410 w 1462"/>
                <a:gd name="T1" fmla="*/ 456 h 1310"/>
                <a:gd name="T2" fmla="*/ 1321 w 1462"/>
                <a:gd name="T3" fmla="*/ 328 h 1310"/>
                <a:gd name="T4" fmla="*/ 1288 w 1462"/>
                <a:gd name="T5" fmla="*/ 242 h 1310"/>
                <a:gd name="T6" fmla="*/ 1187 w 1462"/>
                <a:gd name="T7" fmla="*/ 148 h 1310"/>
                <a:gd name="T8" fmla="*/ 1125 w 1462"/>
                <a:gd name="T9" fmla="*/ 78 h 1310"/>
                <a:gd name="T10" fmla="*/ 1056 w 1462"/>
                <a:gd name="T11" fmla="*/ 117 h 1310"/>
                <a:gd name="T12" fmla="*/ 1013 w 1462"/>
                <a:gd name="T13" fmla="*/ 61 h 1310"/>
                <a:gd name="T14" fmla="*/ 935 w 1462"/>
                <a:gd name="T15" fmla="*/ 31 h 1310"/>
                <a:gd name="T16" fmla="*/ 895 w 1462"/>
                <a:gd name="T17" fmla="*/ 22 h 1310"/>
                <a:gd name="T18" fmla="*/ 886 w 1462"/>
                <a:gd name="T19" fmla="*/ 47 h 1310"/>
                <a:gd name="T20" fmla="*/ 891 w 1462"/>
                <a:gd name="T21" fmla="*/ 57 h 1310"/>
                <a:gd name="T22" fmla="*/ 873 w 1462"/>
                <a:gd name="T23" fmla="*/ 127 h 1310"/>
                <a:gd name="T24" fmla="*/ 817 w 1462"/>
                <a:gd name="T25" fmla="*/ 172 h 1310"/>
                <a:gd name="T26" fmla="*/ 775 w 1462"/>
                <a:gd name="T27" fmla="*/ 227 h 1310"/>
                <a:gd name="T28" fmla="*/ 718 w 1462"/>
                <a:gd name="T29" fmla="*/ 236 h 1310"/>
                <a:gd name="T30" fmla="*/ 668 w 1462"/>
                <a:gd name="T31" fmla="*/ 227 h 1310"/>
                <a:gd name="T32" fmla="*/ 640 w 1462"/>
                <a:gd name="T33" fmla="*/ 327 h 1310"/>
                <a:gd name="T34" fmla="*/ 557 w 1462"/>
                <a:gd name="T35" fmla="*/ 316 h 1310"/>
                <a:gd name="T36" fmla="*/ 493 w 1462"/>
                <a:gd name="T37" fmla="*/ 338 h 1310"/>
                <a:gd name="T38" fmla="*/ 454 w 1462"/>
                <a:gd name="T39" fmla="*/ 355 h 1310"/>
                <a:gd name="T40" fmla="*/ 413 w 1462"/>
                <a:gd name="T41" fmla="*/ 414 h 1310"/>
                <a:gd name="T42" fmla="*/ 356 w 1462"/>
                <a:gd name="T43" fmla="*/ 444 h 1310"/>
                <a:gd name="T44" fmla="*/ 290 w 1462"/>
                <a:gd name="T45" fmla="*/ 520 h 1310"/>
                <a:gd name="T46" fmla="*/ 233 w 1462"/>
                <a:gd name="T47" fmla="*/ 583 h 1310"/>
                <a:gd name="T48" fmla="*/ 179 w 1462"/>
                <a:gd name="T49" fmla="*/ 505 h 1310"/>
                <a:gd name="T50" fmla="*/ 107 w 1462"/>
                <a:gd name="T51" fmla="*/ 461 h 1310"/>
                <a:gd name="T52" fmla="*/ 65 w 1462"/>
                <a:gd name="T53" fmla="*/ 468 h 1310"/>
                <a:gd name="T54" fmla="*/ 61 w 1462"/>
                <a:gd name="T55" fmla="*/ 516 h 1310"/>
                <a:gd name="T56" fmla="*/ 78 w 1462"/>
                <a:gd name="T57" fmla="*/ 555 h 1310"/>
                <a:gd name="T58" fmla="*/ 94 w 1462"/>
                <a:gd name="T59" fmla="*/ 633 h 1310"/>
                <a:gd name="T60" fmla="*/ 107 w 1462"/>
                <a:gd name="T61" fmla="*/ 705 h 1310"/>
                <a:gd name="T62" fmla="*/ 54 w 1462"/>
                <a:gd name="T63" fmla="*/ 791 h 1310"/>
                <a:gd name="T64" fmla="*/ 24 w 1462"/>
                <a:gd name="T65" fmla="*/ 854 h 1310"/>
                <a:gd name="T66" fmla="*/ 94 w 1462"/>
                <a:gd name="T67" fmla="*/ 894 h 1310"/>
                <a:gd name="T68" fmla="*/ 198 w 1462"/>
                <a:gd name="T69" fmla="*/ 930 h 1310"/>
                <a:gd name="T70" fmla="*/ 295 w 1462"/>
                <a:gd name="T71" fmla="*/ 1052 h 1310"/>
                <a:gd name="T72" fmla="*/ 415 w 1462"/>
                <a:gd name="T73" fmla="*/ 928 h 1310"/>
                <a:gd name="T74" fmla="*/ 550 w 1462"/>
                <a:gd name="T75" fmla="*/ 757 h 1310"/>
                <a:gd name="T76" fmla="*/ 716 w 1462"/>
                <a:gd name="T77" fmla="*/ 791 h 1310"/>
                <a:gd name="T78" fmla="*/ 764 w 1462"/>
                <a:gd name="T79" fmla="*/ 872 h 1310"/>
                <a:gd name="T80" fmla="*/ 672 w 1462"/>
                <a:gd name="T81" fmla="*/ 991 h 1310"/>
                <a:gd name="T82" fmla="*/ 633 w 1462"/>
                <a:gd name="T83" fmla="*/ 1091 h 1310"/>
                <a:gd name="T84" fmla="*/ 699 w 1462"/>
                <a:gd name="T85" fmla="*/ 1139 h 1310"/>
                <a:gd name="T86" fmla="*/ 725 w 1462"/>
                <a:gd name="T87" fmla="*/ 1161 h 1310"/>
                <a:gd name="T88" fmla="*/ 664 w 1462"/>
                <a:gd name="T89" fmla="*/ 1228 h 1310"/>
                <a:gd name="T90" fmla="*/ 620 w 1462"/>
                <a:gd name="T91" fmla="*/ 1284 h 1310"/>
                <a:gd name="T92" fmla="*/ 712 w 1462"/>
                <a:gd name="T93" fmla="*/ 1269 h 1310"/>
                <a:gd name="T94" fmla="*/ 830 w 1462"/>
                <a:gd name="T95" fmla="*/ 1161 h 1310"/>
                <a:gd name="T96" fmla="*/ 956 w 1462"/>
                <a:gd name="T97" fmla="*/ 1028 h 1310"/>
                <a:gd name="T98" fmla="*/ 1061 w 1462"/>
                <a:gd name="T99" fmla="*/ 965 h 1310"/>
                <a:gd name="T100" fmla="*/ 1170 w 1462"/>
                <a:gd name="T101" fmla="*/ 920 h 1310"/>
                <a:gd name="T102" fmla="*/ 1239 w 1462"/>
                <a:gd name="T103" fmla="*/ 884 h 1310"/>
                <a:gd name="T104" fmla="*/ 1262 w 1462"/>
                <a:gd name="T105" fmla="*/ 802 h 1310"/>
                <a:gd name="T106" fmla="*/ 1411 w 1462"/>
                <a:gd name="T107" fmla="*/ 657 h 1310"/>
                <a:gd name="T108" fmla="*/ 1460 w 1462"/>
                <a:gd name="T109" fmla="*/ 630 h 1310"/>
                <a:gd name="T110" fmla="*/ 1462 w 1462"/>
                <a:gd name="T111" fmla="*/ 528 h 1310"/>
                <a:gd name="T112" fmla="*/ 1410 w 1462"/>
                <a:gd name="T113" fmla="*/ 456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62" h="1310">
                  <a:moveTo>
                    <a:pt x="1410" y="456"/>
                  </a:moveTo>
                  <a:cubicBezTo>
                    <a:pt x="1374" y="428"/>
                    <a:pt x="1321" y="384"/>
                    <a:pt x="1321" y="328"/>
                  </a:cubicBezTo>
                  <a:cubicBezTo>
                    <a:pt x="1321" y="273"/>
                    <a:pt x="1324" y="275"/>
                    <a:pt x="1288" y="242"/>
                  </a:cubicBezTo>
                  <a:cubicBezTo>
                    <a:pt x="1252" y="209"/>
                    <a:pt x="1213" y="195"/>
                    <a:pt x="1187" y="148"/>
                  </a:cubicBezTo>
                  <a:cubicBezTo>
                    <a:pt x="1161" y="100"/>
                    <a:pt x="1144" y="78"/>
                    <a:pt x="1125" y="78"/>
                  </a:cubicBezTo>
                  <a:cubicBezTo>
                    <a:pt x="1105" y="78"/>
                    <a:pt x="1098" y="173"/>
                    <a:pt x="1056" y="117"/>
                  </a:cubicBezTo>
                  <a:cubicBezTo>
                    <a:pt x="1013" y="61"/>
                    <a:pt x="1056" y="67"/>
                    <a:pt x="1013" y="61"/>
                  </a:cubicBezTo>
                  <a:cubicBezTo>
                    <a:pt x="971" y="56"/>
                    <a:pt x="957" y="47"/>
                    <a:pt x="935" y="31"/>
                  </a:cubicBezTo>
                  <a:cubicBezTo>
                    <a:pt x="912" y="14"/>
                    <a:pt x="908" y="0"/>
                    <a:pt x="895" y="22"/>
                  </a:cubicBezTo>
                  <a:cubicBezTo>
                    <a:pt x="890" y="31"/>
                    <a:pt x="888" y="40"/>
                    <a:pt x="886" y="47"/>
                  </a:cubicBezTo>
                  <a:cubicBezTo>
                    <a:pt x="888" y="49"/>
                    <a:pt x="890" y="52"/>
                    <a:pt x="891" y="57"/>
                  </a:cubicBezTo>
                  <a:cubicBezTo>
                    <a:pt x="895" y="81"/>
                    <a:pt x="908" y="105"/>
                    <a:pt x="873" y="127"/>
                  </a:cubicBezTo>
                  <a:cubicBezTo>
                    <a:pt x="838" y="149"/>
                    <a:pt x="817" y="140"/>
                    <a:pt x="817" y="172"/>
                  </a:cubicBezTo>
                  <a:cubicBezTo>
                    <a:pt x="817" y="203"/>
                    <a:pt x="797" y="222"/>
                    <a:pt x="775" y="227"/>
                  </a:cubicBezTo>
                  <a:cubicBezTo>
                    <a:pt x="753" y="233"/>
                    <a:pt x="734" y="246"/>
                    <a:pt x="718" y="236"/>
                  </a:cubicBezTo>
                  <a:cubicBezTo>
                    <a:pt x="703" y="227"/>
                    <a:pt x="675" y="211"/>
                    <a:pt x="668" y="227"/>
                  </a:cubicBezTo>
                  <a:cubicBezTo>
                    <a:pt x="662" y="244"/>
                    <a:pt x="681" y="331"/>
                    <a:pt x="640" y="327"/>
                  </a:cubicBezTo>
                  <a:cubicBezTo>
                    <a:pt x="598" y="324"/>
                    <a:pt x="576" y="285"/>
                    <a:pt x="557" y="316"/>
                  </a:cubicBezTo>
                  <a:cubicBezTo>
                    <a:pt x="537" y="348"/>
                    <a:pt x="513" y="338"/>
                    <a:pt x="493" y="338"/>
                  </a:cubicBezTo>
                  <a:cubicBezTo>
                    <a:pt x="474" y="338"/>
                    <a:pt x="458" y="331"/>
                    <a:pt x="454" y="355"/>
                  </a:cubicBezTo>
                  <a:cubicBezTo>
                    <a:pt x="450" y="379"/>
                    <a:pt x="441" y="401"/>
                    <a:pt x="413" y="414"/>
                  </a:cubicBezTo>
                  <a:cubicBezTo>
                    <a:pt x="384" y="427"/>
                    <a:pt x="373" y="424"/>
                    <a:pt x="356" y="444"/>
                  </a:cubicBezTo>
                  <a:cubicBezTo>
                    <a:pt x="338" y="464"/>
                    <a:pt x="297" y="494"/>
                    <a:pt x="290" y="520"/>
                  </a:cubicBezTo>
                  <a:cubicBezTo>
                    <a:pt x="284" y="546"/>
                    <a:pt x="260" y="620"/>
                    <a:pt x="233" y="583"/>
                  </a:cubicBezTo>
                  <a:cubicBezTo>
                    <a:pt x="207" y="546"/>
                    <a:pt x="209" y="535"/>
                    <a:pt x="179" y="505"/>
                  </a:cubicBezTo>
                  <a:cubicBezTo>
                    <a:pt x="148" y="476"/>
                    <a:pt x="124" y="487"/>
                    <a:pt x="107" y="461"/>
                  </a:cubicBezTo>
                  <a:cubicBezTo>
                    <a:pt x="89" y="435"/>
                    <a:pt x="72" y="453"/>
                    <a:pt x="65" y="468"/>
                  </a:cubicBezTo>
                  <a:cubicBezTo>
                    <a:pt x="59" y="483"/>
                    <a:pt x="35" y="503"/>
                    <a:pt x="61" y="516"/>
                  </a:cubicBezTo>
                  <a:cubicBezTo>
                    <a:pt x="87" y="529"/>
                    <a:pt x="78" y="539"/>
                    <a:pt x="78" y="555"/>
                  </a:cubicBezTo>
                  <a:cubicBezTo>
                    <a:pt x="78" y="572"/>
                    <a:pt x="70" y="600"/>
                    <a:pt x="94" y="633"/>
                  </a:cubicBezTo>
                  <a:cubicBezTo>
                    <a:pt x="118" y="666"/>
                    <a:pt x="129" y="681"/>
                    <a:pt x="107" y="705"/>
                  </a:cubicBezTo>
                  <a:cubicBezTo>
                    <a:pt x="85" y="729"/>
                    <a:pt x="59" y="763"/>
                    <a:pt x="54" y="791"/>
                  </a:cubicBezTo>
                  <a:cubicBezTo>
                    <a:pt x="50" y="818"/>
                    <a:pt x="0" y="818"/>
                    <a:pt x="24" y="854"/>
                  </a:cubicBezTo>
                  <a:cubicBezTo>
                    <a:pt x="48" y="889"/>
                    <a:pt x="63" y="891"/>
                    <a:pt x="94" y="894"/>
                  </a:cubicBezTo>
                  <a:cubicBezTo>
                    <a:pt x="124" y="898"/>
                    <a:pt x="190" y="907"/>
                    <a:pt x="198" y="930"/>
                  </a:cubicBezTo>
                  <a:cubicBezTo>
                    <a:pt x="206" y="949"/>
                    <a:pt x="264" y="1009"/>
                    <a:pt x="295" y="1052"/>
                  </a:cubicBezTo>
                  <a:cubicBezTo>
                    <a:pt x="330" y="1027"/>
                    <a:pt x="369" y="991"/>
                    <a:pt x="415" y="928"/>
                  </a:cubicBezTo>
                  <a:cubicBezTo>
                    <a:pt x="485" y="831"/>
                    <a:pt x="445" y="754"/>
                    <a:pt x="550" y="757"/>
                  </a:cubicBezTo>
                  <a:cubicBezTo>
                    <a:pt x="655" y="761"/>
                    <a:pt x="694" y="761"/>
                    <a:pt x="716" y="791"/>
                  </a:cubicBezTo>
                  <a:cubicBezTo>
                    <a:pt x="738" y="820"/>
                    <a:pt x="808" y="817"/>
                    <a:pt x="764" y="872"/>
                  </a:cubicBezTo>
                  <a:cubicBezTo>
                    <a:pt x="720" y="928"/>
                    <a:pt x="694" y="972"/>
                    <a:pt x="672" y="991"/>
                  </a:cubicBezTo>
                  <a:cubicBezTo>
                    <a:pt x="651" y="1009"/>
                    <a:pt x="594" y="1065"/>
                    <a:pt x="633" y="1091"/>
                  </a:cubicBezTo>
                  <a:cubicBezTo>
                    <a:pt x="672" y="1117"/>
                    <a:pt x="655" y="1135"/>
                    <a:pt x="699" y="1139"/>
                  </a:cubicBezTo>
                  <a:cubicBezTo>
                    <a:pt x="742" y="1143"/>
                    <a:pt x="738" y="1117"/>
                    <a:pt x="725" y="1161"/>
                  </a:cubicBezTo>
                  <a:cubicBezTo>
                    <a:pt x="712" y="1206"/>
                    <a:pt x="720" y="1213"/>
                    <a:pt x="664" y="1228"/>
                  </a:cubicBezTo>
                  <a:cubicBezTo>
                    <a:pt x="607" y="1243"/>
                    <a:pt x="616" y="1258"/>
                    <a:pt x="620" y="1284"/>
                  </a:cubicBezTo>
                  <a:cubicBezTo>
                    <a:pt x="624" y="1310"/>
                    <a:pt x="668" y="1295"/>
                    <a:pt x="712" y="1269"/>
                  </a:cubicBezTo>
                  <a:cubicBezTo>
                    <a:pt x="755" y="1243"/>
                    <a:pt x="803" y="1206"/>
                    <a:pt x="830" y="1161"/>
                  </a:cubicBezTo>
                  <a:cubicBezTo>
                    <a:pt x="856" y="1117"/>
                    <a:pt x="895" y="1057"/>
                    <a:pt x="956" y="1028"/>
                  </a:cubicBezTo>
                  <a:cubicBezTo>
                    <a:pt x="1018" y="998"/>
                    <a:pt x="1009" y="987"/>
                    <a:pt x="1061" y="965"/>
                  </a:cubicBezTo>
                  <a:cubicBezTo>
                    <a:pt x="1114" y="943"/>
                    <a:pt x="1127" y="935"/>
                    <a:pt x="1170" y="920"/>
                  </a:cubicBezTo>
                  <a:cubicBezTo>
                    <a:pt x="1202" y="909"/>
                    <a:pt x="1216" y="885"/>
                    <a:pt x="1239" y="884"/>
                  </a:cubicBezTo>
                  <a:cubicBezTo>
                    <a:pt x="1240" y="852"/>
                    <a:pt x="1245" y="812"/>
                    <a:pt x="1262" y="802"/>
                  </a:cubicBezTo>
                  <a:cubicBezTo>
                    <a:pt x="1293" y="783"/>
                    <a:pt x="1358" y="683"/>
                    <a:pt x="1411" y="657"/>
                  </a:cubicBezTo>
                  <a:cubicBezTo>
                    <a:pt x="1425" y="650"/>
                    <a:pt x="1443" y="640"/>
                    <a:pt x="1460" y="630"/>
                  </a:cubicBezTo>
                  <a:cubicBezTo>
                    <a:pt x="1461" y="592"/>
                    <a:pt x="1462" y="543"/>
                    <a:pt x="1462" y="528"/>
                  </a:cubicBezTo>
                  <a:cubicBezTo>
                    <a:pt x="1462" y="503"/>
                    <a:pt x="1446" y="484"/>
                    <a:pt x="1410" y="456"/>
                  </a:cubicBez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5" name="Freeform 11"/>
            <p:cNvSpPr>
              <a:spLocks/>
            </p:cNvSpPr>
            <p:nvPr/>
          </p:nvSpPr>
          <p:spPr bwMode="auto">
            <a:xfrm>
              <a:off x="4745191" y="1555333"/>
              <a:ext cx="979251" cy="582136"/>
            </a:xfrm>
            <a:custGeom>
              <a:avLst/>
              <a:gdLst>
                <a:gd name="T0" fmla="*/ 2111 w 2127"/>
                <a:gd name="T1" fmla="*/ 367 h 1316"/>
                <a:gd name="T2" fmla="*/ 1900 w 2127"/>
                <a:gd name="T3" fmla="*/ 314 h 1316"/>
                <a:gd name="T4" fmla="*/ 1808 w 2127"/>
                <a:gd name="T5" fmla="*/ 300 h 1316"/>
                <a:gd name="T6" fmla="*/ 1693 w 2127"/>
                <a:gd name="T7" fmla="*/ 361 h 1316"/>
                <a:gd name="T8" fmla="*/ 1634 w 2127"/>
                <a:gd name="T9" fmla="*/ 458 h 1316"/>
                <a:gd name="T10" fmla="*/ 1500 w 2127"/>
                <a:gd name="T11" fmla="*/ 367 h 1316"/>
                <a:gd name="T12" fmla="*/ 1467 w 2127"/>
                <a:gd name="T13" fmla="*/ 269 h 1316"/>
                <a:gd name="T14" fmla="*/ 1379 w 2127"/>
                <a:gd name="T15" fmla="*/ 280 h 1316"/>
                <a:gd name="T16" fmla="*/ 1392 w 2127"/>
                <a:gd name="T17" fmla="*/ 372 h 1316"/>
                <a:gd name="T18" fmla="*/ 1270 w 2127"/>
                <a:gd name="T19" fmla="*/ 269 h 1316"/>
                <a:gd name="T20" fmla="*/ 1143 w 2127"/>
                <a:gd name="T21" fmla="*/ 239 h 1316"/>
                <a:gd name="T22" fmla="*/ 1044 w 2127"/>
                <a:gd name="T23" fmla="*/ 152 h 1316"/>
                <a:gd name="T24" fmla="*/ 907 w 2127"/>
                <a:gd name="T25" fmla="*/ 186 h 1316"/>
                <a:gd name="T26" fmla="*/ 766 w 2127"/>
                <a:gd name="T27" fmla="*/ 166 h 1316"/>
                <a:gd name="T28" fmla="*/ 638 w 2127"/>
                <a:gd name="T29" fmla="*/ 189 h 1316"/>
                <a:gd name="T30" fmla="*/ 494 w 2127"/>
                <a:gd name="T31" fmla="*/ 111 h 1316"/>
                <a:gd name="T32" fmla="*/ 402 w 2127"/>
                <a:gd name="T33" fmla="*/ 16 h 1316"/>
                <a:gd name="T34" fmla="*/ 290 w 2127"/>
                <a:gd name="T35" fmla="*/ 51 h 1316"/>
                <a:gd name="T36" fmla="*/ 245 w 2127"/>
                <a:gd name="T37" fmla="*/ 114 h 1316"/>
                <a:gd name="T38" fmla="*/ 160 w 2127"/>
                <a:gd name="T39" fmla="*/ 157 h 1316"/>
                <a:gd name="T40" fmla="*/ 64 w 2127"/>
                <a:gd name="T41" fmla="*/ 146 h 1316"/>
                <a:gd name="T42" fmla="*/ 103 w 2127"/>
                <a:gd name="T43" fmla="*/ 239 h 1316"/>
                <a:gd name="T44" fmla="*/ 177 w 2127"/>
                <a:gd name="T45" fmla="*/ 316 h 1316"/>
                <a:gd name="T46" fmla="*/ 180 w 2127"/>
                <a:gd name="T47" fmla="*/ 478 h 1316"/>
                <a:gd name="T48" fmla="*/ 271 w 2127"/>
                <a:gd name="T49" fmla="*/ 569 h 1316"/>
                <a:gd name="T50" fmla="*/ 404 w 2127"/>
                <a:gd name="T51" fmla="*/ 493 h 1316"/>
                <a:gd name="T52" fmla="*/ 512 w 2127"/>
                <a:gd name="T53" fmla="*/ 637 h 1316"/>
                <a:gd name="T54" fmla="*/ 570 w 2127"/>
                <a:gd name="T55" fmla="*/ 733 h 1316"/>
                <a:gd name="T56" fmla="*/ 619 w 2127"/>
                <a:gd name="T57" fmla="*/ 717 h 1316"/>
                <a:gd name="T58" fmla="*/ 740 w 2127"/>
                <a:gd name="T59" fmla="*/ 803 h 1316"/>
                <a:gd name="T60" fmla="*/ 871 w 2127"/>
                <a:gd name="T61" fmla="*/ 834 h 1316"/>
                <a:gd name="T62" fmla="*/ 1005 w 2127"/>
                <a:gd name="T63" fmla="*/ 1014 h 1316"/>
                <a:gd name="T64" fmla="*/ 1146 w 2127"/>
                <a:gd name="T65" fmla="*/ 1214 h 1316"/>
                <a:gd name="T66" fmla="*/ 1243 w 2127"/>
                <a:gd name="T67" fmla="*/ 1228 h 1316"/>
                <a:gd name="T68" fmla="*/ 1339 w 2127"/>
                <a:gd name="T69" fmla="*/ 995 h 1316"/>
                <a:gd name="T70" fmla="*/ 1470 w 2127"/>
                <a:gd name="T71" fmla="*/ 1039 h 1316"/>
                <a:gd name="T72" fmla="*/ 1552 w 2127"/>
                <a:gd name="T73" fmla="*/ 1039 h 1316"/>
                <a:gd name="T74" fmla="*/ 1647 w 2127"/>
                <a:gd name="T75" fmla="*/ 1017 h 1316"/>
                <a:gd name="T76" fmla="*/ 1587 w 2127"/>
                <a:gd name="T77" fmla="*/ 911 h 1316"/>
                <a:gd name="T78" fmla="*/ 1693 w 2127"/>
                <a:gd name="T79" fmla="*/ 846 h 1316"/>
                <a:gd name="T80" fmla="*/ 1811 w 2127"/>
                <a:gd name="T81" fmla="*/ 714 h 1316"/>
                <a:gd name="T82" fmla="*/ 1862 w 2127"/>
                <a:gd name="T83" fmla="*/ 588 h 1316"/>
                <a:gd name="T84" fmla="*/ 1978 w 2127"/>
                <a:gd name="T85" fmla="*/ 596 h 1316"/>
                <a:gd name="T86" fmla="*/ 2127 w 2127"/>
                <a:gd name="T87" fmla="*/ 489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27" h="1316">
                  <a:moveTo>
                    <a:pt x="2114" y="376"/>
                  </a:moveTo>
                  <a:cubicBezTo>
                    <a:pt x="2113" y="373"/>
                    <a:pt x="2112" y="370"/>
                    <a:pt x="2111" y="367"/>
                  </a:cubicBezTo>
                  <a:cubicBezTo>
                    <a:pt x="2041" y="376"/>
                    <a:pt x="1984" y="369"/>
                    <a:pt x="1955" y="367"/>
                  </a:cubicBezTo>
                  <a:cubicBezTo>
                    <a:pt x="1919" y="364"/>
                    <a:pt x="1939" y="369"/>
                    <a:pt x="1900" y="314"/>
                  </a:cubicBezTo>
                  <a:cubicBezTo>
                    <a:pt x="1860" y="258"/>
                    <a:pt x="1886" y="289"/>
                    <a:pt x="1854" y="314"/>
                  </a:cubicBezTo>
                  <a:cubicBezTo>
                    <a:pt x="1821" y="339"/>
                    <a:pt x="1818" y="328"/>
                    <a:pt x="1808" y="300"/>
                  </a:cubicBezTo>
                  <a:cubicBezTo>
                    <a:pt x="1798" y="272"/>
                    <a:pt x="1778" y="303"/>
                    <a:pt x="1765" y="330"/>
                  </a:cubicBezTo>
                  <a:cubicBezTo>
                    <a:pt x="1752" y="358"/>
                    <a:pt x="1726" y="353"/>
                    <a:pt x="1693" y="361"/>
                  </a:cubicBezTo>
                  <a:cubicBezTo>
                    <a:pt x="1660" y="369"/>
                    <a:pt x="1677" y="383"/>
                    <a:pt x="1680" y="417"/>
                  </a:cubicBezTo>
                  <a:cubicBezTo>
                    <a:pt x="1683" y="450"/>
                    <a:pt x="1664" y="455"/>
                    <a:pt x="1634" y="458"/>
                  </a:cubicBezTo>
                  <a:cubicBezTo>
                    <a:pt x="1605" y="461"/>
                    <a:pt x="1592" y="444"/>
                    <a:pt x="1578" y="414"/>
                  </a:cubicBezTo>
                  <a:cubicBezTo>
                    <a:pt x="1565" y="383"/>
                    <a:pt x="1500" y="386"/>
                    <a:pt x="1500" y="367"/>
                  </a:cubicBezTo>
                  <a:cubicBezTo>
                    <a:pt x="1500" y="347"/>
                    <a:pt x="1493" y="344"/>
                    <a:pt x="1470" y="328"/>
                  </a:cubicBezTo>
                  <a:cubicBezTo>
                    <a:pt x="1447" y="311"/>
                    <a:pt x="1467" y="294"/>
                    <a:pt x="1467" y="269"/>
                  </a:cubicBezTo>
                  <a:cubicBezTo>
                    <a:pt x="1467" y="244"/>
                    <a:pt x="1477" y="236"/>
                    <a:pt x="1438" y="233"/>
                  </a:cubicBezTo>
                  <a:cubicBezTo>
                    <a:pt x="1398" y="230"/>
                    <a:pt x="1382" y="250"/>
                    <a:pt x="1379" y="280"/>
                  </a:cubicBezTo>
                  <a:cubicBezTo>
                    <a:pt x="1375" y="311"/>
                    <a:pt x="1398" y="322"/>
                    <a:pt x="1415" y="342"/>
                  </a:cubicBezTo>
                  <a:cubicBezTo>
                    <a:pt x="1431" y="361"/>
                    <a:pt x="1408" y="372"/>
                    <a:pt x="1392" y="372"/>
                  </a:cubicBezTo>
                  <a:cubicBezTo>
                    <a:pt x="1375" y="372"/>
                    <a:pt x="1349" y="372"/>
                    <a:pt x="1320" y="350"/>
                  </a:cubicBezTo>
                  <a:cubicBezTo>
                    <a:pt x="1290" y="328"/>
                    <a:pt x="1280" y="300"/>
                    <a:pt x="1270" y="269"/>
                  </a:cubicBezTo>
                  <a:cubicBezTo>
                    <a:pt x="1261" y="239"/>
                    <a:pt x="1208" y="283"/>
                    <a:pt x="1175" y="280"/>
                  </a:cubicBezTo>
                  <a:cubicBezTo>
                    <a:pt x="1143" y="278"/>
                    <a:pt x="1130" y="261"/>
                    <a:pt x="1143" y="239"/>
                  </a:cubicBezTo>
                  <a:cubicBezTo>
                    <a:pt x="1156" y="216"/>
                    <a:pt x="1166" y="203"/>
                    <a:pt x="1149" y="189"/>
                  </a:cubicBezTo>
                  <a:cubicBezTo>
                    <a:pt x="1133" y="175"/>
                    <a:pt x="1090" y="158"/>
                    <a:pt x="1044" y="152"/>
                  </a:cubicBezTo>
                  <a:cubicBezTo>
                    <a:pt x="999" y="147"/>
                    <a:pt x="999" y="161"/>
                    <a:pt x="979" y="180"/>
                  </a:cubicBezTo>
                  <a:cubicBezTo>
                    <a:pt x="959" y="200"/>
                    <a:pt x="956" y="189"/>
                    <a:pt x="907" y="186"/>
                  </a:cubicBezTo>
                  <a:cubicBezTo>
                    <a:pt x="858" y="183"/>
                    <a:pt x="881" y="175"/>
                    <a:pt x="854" y="144"/>
                  </a:cubicBezTo>
                  <a:cubicBezTo>
                    <a:pt x="828" y="114"/>
                    <a:pt x="795" y="150"/>
                    <a:pt x="766" y="166"/>
                  </a:cubicBezTo>
                  <a:cubicBezTo>
                    <a:pt x="736" y="183"/>
                    <a:pt x="733" y="172"/>
                    <a:pt x="700" y="161"/>
                  </a:cubicBezTo>
                  <a:cubicBezTo>
                    <a:pt x="668" y="150"/>
                    <a:pt x="668" y="175"/>
                    <a:pt x="638" y="189"/>
                  </a:cubicBezTo>
                  <a:cubicBezTo>
                    <a:pt x="609" y="203"/>
                    <a:pt x="602" y="197"/>
                    <a:pt x="563" y="169"/>
                  </a:cubicBezTo>
                  <a:cubicBezTo>
                    <a:pt x="524" y="141"/>
                    <a:pt x="527" y="127"/>
                    <a:pt x="494" y="111"/>
                  </a:cubicBezTo>
                  <a:cubicBezTo>
                    <a:pt x="461" y="94"/>
                    <a:pt x="474" y="55"/>
                    <a:pt x="458" y="27"/>
                  </a:cubicBezTo>
                  <a:cubicBezTo>
                    <a:pt x="442" y="0"/>
                    <a:pt x="432" y="16"/>
                    <a:pt x="402" y="16"/>
                  </a:cubicBezTo>
                  <a:cubicBezTo>
                    <a:pt x="373" y="16"/>
                    <a:pt x="376" y="30"/>
                    <a:pt x="330" y="41"/>
                  </a:cubicBezTo>
                  <a:cubicBezTo>
                    <a:pt x="313" y="45"/>
                    <a:pt x="300" y="49"/>
                    <a:pt x="290" y="51"/>
                  </a:cubicBezTo>
                  <a:cubicBezTo>
                    <a:pt x="291" y="55"/>
                    <a:pt x="290" y="59"/>
                    <a:pt x="287" y="64"/>
                  </a:cubicBezTo>
                  <a:cubicBezTo>
                    <a:pt x="271" y="89"/>
                    <a:pt x="243" y="81"/>
                    <a:pt x="245" y="114"/>
                  </a:cubicBezTo>
                  <a:cubicBezTo>
                    <a:pt x="247" y="148"/>
                    <a:pt x="265" y="213"/>
                    <a:pt x="221" y="189"/>
                  </a:cubicBezTo>
                  <a:cubicBezTo>
                    <a:pt x="177" y="165"/>
                    <a:pt x="180" y="139"/>
                    <a:pt x="160" y="157"/>
                  </a:cubicBezTo>
                  <a:cubicBezTo>
                    <a:pt x="140" y="176"/>
                    <a:pt x="142" y="183"/>
                    <a:pt x="116" y="170"/>
                  </a:cubicBezTo>
                  <a:cubicBezTo>
                    <a:pt x="90" y="157"/>
                    <a:pt x="73" y="131"/>
                    <a:pt x="64" y="146"/>
                  </a:cubicBezTo>
                  <a:cubicBezTo>
                    <a:pt x="55" y="161"/>
                    <a:pt x="0" y="215"/>
                    <a:pt x="35" y="226"/>
                  </a:cubicBezTo>
                  <a:cubicBezTo>
                    <a:pt x="70" y="237"/>
                    <a:pt x="99" y="211"/>
                    <a:pt x="103" y="239"/>
                  </a:cubicBezTo>
                  <a:cubicBezTo>
                    <a:pt x="107" y="266"/>
                    <a:pt x="110" y="266"/>
                    <a:pt x="134" y="278"/>
                  </a:cubicBezTo>
                  <a:cubicBezTo>
                    <a:pt x="158" y="289"/>
                    <a:pt x="180" y="292"/>
                    <a:pt x="177" y="316"/>
                  </a:cubicBezTo>
                  <a:cubicBezTo>
                    <a:pt x="175" y="341"/>
                    <a:pt x="136" y="392"/>
                    <a:pt x="147" y="420"/>
                  </a:cubicBezTo>
                  <a:cubicBezTo>
                    <a:pt x="158" y="448"/>
                    <a:pt x="169" y="457"/>
                    <a:pt x="180" y="478"/>
                  </a:cubicBezTo>
                  <a:cubicBezTo>
                    <a:pt x="190" y="498"/>
                    <a:pt x="219" y="502"/>
                    <a:pt x="225" y="535"/>
                  </a:cubicBezTo>
                  <a:cubicBezTo>
                    <a:pt x="232" y="569"/>
                    <a:pt x="236" y="593"/>
                    <a:pt x="271" y="569"/>
                  </a:cubicBezTo>
                  <a:cubicBezTo>
                    <a:pt x="306" y="544"/>
                    <a:pt x="341" y="537"/>
                    <a:pt x="352" y="515"/>
                  </a:cubicBezTo>
                  <a:cubicBezTo>
                    <a:pt x="363" y="493"/>
                    <a:pt x="398" y="463"/>
                    <a:pt x="404" y="493"/>
                  </a:cubicBezTo>
                  <a:cubicBezTo>
                    <a:pt x="411" y="522"/>
                    <a:pt x="463" y="531"/>
                    <a:pt x="468" y="567"/>
                  </a:cubicBezTo>
                  <a:cubicBezTo>
                    <a:pt x="472" y="602"/>
                    <a:pt x="498" y="607"/>
                    <a:pt x="512" y="637"/>
                  </a:cubicBezTo>
                  <a:cubicBezTo>
                    <a:pt x="525" y="667"/>
                    <a:pt x="503" y="721"/>
                    <a:pt x="522" y="730"/>
                  </a:cubicBezTo>
                  <a:cubicBezTo>
                    <a:pt x="538" y="737"/>
                    <a:pt x="560" y="726"/>
                    <a:pt x="570" y="733"/>
                  </a:cubicBezTo>
                  <a:cubicBezTo>
                    <a:pt x="572" y="726"/>
                    <a:pt x="574" y="717"/>
                    <a:pt x="579" y="708"/>
                  </a:cubicBezTo>
                  <a:cubicBezTo>
                    <a:pt x="592" y="686"/>
                    <a:pt x="596" y="700"/>
                    <a:pt x="619" y="717"/>
                  </a:cubicBezTo>
                  <a:cubicBezTo>
                    <a:pt x="641" y="733"/>
                    <a:pt x="655" y="742"/>
                    <a:pt x="697" y="747"/>
                  </a:cubicBezTo>
                  <a:cubicBezTo>
                    <a:pt x="740" y="753"/>
                    <a:pt x="697" y="747"/>
                    <a:pt x="740" y="803"/>
                  </a:cubicBezTo>
                  <a:cubicBezTo>
                    <a:pt x="782" y="859"/>
                    <a:pt x="789" y="764"/>
                    <a:pt x="809" y="764"/>
                  </a:cubicBezTo>
                  <a:cubicBezTo>
                    <a:pt x="828" y="764"/>
                    <a:pt x="845" y="786"/>
                    <a:pt x="871" y="834"/>
                  </a:cubicBezTo>
                  <a:cubicBezTo>
                    <a:pt x="897" y="881"/>
                    <a:pt x="936" y="895"/>
                    <a:pt x="972" y="928"/>
                  </a:cubicBezTo>
                  <a:cubicBezTo>
                    <a:pt x="1008" y="961"/>
                    <a:pt x="1005" y="959"/>
                    <a:pt x="1005" y="1014"/>
                  </a:cubicBezTo>
                  <a:cubicBezTo>
                    <a:pt x="1005" y="1070"/>
                    <a:pt x="1058" y="1114"/>
                    <a:pt x="1094" y="1142"/>
                  </a:cubicBezTo>
                  <a:cubicBezTo>
                    <a:pt x="1130" y="1170"/>
                    <a:pt x="1146" y="1189"/>
                    <a:pt x="1146" y="1214"/>
                  </a:cubicBezTo>
                  <a:cubicBezTo>
                    <a:pt x="1146" y="1229"/>
                    <a:pt x="1145" y="1278"/>
                    <a:pt x="1144" y="1316"/>
                  </a:cubicBezTo>
                  <a:cubicBezTo>
                    <a:pt x="1188" y="1289"/>
                    <a:pt x="1234" y="1255"/>
                    <a:pt x="1243" y="1228"/>
                  </a:cubicBezTo>
                  <a:cubicBezTo>
                    <a:pt x="1256" y="1191"/>
                    <a:pt x="1296" y="1139"/>
                    <a:pt x="1300" y="1106"/>
                  </a:cubicBezTo>
                  <a:cubicBezTo>
                    <a:pt x="1304" y="1073"/>
                    <a:pt x="1313" y="995"/>
                    <a:pt x="1339" y="995"/>
                  </a:cubicBezTo>
                  <a:cubicBezTo>
                    <a:pt x="1365" y="995"/>
                    <a:pt x="1392" y="1002"/>
                    <a:pt x="1409" y="1021"/>
                  </a:cubicBezTo>
                  <a:cubicBezTo>
                    <a:pt x="1427" y="1039"/>
                    <a:pt x="1440" y="1043"/>
                    <a:pt x="1470" y="1039"/>
                  </a:cubicBezTo>
                  <a:cubicBezTo>
                    <a:pt x="1501" y="1036"/>
                    <a:pt x="1492" y="1024"/>
                    <a:pt x="1515" y="1039"/>
                  </a:cubicBezTo>
                  <a:cubicBezTo>
                    <a:pt x="1537" y="1055"/>
                    <a:pt x="1544" y="1048"/>
                    <a:pt x="1552" y="1039"/>
                  </a:cubicBezTo>
                  <a:cubicBezTo>
                    <a:pt x="1560" y="1031"/>
                    <a:pt x="1580" y="1010"/>
                    <a:pt x="1595" y="1021"/>
                  </a:cubicBezTo>
                  <a:cubicBezTo>
                    <a:pt x="1610" y="1032"/>
                    <a:pt x="1639" y="1043"/>
                    <a:pt x="1647" y="1017"/>
                  </a:cubicBezTo>
                  <a:cubicBezTo>
                    <a:pt x="1655" y="991"/>
                    <a:pt x="1672" y="975"/>
                    <a:pt x="1649" y="960"/>
                  </a:cubicBezTo>
                  <a:cubicBezTo>
                    <a:pt x="1626" y="945"/>
                    <a:pt x="1587" y="936"/>
                    <a:pt x="1587" y="911"/>
                  </a:cubicBezTo>
                  <a:cubicBezTo>
                    <a:pt x="1587" y="886"/>
                    <a:pt x="1585" y="853"/>
                    <a:pt x="1613" y="854"/>
                  </a:cubicBezTo>
                  <a:cubicBezTo>
                    <a:pt x="1641" y="856"/>
                    <a:pt x="1657" y="863"/>
                    <a:pt x="1693" y="846"/>
                  </a:cubicBezTo>
                  <a:cubicBezTo>
                    <a:pt x="1729" y="829"/>
                    <a:pt x="1752" y="842"/>
                    <a:pt x="1773" y="802"/>
                  </a:cubicBezTo>
                  <a:cubicBezTo>
                    <a:pt x="1795" y="761"/>
                    <a:pt x="1777" y="722"/>
                    <a:pt x="1811" y="714"/>
                  </a:cubicBezTo>
                  <a:cubicBezTo>
                    <a:pt x="1845" y="706"/>
                    <a:pt x="1890" y="693"/>
                    <a:pt x="1881" y="667"/>
                  </a:cubicBezTo>
                  <a:cubicBezTo>
                    <a:pt x="1873" y="640"/>
                    <a:pt x="1859" y="604"/>
                    <a:pt x="1862" y="588"/>
                  </a:cubicBezTo>
                  <a:cubicBezTo>
                    <a:pt x="1865" y="571"/>
                    <a:pt x="1883" y="522"/>
                    <a:pt x="1922" y="546"/>
                  </a:cubicBezTo>
                  <a:cubicBezTo>
                    <a:pt x="1962" y="569"/>
                    <a:pt x="1937" y="586"/>
                    <a:pt x="1978" y="596"/>
                  </a:cubicBezTo>
                  <a:cubicBezTo>
                    <a:pt x="2019" y="606"/>
                    <a:pt x="1998" y="572"/>
                    <a:pt x="2034" y="553"/>
                  </a:cubicBezTo>
                  <a:cubicBezTo>
                    <a:pt x="2070" y="533"/>
                    <a:pt x="2127" y="526"/>
                    <a:pt x="2127" y="489"/>
                  </a:cubicBezTo>
                  <a:cubicBezTo>
                    <a:pt x="2127" y="451"/>
                    <a:pt x="2122" y="414"/>
                    <a:pt x="2114" y="37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6" name="Freeform 12"/>
            <p:cNvSpPr>
              <a:spLocks/>
            </p:cNvSpPr>
            <p:nvPr/>
          </p:nvSpPr>
          <p:spPr bwMode="auto">
            <a:xfrm>
              <a:off x="2496394" y="802093"/>
              <a:ext cx="2521198" cy="1940453"/>
            </a:xfrm>
            <a:custGeom>
              <a:avLst/>
              <a:gdLst>
                <a:gd name="T0" fmla="*/ 318 w 5477"/>
                <a:gd name="T1" fmla="*/ 3541 h 4382"/>
                <a:gd name="T2" fmla="*/ 498 w 5477"/>
                <a:gd name="T3" fmla="*/ 3760 h 4382"/>
                <a:gd name="T4" fmla="*/ 1096 w 5477"/>
                <a:gd name="T5" fmla="*/ 4000 h 4382"/>
                <a:gd name="T6" fmla="*/ 1349 w 5477"/>
                <a:gd name="T7" fmla="*/ 4245 h 4382"/>
                <a:gd name="T8" fmla="*/ 1817 w 5477"/>
                <a:gd name="T9" fmla="*/ 4278 h 4382"/>
                <a:gd name="T10" fmla="*/ 2000 w 5477"/>
                <a:gd name="T11" fmla="*/ 3871 h 4382"/>
                <a:gd name="T12" fmla="*/ 2166 w 5477"/>
                <a:gd name="T13" fmla="*/ 4182 h 4382"/>
                <a:gd name="T14" fmla="*/ 2516 w 5477"/>
                <a:gd name="T15" fmla="*/ 4204 h 4382"/>
                <a:gd name="T16" fmla="*/ 2765 w 5477"/>
                <a:gd name="T17" fmla="*/ 3860 h 4382"/>
                <a:gd name="T18" fmla="*/ 3057 w 5477"/>
                <a:gd name="T19" fmla="*/ 3737 h 4382"/>
                <a:gd name="T20" fmla="*/ 3385 w 5477"/>
                <a:gd name="T21" fmla="*/ 3504 h 4382"/>
                <a:gd name="T22" fmla="*/ 3547 w 5477"/>
                <a:gd name="T23" fmla="*/ 3352 h 4382"/>
                <a:gd name="T24" fmla="*/ 3625 w 5477"/>
                <a:gd name="T25" fmla="*/ 3059 h 4382"/>
                <a:gd name="T26" fmla="*/ 4005 w 5477"/>
                <a:gd name="T27" fmla="*/ 3029 h 4382"/>
                <a:gd name="T28" fmla="*/ 4237 w 5477"/>
                <a:gd name="T29" fmla="*/ 2837 h 4382"/>
                <a:gd name="T30" fmla="*/ 4477 w 5477"/>
                <a:gd name="T31" fmla="*/ 3129 h 4382"/>
                <a:gd name="T32" fmla="*/ 4647 w 5477"/>
                <a:gd name="T33" fmla="*/ 2942 h 4382"/>
                <a:gd name="T34" fmla="*/ 4802 w 5477"/>
                <a:gd name="T35" fmla="*/ 2970 h 4382"/>
                <a:gd name="T36" fmla="*/ 5062 w 5477"/>
                <a:gd name="T37" fmla="*/ 2725 h 4382"/>
                <a:gd name="T38" fmla="*/ 5344 w 5477"/>
                <a:gd name="T39" fmla="*/ 2614 h 4382"/>
                <a:gd name="T40" fmla="*/ 5397 w 5477"/>
                <a:gd name="T41" fmla="*/ 2338 h 4382"/>
                <a:gd name="T42" fmla="*/ 5110 w 5477"/>
                <a:gd name="T43" fmla="*/ 2236 h 4382"/>
                <a:gd name="T44" fmla="*/ 4988 w 5477"/>
                <a:gd name="T45" fmla="*/ 1940 h 4382"/>
                <a:gd name="T46" fmla="*/ 5106 w 5477"/>
                <a:gd name="T47" fmla="*/ 1890 h 4382"/>
                <a:gd name="T48" fmla="*/ 5222 w 5477"/>
                <a:gd name="T49" fmla="*/ 1638 h 4382"/>
                <a:gd name="T50" fmla="*/ 4988 w 5477"/>
                <a:gd name="T51" fmla="*/ 1508 h 4382"/>
                <a:gd name="T52" fmla="*/ 5270 w 5477"/>
                <a:gd name="T53" fmla="*/ 1172 h 4382"/>
                <a:gd name="T54" fmla="*/ 5370 w 5477"/>
                <a:gd name="T55" fmla="*/ 932 h 4382"/>
                <a:gd name="T56" fmla="*/ 5418 w 5477"/>
                <a:gd name="T57" fmla="*/ 437 h 4382"/>
                <a:gd name="T58" fmla="*/ 4861 w 5477"/>
                <a:gd name="T59" fmla="*/ 466 h 4382"/>
                <a:gd name="T60" fmla="*/ 4619 w 5477"/>
                <a:gd name="T61" fmla="*/ 233 h 4382"/>
                <a:gd name="T62" fmla="*/ 4445 w 5477"/>
                <a:gd name="T63" fmla="*/ 0 h 4382"/>
                <a:gd name="T64" fmla="*/ 4370 w 5477"/>
                <a:gd name="T65" fmla="*/ 226 h 4382"/>
                <a:gd name="T66" fmla="*/ 4303 w 5477"/>
                <a:gd name="T67" fmla="*/ 541 h 4382"/>
                <a:gd name="T68" fmla="*/ 4239 w 5477"/>
                <a:gd name="T69" fmla="*/ 747 h 4382"/>
                <a:gd name="T70" fmla="*/ 4144 w 5477"/>
                <a:gd name="T71" fmla="*/ 957 h 4382"/>
                <a:gd name="T72" fmla="*/ 3764 w 5477"/>
                <a:gd name="T73" fmla="*/ 1100 h 4382"/>
                <a:gd name="T74" fmla="*/ 3630 w 5477"/>
                <a:gd name="T75" fmla="*/ 1506 h 4382"/>
                <a:gd name="T76" fmla="*/ 3970 w 5477"/>
                <a:gd name="T77" fmla="*/ 1564 h 4382"/>
                <a:gd name="T78" fmla="*/ 4314 w 5477"/>
                <a:gd name="T79" fmla="*/ 1498 h 4382"/>
                <a:gd name="T80" fmla="*/ 4429 w 5477"/>
                <a:gd name="T81" fmla="*/ 1778 h 4382"/>
                <a:gd name="T82" fmla="*/ 4108 w 5477"/>
                <a:gd name="T83" fmla="*/ 1831 h 4382"/>
                <a:gd name="T84" fmla="*/ 3843 w 5477"/>
                <a:gd name="T85" fmla="*/ 2098 h 4382"/>
                <a:gd name="T86" fmla="*/ 3361 w 5477"/>
                <a:gd name="T87" fmla="*/ 2387 h 4382"/>
                <a:gd name="T88" fmla="*/ 2945 w 5477"/>
                <a:gd name="T89" fmla="*/ 2498 h 4382"/>
                <a:gd name="T90" fmla="*/ 2883 w 5477"/>
                <a:gd name="T91" fmla="*/ 2807 h 4382"/>
                <a:gd name="T92" fmla="*/ 2381 w 5477"/>
                <a:gd name="T93" fmla="*/ 3068 h 4382"/>
                <a:gd name="T94" fmla="*/ 1756 w 5477"/>
                <a:gd name="T95" fmla="*/ 3241 h 4382"/>
                <a:gd name="T96" fmla="*/ 1372 w 5477"/>
                <a:gd name="T97" fmla="*/ 3280 h 4382"/>
                <a:gd name="T98" fmla="*/ 753 w 5477"/>
                <a:gd name="T99" fmla="*/ 3085 h 4382"/>
                <a:gd name="T100" fmla="*/ 137 w 5477"/>
                <a:gd name="T101" fmla="*/ 3043 h 4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77" h="4382">
                  <a:moveTo>
                    <a:pt x="26" y="3270"/>
                  </a:moveTo>
                  <a:cubicBezTo>
                    <a:pt x="0" y="3300"/>
                    <a:pt x="21" y="3322"/>
                    <a:pt x="21" y="3356"/>
                  </a:cubicBezTo>
                  <a:cubicBezTo>
                    <a:pt x="21" y="3389"/>
                    <a:pt x="61" y="3422"/>
                    <a:pt x="78" y="3459"/>
                  </a:cubicBezTo>
                  <a:cubicBezTo>
                    <a:pt x="96" y="3496"/>
                    <a:pt x="135" y="3519"/>
                    <a:pt x="187" y="3570"/>
                  </a:cubicBezTo>
                  <a:cubicBezTo>
                    <a:pt x="240" y="3622"/>
                    <a:pt x="292" y="3574"/>
                    <a:pt x="318" y="3541"/>
                  </a:cubicBezTo>
                  <a:cubicBezTo>
                    <a:pt x="345" y="3507"/>
                    <a:pt x="349" y="3500"/>
                    <a:pt x="375" y="3493"/>
                  </a:cubicBezTo>
                  <a:cubicBezTo>
                    <a:pt x="401" y="3485"/>
                    <a:pt x="546" y="3485"/>
                    <a:pt x="607" y="3507"/>
                  </a:cubicBezTo>
                  <a:cubicBezTo>
                    <a:pt x="668" y="3530"/>
                    <a:pt x="659" y="3567"/>
                    <a:pt x="655" y="3608"/>
                  </a:cubicBezTo>
                  <a:cubicBezTo>
                    <a:pt x="650" y="3648"/>
                    <a:pt x="607" y="3656"/>
                    <a:pt x="572" y="3667"/>
                  </a:cubicBezTo>
                  <a:cubicBezTo>
                    <a:pt x="537" y="3678"/>
                    <a:pt x="502" y="3741"/>
                    <a:pt x="498" y="3760"/>
                  </a:cubicBezTo>
                  <a:cubicBezTo>
                    <a:pt x="493" y="3778"/>
                    <a:pt x="581" y="3789"/>
                    <a:pt x="616" y="3826"/>
                  </a:cubicBezTo>
                  <a:cubicBezTo>
                    <a:pt x="650" y="3863"/>
                    <a:pt x="672" y="3848"/>
                    <a:pt x="720" y="3848"/>
                  </a:cubicBezTo>
                  <a:cubicBezTo>
                    <a:pt x="768" y="3848"/>
                    <a:pt x="733" y="3926"/>
                    <a:pt x="764" y="3963"/>
                  </a:cubicBezTo>
                  <a:cubicBezTo>
                    <a:pt x="795" y="4000"/>
                    <a:pt x="830" y="3982"/>
                    <a:pt x="891" y="4012"/>
                  </a:cubicBezTo>
                  <a:cubicBezTo>
                    <a:pt x="952" y="4041"/>
                    <a:pt x="1026" y="4015"/>
                    <a:pt x="1096" y="4000"/>
                  </a:cubicBezTo>
                  <a:cubicBezTo>
                    <a:pt x="1166" y="3986"/>
                    <a:pt x="1231" y="3904"/>
                    <a:pt x="1271" y="3871"/>
                  </a:cubicBezTo>
                  <a:cubicBezTo>
                    <a:pt x="1310" y="3837"/>
                    <a:pt x="1393" y="3874"/>
                    <a:pt x="1437" y="3904"/>
                  </a:cubicBezTo>
                  <a:cubicBezTo>
                    <a:pt x="1480" y="3934"/>
                    <a:pt x="1480" y="3974"/>
                    <a:pt x="1476" y="4034"/>
                  </a:cubicBezTo>
                  <a:cubicBezTo>
                    <a:pt x="1472" y="4093"/>
                    <a:pt x="1428" y="4119"/>
                    <a:pt x="1380" y="4134"/>
                  </a:cubicBezTo>
                  <a:cubicBezTo>
                    <a:pt x="1332" y="4149"/>
                    <a:pt x="1362" y="4201"/>
                    <a:pt x="1349" y="4245"/>
                  </a:cubicBezTo>
                  <a:cubicBezTo>
                    <a:pt x="1336" y="4290"/>
                    <a:pt x="1380" y="4293"/>
                    <a:pt x="1419" y="4323"/>
                  </a:cubicBezTo>
                  <a:cubicBezTo>
                    <a:pt x="1459" y="4353"/>
                    <a:pt x="1459" y="4382"/>
                    <a:pt x="1502" y="4375"/>
                  </a:cubicBezTo>
                  <a:cubicBezTo>
                    <a:pt x="1546" y="4367"/>
                    <a:pt x="1528" y="4330"/>
                    <a:pt x="1581" y="4345"/>
                  </a:cubicBezTo>
                  <a:cubicBezTo>
                    <a:pt x="1633" y="4360"/>
                    <a:pt x="1690" y="4315"/>
                    <a:pt x="1708" y="4282"/>
                  </a:cubicBezTo>
                  <a:cubicBezTo>
                    <a:pt x="1725" y="4249"/>
                    <a:pt x="1764" y="4282"/>
                    <a:pt x="1817" y="4278"/>
                  </a:cubicBezTo>
                  <a:cubicBezTo>
                    <a:pt x="1869" y="4275"/>
                    <a:pt x="1852" y="4208"/>
                    <a:pt x="1830" y="4197"/>
                  </a:cubicBezTo>
                  <a:cubicBezTo>
                    <a:pt x="1808" y="4186"/>
                    <a:pt x="1830" y="4138"/>
                    <a:pt x="1856" y="4112"/>
                  </a:cubicBezTo>
                  <a:cubicBezTo>
                    <a:pt x="1882" y="4086"/>
                    <a:pt x="1860" y="4037"/>
                    <a:pt x="1856" y="4004"/>
                  </a:cubicBezTo>
                  <a:cubicBezTo>
                    <a:pt x="1852" y="3971"/>
                    <a:pt x="1887" y="3960"/>
                    <a:pt x="1913" y="3923"/>
                  </a:cubicBezTo>
                  <a:cubicBezTo>
                    <a:pt x="1939" y="3886"/>
                    <a:pt x="1974" y="3889"/>
                    <a:pt x="2000" y="3871"/>
                  </a:cubicBezTo>
                  <a:cubicBezTo>
                    <a:pt x="2026" y="3852"/>
                    <a:pt x="2044" y="3889"/>
                    <a:pt x="2061" y="3904"/>
                  </a:cubicBezTo>
                  <a:cubicBezTo>
                    <a:pt x="2079" y="3919"/>
                    <a:pt x="2101" y="3949"/>
                    <a:pt x="2088" y="3978"/>
                  </a:cubicBezTo>
                  <a:cubicBezTo>
                    <a:pt x="2075" y="4008"/>
                    <a:pt x="2048" y="4023"/>
                    <a:pt x="2022" y="4049"/>
                  </a:cubicBezTo>
                  <a:cubicBezTo>
                    <a:pt x="1996" y="4075"/>
                    <a:pt x="2000" y="4134"/>
                    <a:pt x="2040" y="4160"/>
                  </a:cubicBezTo>
                  <a:cubicBezTo>
                    <a:pt x="2079" y="4186"/>
                    <a:pt x="2092" y="4160"/>
                    <a:pt x="2166" y="4182"/>
                  </a:cubicBezTo>
                  <a:cubicBezTo>
                    <a:pt x="2240" y="4204"/>
                    <a:pt x="2223" y="4252"/>
                    <a:pt x="2249" y="4252"/>
                  </a:cubicBezTo>
                  <a:cubicBezTo>
                    <a:pt x="2275" y="4252"/>
                    <a:pt x="2323" y="4264"/>
                    <a:pt x="2341" y="4241"/>
                  </a:cubicBezTo>
                  <a:cubicBezTo>
                    <a:pt x="2358" y="4219"/>
                    <a:pt x="2389" y="4252"/>
                    <a:pt x="2415" y="4278"/>
                  </a:cubicBezTo>
                  <a:cubicBezTo>
                    <a:pt x="2441" y="4304"/>
                    <a:pt x="2463" y="4256"/>
                    <a:pt x="2494" y="4256"/>
                  </a:cubicBezTo>
                  <a:cubicBezTo>
                    <a:pt x="2524" y="4256"/>
                    <a:pt x="2516" y="4241"/>
                    <a:pt x="2516" y="4204"/>
                  </a:cubicBezTo>
                  <a:cubicBezTo>
                    <a:pt x="2516" y="4167"/>
                    <a:pt x="2546" y="4156"/>
                    <a:pt x="2564" y="4130"/>
                  </a:cubicBezTo>
                  <a:cubicBezTo>
                    <a:pt x="2581" y="4104"/>
                    <a:pt x="2616" y="4082"/>
                    <a:pt x="2629" y="4052"/>
                  </a:cubicBezTo>
                  <a:cubicBezTo>
                    <a:pt x="2642" y="4023"/>
                    <a:pt x="2629" y="4023"/>
                    <a:pt x="2699" y="4015"/>
                  </a:cubicBezTo>
                  <a:cubicBezTo>
                    <a:pt x="2769" y="4008"/>
                    <a:pt x="2712" y="3960"/>
                    <a:pt x="2708" y="3923"/>
                  </a:cubicBezTo>
                  <a:cubicBezTo>
                    <a:pt x="2704" y="3886"/>
                    <a:pt x="2738" y="3882"/>
                    <a:pt x="2765" y="3860"/>
                  </a:cubicBezTo>
                  <a:cubicBezTo>
                    <a:pt x="2791" y="3837"/>
                    <a:pt x="2782" y="3823"/>
                    <a:pt x="2782" y="3797"/>
                  </a:cubicBezTo>
                  <a:cubicBezTo>
                    <a:pt x="2782" y="3771"/>
                    <a:pt x="2839" y="3811"/>
                    <a:pt x="2861" y="3826"/>
                  </a:cubicBezTo>
                  <a:cubicBezTo>
                    <a:pt x="2883" y="3841"/>
                    <a:pt x="2904" y="3830"/>
                    <a:pt x="2939" y="3774"/>
                  </a:cubicBezTo>
                  <a:cubicBezTo>
                    <a:pt x="2974" y="3719"/>
                    <a:pt x="2974" y="3774"/>
                    <a:pt x="3018" y="3793"/>
                  </a:cubicBezTo>
                  <a:cubicBezTo>
                    <a:pt x="3062" y="3811"/>
                    <a:pt x="3057" y="3774"/>
                    <a:pt x="3057" y="3737"/>
                  </a:cubicBezTo>
                  <a:cubicBezTo>
                    <a:pt x="3057" y="3700"/>
                    <a:pt x="3097" y="3726"/>
                    <a:pt x="3110" y="3734"/>
                  </a:cubicBezTo>
                  <a:cubicBezTo>
                    <a:pt x="3123" y="3741"/>
                    <a:pt x="3153" y="3722"/>
                    <a:pt x="3162" y="3697"/>
                  </a:cubicBezTo>
                  <a:cubicBezTo>
                    <a:pt x="3171" y="3671"/>
                    <a:pt x="3197" y="3589"/>
                    <a:pt x="3215" y="3563"/>
                  </a:cubicBezTo>
                  <a:cubicBezTo>
                    <a:pt x="3232" y="3537"/>
                    <a:pt x="3284" y="3548"/>
                    <a:pt x="3319" y="3563"/>
                  </a:cubicBezTo>
                  <a:cubicBezTo>
                    <a:pt x="3354" y="3578"/>
                    <a:pt x="3372" y="3530"/>
                    <a:pt x="3385" y="3504"/>
                  </a:cubicBezTo>
                  <a:cubicBezTo>
                    <a:pt x="3398" y="3478"/>
                    <a:pt x="3420" y="3500"/>
                    <a:pt x="3442" y="3519"/>
                  </a:cubicBezTo>
                  <a:cubicBezTo>
                    <a:pt x="3464" y="3537"/>
                    <a:pt x="3499" y="3515"/>
                    <a:pt x="3503" y="3489"/>
                  </a:cubicBezTo>
                  <a:cubicBezTo>
                    <a:pt x="3507" y="3463"/>
                    <a:pt x="3542" y="3478"/>
                    <a:pt x="3577" y="3470"/>
                  </a:cubicBezTo>
                  <a:cubicBezTo>
                    <a:pt x="3612" y="3463"/>
                    <a:pt x="3590" y="3411"/>
                    <a:pt x="3595" y="3396"/>
                  </a:cubicBezTo>
                  <a:cubicBezTo>
                    <a:pt x="3599" y="3381"/>
                    <a:pt x="3564" y="3381"/>
                    <a:pt x="3547" y="3352"/>
                  </a:cubicBezTo>
                  <a:cubicBezTo>
                    <a:pt x="3529" y="3322"/>
                    <a:pt x="3516" y="3311"/>
                    <a:pt x="3538" y="3300"/>
                  </a:cubicBezTo>
                  <a:cubicBezTo>
                    <a:pt x="3560" y="3289"/>
                    <a:pt x="3533" y="3270"/>
                    <a:pt x="3538" y="3233"/>
                  </a:cubicBezTo>
                  <a:cubicBezTo>
                    <a:pt x="3542" y="3196"/>
                    <a:pt x="3538" y="3189"/>
                    <a:pt x="3555" y="3185"/>
                  </a:cubicBezTo>
                  <a:cubicBezTo>
                    <a:pt x="3573" y="3181"/>
                    <a:pt x="3590" y="3159"/>
                    <a:pt x="3590" y="3129"/>
                  </a:cubicBezTo>
                  <a:cubicBezTo>
                    <a:pt x="3590" y="3100"/>
                    <a:pt x="3595" y="3089"/>
                    <a:pt x="3625" y="3059"/>
                  </a:cubicBezTo>
                  <a:cubicBezTo>
                    <a:pt x="3656" y="3029"/>
                    <a:pt x="3678" y="3026"/>
                    <a:pt x="3708" y="3048"/>
                  </a:cubicBezTo>
                  <a:cubicBezTo>
                    <a:pt x="3739" y="3070"/>
                    <a:pt x="3699" y="3129"/>
                    <a:pt x="3739" y="3166"/>
                  </a:cubicBezTo>
                  <a:cubicBezTo>
                    <a:pt x="3778" y="3204"/>
                    <a:pt x="3826" y="3118"/>
                    <a:pt x="3857" y="3085"/>
                  </a:cubicBezTo>
                  <a:cubicBezTo>
                    <a:pt x="3887" y="3052"/>
                    <a:pt x="3909" y="3048"/>
                    <a:pt x="3935" y="3070"/>
                  </a:cubicBezTo>
                  <a:cubicBezTo>
                    <a:pt x="3962" y="3092"/>
                    <a:pt x="3979" y="3066"/>
                    <a:pt x="4005" y="3029"/>
                  </a:cubicBezTo>
                  <a:cubicBezTo>
                    <a:pt x="4031" y="2992"/>
                    <a:pt x="4058" y="3018"/>
                    <a:pt x="4084" y="3033"/>
                  </a:cubicBezTo>
                  <a:cubicBezTo>
                    <a:pt x="4110" y="3048"/>
                    <a:pt x="4123" y="3018"/>
                    <a:pt x="4119" y="2996"/>
                  </a:cubicBezTo>
                  <a:cubicBezTo>
                    <a:pt x="4114" y="2974"/>
                    <a:pt x="4097" y="2959"/>
                    <a:pt x="4093" y="2929"/>
                  </a:cubicBezTo>
                  <a:cubicBezTo>
                    <a:pt x="4088" y="2900"/>
                    <a:pt x="4119" y="2885"/>
                    <a:pt x="4184" y="2870"/>
                  </a:cubicBezTo>
                  <a:cubicBezTo>
                    <a:pt x="4250" y="2855"/>
                    <a:pt x="4184" y="2870"/>
                    <a:pt x="4237" y="2837"/>
                  </a:cubicBezTo>
                  <a:cubicBezTo>
                    <a:pt x="4289" y="2803"/>
                    <a:pt x="4311" y="2855"/>
                    <a:pt x="4311" y="2855"/>
                  </a:cubicBezTo>
                  <a:cubicBezTo>
                    <a:pt x="4311" y="2855"/>
                    <a:pt x="4350" y="2914"/>
                    <a:pt x="4377" y="2929"/>
                  </a:cubicBezTo>
                  <a:cubicBezTo>
                    <a:pt x="4403" y="2944"/>
                    <a:pt x="4394" y="2959"/>
                    <a:pt x="4394" y="2992"/>
                  </a:cubicBezTo>
                  <a:cubicBezTo>
                    <a:pt x="4394" y="3026"/>
                    <a:pt x="4394" y="3037"/>
                    <a:pt x="4425" y="3052"/>
                  </a:cubicBezTo>
                  <a:cubicBezTo>
                    <a:pt x="4455" y="3066"/>
                    <a:pt x="4442" y="3103"/>
                    <a:pt x="4477" y="3129"/>
                  </a:cubicBezTo>
                  <a:cubicBezTo>
                    <a:pt x="4512" y="3155"/>
                    <a:pt x="4543" y="3129"/>
                    <a:pt x="4582" y="3129"/>
                  </a:cubicBezTo>
                  <a:cubicBezTo>
                    <a:pt x="4599" y="3129"/>
                    <a:pt x="4627" y="3126"/>
                    <a:pt x="4652" y="3122"/>
                  </a:cubicBezTo>
                  <a:cubicBezTo>
                    <a:pt x="4659" y="3111"/>
                    <a:pt x="4668" y="3101"/>
                    <a:pt x="4676" y="3092"/>
                  </a:cubicBezTo>
                  <a:cubicBezTo>
                    <a:pt x="4698" y="3068"/>
                    <a:pt x="4687" y="3053"/>
                    <a:pt x="4663" y="3020"/>
                  </a:cubicBezTo>
                  <a:cubicBezTo>
                    <a:pt x="4639" y="2987"/>
                    <a:pt x="4647" y="2959"/>
                    <a:pt x="4647" y="2942"/>
                  </a:cubicBezTo>
                  <a:cubicBezTo>
                    <a:pt x="4647" y="2926"/>
                    <a:pt x="4656" y="2916"/>
                    <a:pt x="4630" y="2903"/>
                  </a:cubicBezTo>
                  <a:cubicBezTo>
                    <a:pt x="4604" y="2890"/>
                    <a:pt x="4628" y="2870"/>
                    <a:pt x="4634" y="2855"/>
                  </a:cubicBezTo>
                  <a:cubicBezTo>
                    <a:pt x="4641" y="2840"/>
                    <a:pt x="4658" y="2822"/>
                    <a:pt x="4676" y="2848"/>
                  </a:cubicBezTo>
                  <a:cubicBezTo>
                    <a:pt x="4693" y="2874"/>
                    <a:pt x="4717" y="2863"/>
                    <a:pt x="4748" y="2892"/>
                  </a:cubicBezTo>
                  <a:cubicBezTo>
                    <a:pt x="4778" y="2922"/>
                    <a:pt x="4776" y="2933"/>
                    <a:pt x="4802" y="2970"/>
                  </a:cubicBezTo>
                  <a:cubicBezTo>
                    <a:pt x="4829" y="3007"/>
                    <a:pt x="4853" y="2933"/>
                    <a:pt x="4859" y="2907"/>
                  </a:cubicBezTo>
                  <a:cubicBezTo>
                    <a:pt x="4866" y="2881"/>
                    <a:pt x="4907" y="2851"/>
                    <a:pt x="4925" y="2831"/>
                  </a:cubicBezTo>
                  <a:cubicBezTo>
                    <a:pt x="4942" y="2811"/>
                    <a:pt x="4953" y="2814"/>
                    <a:pt x="4982" y="2801"/>
                  </a:cubicBezTo>
                  <a:cubicBezTo>
                    <a:pt x="5010" y="2788"/>
                    <a:pt x="5019" y="2766"/>
                    <a:pt x="5023" y="2742"/>
                  </a:cubicBezTo>
                  <a:cubicBezTo>
                    <a:pt x="5027" y="2718"/>
                    <a:pt x="5043" y="2725"/>
                    <a:pt x="5062" y="2725"/>
                  </a:cubicBezTo>
                  <a:cubicBezTo>
                    <a:pt x="5082" y="2725"/>
                    <a:pt x="5106" y="2735"/>
                    <a:pt x="5126" y="2703"/>
                  </a:cubicBezTo>
                  <a:cubicBezTo>
                    <a:pt x="5145" y="2672"/>
                    <a:pt x="5167" y="2711"/>
                    <a:pt x="5209" y="2714"/>
                  </a:cubicBezTo>
                  <a:cubicBezTo>
                    <a:pt x="5250" y="2718"/>
                    <a:pt x="5231" y="2631"/>
                    <a:pt x="5237" y="2614"/>
                  </a:cubicBezTo>
                  <a:cubicBezTo>
                    <a:pt x="5244" y="2598"/>
                    <a:pt x="5272" y="2614"/>
                    <a:pt x="5287" y="2623"/>
                  </a:cubicBezTo>
                  <a:cubicBezTo>
                    <a:pt x="5303" y="2633"/>
                    <a:pt x="5322" y="2620"/>
                    <a:pt x="5344" y="2614"/>
                  </a:cubicBezTo>
                  <a:cubicBezTo>
                    <a:pt x="5366" y="2609"/>
                    <a:pt x="5386" y="2590"/>
                    <a:pt x="5386" y="2559"/>
                  </a:cubicBezTo>
                  <a:cubicBezTo>
                    <a:pt x="5386" y="2527"/>
                    <a:pt x="5407" y="2536"/>
                    <a:pt x="5442" y="2514"/>
                  </a:cubicBezTo>
                  <a:cubicBezTo>
                    <a:pt x="5477" y="2492"/>
                    <a:pt x="5464" y="2468"/>
                    <a:pt x="5460" y="2444"/>
                  </a:cubicBezTo>
                  <a:cubicBezTo>
                    <a:pt x="5455" y="2420"/>
                    <a:pt x="5427" y="2440"/>
                    <a:pt x="5407" y="2431"/>
                  </a:cubicBezTo>
                  <a:cubicBezTo>
                    <a:pt x="5388" y="2422"/>
                    <a:pt x="5410" y="2368"/>
                    <a:pt x="5397" y="2338"/>
                  </a:cubicBezTo>
                  <a:cubicBezTo>
                    <a:pt x="5383" y="2308"/>
                    <a:pt x="5357" y="2303"/>
                    <a:pt x="5353" y="2268"/>
                  </a:cubicBezTo>
                  <a:cubicBezTo>
                    <a:pt x="5348" y="2232"/>
                    <a:pt x="5296" y="2223"/>
                    <a:pt x="5289" y="2194"/>
                  </a:cubicBezTo>
                  <a:cubicBezTo>
                    <a:pt x="5283" y="2164"/>
                    <a:pt x="5248" y="2194"/>
                    <a:pt x="5237" y="2216"/>
                  </a:cubicBezTo>
                  <a:cubicBezTo>
                    <a:pt x="5226" y="2238"/>
                    <a:pt x="5191" y="2245"/>
                    <a:pt x="5156" y="2270"/>
                  </a:cubicBezTo>
                  <a:cubicBezTo>
                    <a:pt x="5121" y="2294"/>
                    <a:pt x="5117" y="2270"/>
                    <a:pt x="5110" y="2236"/>
                  </a:cubicBezTo>
                  <a:cubicBezTo>
                    <a:pt x="5104" y="2203"/>
                    <a:pt x="5075" y="2199"/>
                    <a:pt x="5065" y="2179"/>
                  </a:cubicBezTo>
                  <a:cubicBezTo>
                    <a:pt x="5054" y="2158"/>
                    <a:pt x="5043" y="2149"/>
                    <a:pt x="5032" y="2121"/>
                  </a:cubicBezTo>
                  <a:cubicBezTo>
                    <a:pt x="5021" y="2093"/>
                    <a:pt x="5060" y="2042"/>
                    <a:pt x="5062" y="2017"/>
                  </a:cubicBezTo>
                  <a:cubicBezTo>
                    <a:pt x="5065" y="1993"/>
                    <a:pt x="5043" y="1990"/>
                    <a:pt x="5019" y="1979"/>
                  </a:cubicBezTo>
                  <a:cubicBezTo>
                    <a:pt x="4995" y="1967"/>
                    <a:pt x="4992" y="1967"/>
                    <a:pt x="4988" y="1940"/>
                  </a:cubicBezTo>
                  <a:cubicBezTo>
                    <a:pt x="4984" y="1912"/>
                    <a:pt x="4955" y="1938"/>
                    <a:pt x="4920" y="1927"/>
                  </a:cubicBezTo>
                  <a:cubicBezTo>
                    <a:pt x="4885" y="1916"/>
                    <a:pt x="4940" y="1862"/>
                    <a:pt x="4949" y="1847"/>
                  </a:cubicBezTo>
                  <a:cubicBezTo>
                    <a:pt x="4958" y="1832"/>
                    <a:pt x="4975" y="1858"/>
                    <a:pt x="5001" y="1871"/>
                  </a:cubicBezTo>
                  <a:cubicBezTo>
                    <a:pt x="5027" y="1884"/>
                    <a:pt x="5025" y="1877"/>
                    <a:pt x="5045" y="1858"/>
                  </a:cubicBezTo>
                  <a:cubicBezTo>
                    <a:pt x="5065" y="1840"/>
                    <a:pt x="5062" y="1866"/>
                    <a:pt x="5106" y="1890"/>
                  </a:cubicBezTo>
                  <a:cubicBezTo>
                    <a:pt x="5150" y="1914"/>
                    <a:pt x="5132" y="1849"/>
                    <a:pt x="5130" y="1815"/>
                  </a:cubicBezTo>
                  <a:cubicBezTo>
                    <a:pt x="5128" y="1782"/>
                    <a:pt x="5156" y="1790"/>
                    <a:pt x="5172" y="1765"/>
                  </a:cubicBezTo>
                  <a:cubicBezTo>
                    <a:pt x="5187" y="1741"/>
                    <a:pt x="5152" y="1741"/>
                    <a:pt x="5137" y="1727"/>
                  </a:cubicBezTo>
                  <a:cubicBezTo>
                    <a:pt x="5121" y="1712"/>
                    <a:pt x="5132" y="1684"/>
                    <a:pt x="5139" y="1662"/>
                  </a:cubicBezTo>
                  <a:cubicBezTo>
                    <a:pt x="5145" y="1639"/>
                    <a:pt x="5200" y="1645"/>
                    <a:pt x="5222" y="1638"/>
                  </a:cubicBezTo>
                  <a:cubicBezTo>
                    <a:pt x="5244" y="1630"/>
                    <a:pt x="5252" y="1608"/>
                    <a:pt x="5252" y="1591"/>
                  </a:cubicBezTo>
                  <a:cubicBezTo>
                    <a:pt x="5252" y="1575"/>
                    <a:pt x="5246" y="1576"/>
                    <a:pt x="5215" y="1595"/>
                  </a:cubicBezTo>
                  <a:cubicBezTo>
                    <a:pt x="5185" y="1613"/>
                    <a:pt x="5178" y="1602"/>
                    <a:pt x="5130" y="1593"/>
                  </a:cubicBezTo>
                  <a:cubicBezTo>
                    <a:pt x="5082" y="1584"/>
                    <a:pt x="5084" y="1576"/>
                    <a:pt x="5067" y="1562"/>
                  </a:cubicBezTo>
                  <a:cubicBezTo>
                    <a:pt x="5049" y="1547"/>
                    <a:pt x="5006" y="1528"/>
                    <a:pt x="4988" y="1508"/>
                  </a:cubicBezTo>
                  <a:cubicBezTo>
                    <a:pt x="4971" y="1487"/>
                    <a:pt x="4990" y="1445"/>
                    <a:pt x="5014" y="1426"/>
                  </a:cubicBezTo>
                  <a:cubicBezTo>
                    <a:pt x="5038" y="1408"/>
                    <a:pt x="5056" y="1378"/>
                    <a:pt x="5075" y="1347"/>
                  </a:cubicBezTo>
                  <a:cubicBezTo>
                    <a:pt x="5095" y="1315"/>
                    <a:pt x="5145" y="1267"/>
                    <a:pt x="5180" y="1228"/>
                  </a:cubicBezTo>
                  <a:cubicBezTo>
                    <a:pt x="5215" y="1189"/>
                    <a:pt x="5217" y="1161"/>
                    <a:pt x="5244" y="1132"/>
                  </a:cubicBezTo>
                  <a:cubicBezTo>
                    <a:pt x="5270" y="1102"/>
                    <a:pt x="5263" y="1146"/>
                    <a:pt x="5270" y="1172"/>
                  </a:cubicBezTo>
                  <a:cubicBezTo>
                    <a:pt x="5276" y="1198"/>
                    <a:pt x="5298" y="1208"/>
                    <a:pt x="5320" y="1219"/>
                  </a:cubicBezTo>
                  <a:cubicBezTo>
                    <a:pt x="5342" y="1230"/>
                    <a:pt x="5335" y="1172"/>
                    <a:pt x="5320" y="1152"/>
                  </a:cubicBezTo>
                  <a:cubicBezTo>
                    <a:pt x="5305" y="1132"/>
                    <a:pt x="5309" y="1096"/>
                    <a:pt x="5305" y="1067"/>
                  </a:cubicBezTo>
                  <a:cubicBezTo>
                    <a:pt x="5300" y="1037"/>
                    <a:pt x="5320" y="1006"/>
                    <a:pt x="5320" y="982"/>
                  </a:cubicBezTo>
                  <a:cubicBezTo>
                    <a:pt x="5320" y="957"/>
                    <a:pt x="5342" y="950"/>
                    <a:pt x="5370" y="932"/>
                  </a:cubicBezTo>
                  <a:cubicBezTo>
                    <a:pt x="5399" y="913"/>
                    <a:pt x="5388" y="839"/>
                    <a:pt x="5364" y="811"/>
                  </a:cubicBezTo>
                  <a:cubicBezTo>
                    <a:pt x="5340" y="783"/>
                    <a:pt x="5351" y="737"/>
                    <a:pt x="5346" y="694"/>
                  </a:cubicBezTo>
                  <a:cubicBezTo>
                    <a:pt x="5342" y="652"/>
                    <a:pt x="5366" y="605"/>
                    <a:pt x="5379" y="587"/>
                  </a:cubicBezTo>
                  <a:cubicBezTo>
                    <a:pt x="5392" y="568"/>
                    <a:pt x="5407" y="539"/>
                    <a:pt x="5390" y="511"/>
                  </a:cubicBezTo>
                  <a:cubicBezTo>
                    <a:pt x="5372" y="483"/>
                    <a:pt x="5421" y="465"/>
                    <a:pt x="5418" y="437"/>
                  </a:cubicBezTo>
                  <a:cubicBezTo>
                    <a:pt x="5416" y="409"/>
                    <a:pt x="5370" y="400"/>
                    <a:pt x="5329" y="368"/>
                  </a:cubicBezTo>
                  <a:cubicBezTo>
                    <a:pt x="5287" y="337"/>
                    <a:pt x="5314" y="322"/>
                    <a:pt x="5248" y="316"/>
                  </a:cubicBezTo>
                  <a:cubicBezTo>
                    <a:pt x="5182" y="311"/>
                    <a:pt x="5189" y="366"/>
                    <a:pt x="5150" y="405"/>
                  </a:cubicBezTo>
                  <a:cubicBezTo>
                    <a:pt x="5110" y="444"/>
                    <a:pt x="5084" y="427"/>
                    <a:pt x="5032" y="439"/>
                  </a:cubicBezTo>
                  <a:cubicBezTo>
                    <a:pt x="4979" y="450"/>
                    <a:pt x="4914" y="472"/>
                    <a:pt x="4861" y="466"/>
                  </a:cubicBezTo>
                  <a:cubicBezTo>
                    <a:pt x="4809" y="461"/>
                    <a:pt x="4783" y="422"/>
                    <a:pt x="4776" y="389"/>
                  </a:cubicBezTo>
                  <a:cubicBezTo>
                    <a:pt x="4770" y="355"/>
                    <a:pt x="4757" y="316"/>
                    <a:pt x="4757" y="266"/>
                  </a:cubicBezTo>
                  <a:cubicBezTo>
                    <a:pt x="4757" y="216"/>
                    <a:pt x="4743" y="238"/>
                    <a:pt x="4717" y="238"/>
                  </a:cubicBezTo>
                  <a:cubicBezTo>
                    <a:pt x="4691" y="238"/>
                    <a:pt x="4684" y="227"/>
                    <a:pt x="4665" y="199"/>
                  </a:cubicBezTo>
                  <a:cubicBezTo>
                    <a:pt x="4645" y="172"/>
                    <a:pt x="4619" y="199"/>
                    <a:pt x="4619" y="233"/>
                  </a:cubicBezTo>
                  <a:cubicBezTo>
                    <a:pt x="4619" y="266"/>
                    <a:pt x="4599" y="283"/>
                    <a:pt x="4573" y="250"/>
                  </a:cubicBezTo>
                  <a:cubicBezTo>
                    <a:pt x="4547" y="216"/>
                    <a:pt x="4540" y="227"/>
                    <a:pt x="4475" y="216"/>
                  </a:cubicBezTo>
                  <a:cubicBezTo>
                    <a:pt x="4409" y="205"/>
                    <a:pt x="4475" y="149"/>
                    <a:pt x="4508" y="111"/>
                  </a:cubicBezTo>
                  <a:cubicBezTo>
                    <a:pt x="4540" y="72"/>
                    <a:pt x="4514" y="61"/>
                    <a:pt x="4475" y="33"/>
                  </a:cubicBezTo>
                  <a:cubicBezTo>
                    <a:pt x="4464" y="25"/>
                    <a:pt x="4454" y="13"/>
                    <a:pt x="4445" y="0"/>
                  </a:cubicBezTo>
                  <a:cubicBezTo>
                    <a:pt x="4418" y="4"/>
                    <a:pt x="4389" y="5"/>
                    <a:pt x="4375" y="22"/>
                  </a:cubicBezTo>
                  <a:cubicBezTo>
                    <a:pt x="4355" y="44"/>
                    <a:pt x="4301" y="126"/>
                    <a:pt x="4280" y="147"/>
                  </a:cubicBezTo>
                  <a:cubicBezTo>
                    <a:pt x="4259" y="168"/>
                    <a:pt x="4231" y="179"/>
                    <a:pt x="4242" y="201"/>
                  </a:cubicBezTo>
                  <a:cubicBezTo>
                    <a:pt x="4254" y="223"/>
                    <a:pt x="4270" y="241"/>
                    <a:pt x="4291" y="226"/>
                  </a:cubicBezTo>
                  <a:cubicBezTo>
                    <a:pt x="4313" y="211"/>
                    <a:pt x="4360" y="198"/>
                    <a:pt x="4370" y="226"/>
                  </a:cubicBezTo>
                  <a:cubicBezTo>
                    <a:pt x="4380" y="254"/>
                    <a:pt x="4370" y="248"/>
                    <a:pt x="4372" y="269"/>
                  </a:cubicBezTo>
                  <a:cubicBezTo>
                    <a:pt x="4373" y="290"/>
                    <a:pt x="4399" y="291"/>
                    <a:pt x="4408" y="315"/>
                  </a:cubicBezTo>
                  <a:cubicBezTo>
                    <a:pt x="4416" y="338"/>
                    <a:pt x="4409" y="376"/>
                    <a:pt x="4396" y="393"/>
                  </a:cubicBezTo>
                  <a:cubicBezTo>
                    <a:pt x="4383" y="409"/>
                    <a:pt x="4332" y="437"/>
                    <a:pt x="4319" y="465"/>
                  </a:cubicBezTo>
                  <a:cubicBezTo>
                    <a:pt x="4306" y="493"/>
                    <a:pt x="4301" y="528"/>
                    <a:pt x="4303" y="541"/>
                  </a:cubicBezTo>
                  <a:cubicBezTo>
                    <a:pt x="4304" y="555"/>
                    <a:pt x="4303" y="565"/>
                    <a:pt x="4288" y="573"/>
                  </a:cubicBezTo>
                  <a:cubicBezTo>
                    <a:pt x="4273" y="582"/>
                    <a:pt x="4270" y="594"/>
                    <a:pt x="4277" y="615"/>
                  </a:cubicBezTo>
                  <a:cubicBezTo>
                    <a:pt x="4283" y="636"/>
                    <a:pt x="4277" y="644"/>
                    <a:pt x="4264" y="655"/>
                  </a:cubicBezTo>
                  <a:cubicBezTo>
                    <a:pt x="4250" y="667"/>
                    <a:pt x="4249" y="673"/>
                    <a:pt x="4254" y="696"/>
                  </a:cubicBezTo>
                  <a:cubicBezTo>
                    <a:pt x="4259" y="718"/>
                    <a:pt x="4254" y="730"/>
                    <a:pt x="4239" y="747"/>
                  </a:cubicBezTo>
                  <a:cubicBezTo>
                    <a:pt x="4224" y="764"/>
                    <a:pt x="4209" y="780"/>
                    <a:pt x="4211" y="799"/>
                  </a:cubicBezTo>
                  <a:cubicBezTo>
                    <a:pt x="4213" y="817"/>
                    <a:pt x="4205" y="826"/>
                    <a:pt x="4218" y="837"/>
                  </a:cubicBezTo>
                  <a:cubicBezTo>
                    <a:pt x="4231" y="849"/>
                    <a:pt x="4249" y="840"/>
                    <a:pt x="4252" y="867"/>
                  </a:cubicBezTo>
                  <a:cubicBezTo>
                    <a:pt x="4255" y="893"/>
                    <a:pt x="4247" y="918"/>
                    <a:pt x="4223" y="928"/>
                  </a:cubicBezTo>
                  <a:cubicBezTo>
                    <a:pt x="4198" y="938"/>
                    <a:pt x="4162" y="938"/>
                    <a:pt x="4144" y="957"/>
                  </a:cubicBezTo>
                  <a:cubicBezTo>
                    <a:pt x="4126" y="976"/>
                    <a:pt x="4069" y="1024"/>
                    <a:pt x="4047" y="1047"/>
                  </a:cubicBezTo>
                  <a:cubicBezTo>
                    <a:pt x="4026" y="1071"/>
                    <a:pt x="4011" y="1111"/>
                    <a:pt x="3957" y="1090"/>
                  </a:cubicBezTo>
                  <a:cubicBezTo>
                    <a:pt x="3903" y="1070"/>
                    <a:pt x="3938" y="1056"/>
                    <a:pt x="3888" y="1058"/>
                  </a:cubicBezTo>
                  <a:cubicBezTo>
                    <a:pt x="3850" y="1061"/>
                    <a:pt x="3806" y="1053"/>
                    <a:pt x="3777" y="1036"/>
                  </a:cubicBezTo>
                  <a:cubicBezTo>
                    <a:pt x="3771" y="1061"/>
                    <a:pt x="3765" y="1086"/>
                    <a:pt x="3764" y="1100"/>
                  </a:cubicBezTo>
                  <a:cubicBezTo>
                    <a:pt x="3761" y="1134"/>
                    <a:pt x="3738" y="1181"/>
                    <a:pt x="3725" y="1225"/>
                  </a:cubicBezTo>
                  <a:cubicBezTo>
                    <a:pt x="3711" y="1270"/>
                    <a:pt x="3705" y="1298"/>
                    <a:pt x="3695" y="1339"/>
                  </a:cubicBezTo>
                  <a:cubicBezTo>
                    <a:pt x="3685" y="1381"/>
                    <a:pt x="3675" y="1384"/>
                    <a:pt x="3675" y="1423"/>
                  </a:cubicBezTo>
                  <a:cubicBezTo>
                    <a:pt x="3675" y="1462"/>
                    <a:pt x="3666" y="1462"/>
                    <a:pt x="3636" y="1459"/>
                  </a:cubicBezTo>
                  <a:cubicBezTo>
                    <a:pt x="3607" y="1456"/>
                    <a:pt x="3623" y="1487"/>
                    <a:pt x="3630" y="1506"/>
                  </a:cubicBezTo>
                  <a:cubicBezTo>
                    <a:pt x="3636" y="1525"/>
                    <a:pt x="3649" y="1550"/>
                    <a:pt x="3682" y="1581"/>
                  </a:cubicBezTo>
                  <a:cubicBezTo>
                    <a:pt x="3715" y="1612"/>
                    <a:pt x="3725" y="1584"/>
                    <a:pt x="3751" y="1559"/>
                  </a:cubicBezTo>
                  <a:cubicBezTo>
                    <a:pt x="3777" y="1534"/>
                    <a:pt x="3787" y="1537"/>
                    <a:pt x="3810" y="1545"/>
                  </a:cubicBezTo>
                  <a:cubicBezTo>
                    <a:pt x="3833" y="1553"/>
                    <a:pt x="3872" y="1523"/>
                    <a:pt x="3892" y="1520"/>
                  </a:cubicBezTo>
                  <a:cubicBezTo>
                    <a:pt x="3911" y="1517"/>
                    <a:pt x="3951" y="1545"/>
                    <a:pt x="3970" y="1564"/>
                  </a:cubicBezTo>
                  <a:cubicBezTo>
                    <a:pt x="3990" y="1584"/>
                    <a:pt x="4016" y="1564"/>
                    <a:pt x="4016" y="1553"/>
                  </a:cubicBezTo>
                  <a:cubicBezTo>
                    <a:pt x="4016" y="1542"/>
                    <a:pt x="4042" y="1492"/>
                    <a:pt x="4055" y="1467"/>
                  </a:cubicBezTo>
                  <a:cubicBezTo>
                    <a:pt x="4069" y="1442"/>
                    <a:pt x="4101" y="1453"/>
                    <a:pt x="4134" y="1445"/>
                  </a:cubicBezTo>
                  <a:cubicBezTo>
                    <a:pt x="4167" y="1437"/>
                    <a:pt x="4213" y="1450"/>
                    <a:pt x="4223" y="1467"/>
                  </a:cubicBezTo>
                  <a:cubicBezTo>
                    <a:pt x="4232" y="1484"/>
                    <a:pt x="4291" y="1500"/>
                    <a:pt x="4314" y="1498"/>
                  </a:cubicBezTo>
                  <a:cubicBezTo>
                    <a:pt x="4337" y="1495"/>
                    <a:pt x="4344" y="1523"/>
                    <a:pt x="4344" y="1542"/>
                  </a:cubicBezTo>
                  <a:cubicBezTo>
                    <a:pt x="4344" y="1562"/>
                    <a:pt x="4399" y="1564"/>
                    <a:pt x="4439" y="1592"/>
                  </a:cubicBezTo>
                  <a:cubicBezTo>
                    <a:pt x="4478" y="1620"/>
                    <a:pt x="4481" y="1637"/>
                    <a:pt x="4511" y="1659"/>
                  </a:cubicBezTo>
                  <a:cubicBezTo>
                    <a:pt x="4540" y="1681"/>
                    <a:pt x="4544" y="1717"/>
                    <a:pt x="4527" y="1748"/>
                  </a:cubicBezTo>
                  <a:cubicBezTo>
                    <a:pt x="4511" y="1778"/>
                    <a:pt x="4491" y="1778"/>
                    <a:pt x="4429" y="1778"/>
                  </a:cubicBezTo>
                  <a:cubicBezTo>
                    <a:pt x="4367" y="1778"/>
                    <a:pt x="4373" y="1778"/>
                    <a:pt x="4360" y="1762"/>
                  </a:cubicBezTo>
                  <a:cubicBezTo>
                    <a:pt x="4347" y="1745"/>
                    <a:pt x="4311" y="1773"/>
                    <a:pt x="4311" y="1773"/>
                  </a:cubicBezTo>
                  <a:cubicBezTo>
                    <a:pt x="4311" y="1773"/>
                    <a:pt x="4282" y="1776"/>
                    <a:pt x="4229" y="1767"/>
                  </a:cubicBezTo>
                  <a:cubicBezTo>
                    <a:pt x="4177" y="1759"/>
                    <a:pt x="4183" y="1795"/>
                    <a:pt x="4147" y="1826"/>
                  </a:cubicBezTo>
                  <a:cubicBezTo>
                    <a:pt x="4111" y="1856"/>
                    <a:pt x="4114" y="1853"/>
                    <a:pt x="4108" y="1831"/>
                  </a:cubicBezTo>
                  <a:cubicBezTo>
                    <a:pt x="4101" y="1809"/>
                    <a:pt x="4055" y="1840"/>
                    <a:pt x="4052" y="1879"/>
                  </a:cubicBezTo>
                  <a:cubicBezTo>
                    <a:pt x="4049" y="1917"/>
                    <a:pt x="4036" y="1898"/>
                    <a:pt x="3980" y="1898"/>
                  </a:cubicBezTo>
                  <a:cubicBezTo>
                    <a:pt x="3924" y="1898"/>
                    <a:pt x="3977" y="1920"/>
                    <a:pt x="3918" y="1954"/>
                  </a:cubicBezTo>
                  <a:cubicBezTo>
                    <a:pt x="3859" y="1987"/>
                    <a:pt x="3852" y="2023"/>
                    <a:pt x="3865" y="2051"/>
                  </a:cubicBezTo>
                  <a:cubicBezTo>
                    <a:pt x="3879" y="2079"/>
                    <a:pt x="3885" y="2081"/>
                    <a:pt x="3843" y="2098"/>
                  </a:cubicBezTo>
                  <a:cubicBezTo>
                    <a:pt x="3800" y="2115"/>
                    <a:pt x="3813" y="2143"/>
                    <a:pt x="3748" y="2179"/>
                  </a:cubicBezTo>
                  <a:cubicBezTo>
                    <a:pt x="3682" y="2215"/>
                    <a:pt x="3646" y="2201"/>
                    <a:pt x="3594" y="2198"/>
                  </a:cubicBezTo>
                  <a:cubicBezTo>
                    <a:pt x="3541" y="2195"/>
                    <a:pt x="3551" y="2234"/>
                    <a:pt x="3518" y="2268"/>
                  </a:cubicBezTo>
                  <a:cubicBezTo>
                    <a:pt x="3485" y="2301"/>
                    <a:pt x="3505" y="2315"/>
                    <a:pt x="3453" y="2332"/>
                  </a:cubicBezTo>
                  <a:cubicBezTo>
                    <a:pt x="3400" y="2348"/>
                    <a:pt x="3410" y="2368"/>
                    <a:pt x="3361" y="2387"/>
                  </a:cubicBezTo>
                  <a:cubicBezTo>
                    <a:pt x="3312" y="2407"/>
                    <a:pt x="3266" y="2398"/>
                    <a:pt x="3227" y="2393"/>
                  </a:cubicBezTo>
                  <a:cubicBezTo>
                    <a:pt x="3187" y="2387"/>
                    <a:pt x="3174" y="2387"/>
                    <a:pt x="3148" y="2357"/>
                  </a:cubicBezTo>
                  <a:cubicBezTo>
                    <a:pt x="3122" y="2326"/>
                    <a:pt x="3105" y="2343"/>
                    <a:pt x="3060" y="2343"/>
                  </a:cubicBezTo>
                  <a:cubicBezTo>
                    <a:pt x="3014" y="2343"/>
                    <a:pt x="2991" y="2373"/>
                    <a:pt x="2981" y="2401"/>
                  </a:cubicBezTo>
                  <a:cubicBezTo>
                    <a:pt x="2971" y="2429"/>
                    <a:pt x="2965" y="2457"/>
                    <a:pt x="2945" y="2498"/>
                  </a:cubicBezTo>
                  <a:cubicBezTo>
                    <a:pt x="2925" y="2540"/>
                    <a:pt x="2945" y="2529"/>
                    <a:pt x="2961" y="2571"/>
                  </a:cubicBezTo>
                  <a:cubicBezTo>
                    <a:pt x="2978" y="2612"/>
                    <a:pt x="3004" y="2601"/>
                    <a:pt x="3037" y="2623"/>
                  </a:cubicBezTo>
                  <a:cubicBezTo>
                    <a:pt x="3069" y="2646"/>
                    <a:pt x="3073" y="2654"/>
                    <a:pt x="3063" y="2682"/>
                  </a:cubicBezTo>
                  <a:cubicBezTo>
                    <a:pt x="3053" y="2710"/>
                    <a:pt x="3007" y="2729"/>
                    <a:pt x="2974" y="2749"/>
                  </a:cubicBezTo>
                  <a:cubicBezTo>
                    <a:pt x="2942" y="2768"/>
                    <a:pt x="2915" y="2785"/>
                    <a:pt x="2883" y="2807"/>
                  </a:cubicBezTo>
                  <a:cubicBezTo>
                    <a:pt x="2850" y="2829"/>
                    <a:pt x="2850" y="2865"/>
                    <a:pt x="2804" y="2921"/>
                  </a:cubicBezTo>
                  <a:cubicBezTo>
                    <a:pt x="2758" y="2977"/>
                    <a:pt x="2758" y="2982"/>
                    <a:pt x="2702" y="2993"/>
                  </a:cubicBezTo>
                  <a:cubicBezTo>
                    <a:pt x="2647" y="3004"/>
                    <a:pt x="2657" y="3007"/>
                    <a:pt x="2614" y="3038"/>
                  </a:cubicBezTo>
                  <a:cubicBezTo>
                    <a:pt x="2571" y="3068"/>
                    <a:pt x="2529" y="3049"/>
                    <a:pt x="2483" y="3068"/>
                  </a:cubicBezTo>
                  <a:cubicBezTo>
                    <a:pt x="2437" y="3088"/>
                    <a:pt x="2414" y="3079"/>
                    <a:pt x="2381" y="3068"/>
                  </a:cubicBezTo>
                  <a:cubicBezTo>
                    <a:pt x="2349" y="3057"/>
                    <a:pt x="2332" y="3071"/>
                    <a:pt x="2306" y="3079"/>
                  </a:cubicBezTo>
                  <a:cubicBezTo>
                    <a:pt x="2280" y="3088"/>
                    <a:pt x="2234" y="3091"/>
                    <a:pt x="2178" y="3079"/>
                  </a:cubicBezTo>
                  <a:cubicBezTo>
                    <a:pt x="2123" y="3068"/>
                    <a:pt x="2149" y="3082"/>
                    <a:pt x="2116" y="3104"/>
                  </a:cubicBezTo>
                  <a:cubicBezTo>
                    <a:pt x="2083" y="3127"/>
                    <a:pt x="2070" y="3124"/>
                    <a:pt x="1992" y="3135"/>
                  </a:cubicBezTo>
                  <a:cubicBezTo>
                    <a:pt x="1913" y="3146"/>
                    <a:pt x="1824" y="3213"/>
                    <a:pt x="1756" y="3241"/>
                  </a:cubicBezTo>
                  <a:cubicBezTo>
                    <a:pt x="1687" y="3268"/>
                    <a:pt x="1713" y="3280"/>
                    <a:pt x="1661" y="3327"/>
                  </a:cubicBezTo>
                  <a:cubicBezTo>
                    <a:pt x="1608" y="3374"/>
                    <a:pt x="1592" y="3332"/>
                    <a:pt x="1553" y="3324"/>
                  </a:cubicBezTo>
                  <a:cubicBezTo>
                    <a:pt x="1513" y="3316"/>
                    <a:pt x="1543" y="3299"/>
                    <a:pt x="1536" y="3260"/>
                  </a:cubicBezTo>
                  <a:cubicBezTo>
                    <a:pt x="1530" y="3221"/>
                    <a:pt x="1494" y="3257"/>
                    <a:pt x="1467" y="3271"/>
                  </a:cubicBezTo>
                  <a:cubicBezTo>
                    <a:pt x="1441" y="3285"/>
                    <a:pt x="1405" y="3280"/>
                    <a:pt x="1372" y="3280"/>
                  </a:cubicBezTo>
                  <a:cubicBezTo>
                    <a:pt x="1340" y="3280"/>
                    <a:pt x="1245" y="3243"/>
                    <a:pt x="1215" y="3229"/>
                  </a:cubicBezTo>
                  <a:cubicBezTo>
                    <a:pt x="1186" y="3216"/>
                    <a:pt x="1123" y="3210"/>
                    <a:pt x="1051" y="3191"/>
                  </a:cubicBezTo>
                  <a:cubicBezTo>
                    <a:pt x="979" y="3171"/>
                    <a:pt x="1025" y="3152"/>
                    <a:pt x="989" y="3118"/>
                  </a:cubicBezTo>
                  <a:cubicBezTo>
                    <a:pt x="953" y="3085"/>
                    <a:pt x="907" y="3096"/>
                    <a:pt x="861" y="3093"/>
                  </a:cubicBezTo>
                  <a:cubicBezTo>
                    <a:pt x="815" y="3091"/>
                    <a:pt x="799" y="3091"/>
                    <a:pt x="753" y="3085"/>
                  </a:cubicBezTo>
                  <a:cubicBezTo>
                    <a:pt x="707" y="3079"/>
                    <a:pt x="707" y="3074"/>
                    <a:pt x="648" y="3057"/>
                  </a:cubicBezTo>
                  <a:cubicBezTo>
                    <a:pt x="589" y="3040"/>
                    <a:pt x="543" y="3071"/>
                    <a:pt x="491" y="3088"/>
                  </a:cubicBezTo>
                  <a:cubicBezTo>
                    <a:pt x="439" y="3104"/>
                    <a:pt x="435" y="3085"/>
                    <a:pt x="380" y="3082"/>
                  </a:cubicBezTo>
                  <a:cubicBezTo>
                    <a:pt x="324" y="3079"/>
                    <a:pt x="294" y="3077"/>
                    <a:pt x="245" y="3071"/>
                  </a:cubicBezTo>
                  <a:cubicBezTo>
                    <a:pt x="196" y="3065"/>
                    <a:pt x="173" y="3071"/>
                    <a:pt x="137" y="3043"/>
                  </a:cubicBezTo>
                  <a:cubicBezTo>
                    <a:pt x="101" y="3015"/>
                    <a:pt x="82" y="3049"/>
                    <a:pt x="59" y="3054"/>
                  </a:cubicBezTo>
                  <a:cubicBezTo>
                    <a:pt x="45" y="3058"/>
                    <a:pt x="34" y="3057"/>
                    <a:pt x="18" y="3050"/>
                  </a:cubicBezTo>
                  <a:cubicBezTo>
                    <a:pt x="19" y="3100"/>
                    <a:pt x="34" y="3164"/>
                    <a:pt x="43" y="3189"/>
                  </a:cubicBezTo>
                  <a:cubicBezTo>
                    <a:pt x="56" y="3222"/>
                    <a:pt x="52" y="3241"/>
                    <a:pt x="26" y="327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7" name="Freeform 13"/>
            <p:cNvSpPr>
              <a:spLocks/>
            </p:cNvSpPr>
            <p:nvPr/>
          </p:nvSpPr>
          <p:spPr bwMode="auto">
            <a:xfrm>
              <a:off x="3909100" y="3993804"/>
              <a:ext cx="869893" cy="629930"/>
            </a:xfrm>
            <a:custGeom>
              <a:avLst/>
              <a:gdLst>
                <a:gd name="T0" fmla="*/ 1778 w 1889"/>
                <a:gd name="T1" fmla="*/ 152 h 1423"/>
                <a:gd name="T2" fmla="*/ 1673 w 1889"/>
                <a:gd name="T3" fmla="*/ 115 h 1423"/>
                <a:gd name="T4" fmla="*/ 1507 w 1889"/>
                <a:gd name="T5" fmla="*/ 82 h 1423"/>
                <a:gd name="T6" fmla="*/ 1385 w 1889"/>
                <a:gd name="T7" fmla="*/ 134 h 1423"/>
                <a:gd name="T8" fmla="*/ 1127 w 1889"/>
                <a:gd name="T9" fmla="*/ 215 h 1423"/>
                <a:gd name="T10" fmla="*/ 1210 w 1889"/>
                <a:gd name="T11" fmla="*/ 59 h 1423"/>
                <a:gd name="T12" fmla="*/ 1127 w 1889"/>
                <a:gd name="T13" fmla="*/ 22 h 1423"/>
                <a:gd name="T14" fmla="*/ 1012 w 1889"/>
                <a:gd name="T15" fmla="*/ 3 h 1423"/>
                <a:gd name="T16" fmla="*/ 861 w 1889"/>
                <a:gd name="T17" fmla="*/ 28 h 1423"/>
                <a:gd name="T18" fmla="*/ 758 w 1889"/>
                <a:gd name="T19" fmla="*/ 56 h 1423"/>
                <a:gd name="T20" fmla="*/ 686 w 1889"/>
                <a:gd name="T21" fmla="*/ 126 h 1423"/>
                <a:gd name="T22" fmla="*/ 570 w 1889"/>
                <a:gd name="T23" fmla="*/ 193 h 1423"/>
                <a:gd name="T24" fmla="*/ 520 w 1889"/>
                <a:gd name="T25" fmla="*/ 263 h 1423"/>
                <a:gd name="T26" fmla="*/ 536 w 1889"/>
                <a:gd name="T27" fmla="*/ 356 h 1423"/>
                <a:gd name="T28" fmla="*/ 444 w 1889"/>
                <a:gd name="T29" fmla="*/ 514 h 1423"/>
                <a:gd name="T30" fmla="*/ 383 w 1889"/>
                <a:gd name="T31" fmla="*/ 743 h 1423"/>
                <a:gd name="T32" fmla="*/ 267 w 1889"/>
                <a:gd name="T33" fmla="*/ 853 h 1423"/>
                <a:gd name="T34" fmla="*/ 190 w 1889"/>
                <a:gd name="T35" fmla="*/ 912 h 1423"/>
                <a:gd name="T36" fmla="*/ 83 w 1889"/>
                <a:gd name="T37" fmla="*/ 997 h 1423"/>
                <a:gd name="T38" fmla="*/ 29 w 1889"/>
                <a:gd name="T39" fmla="*/ 1064 h 1423"/>
                <a:gd name="T40" fmla="*/ 44 w 1889"/>
                <a:gd name="T41" fmla="*/ 1116 h 1423"/>
                <a:gd name="T42" fmla="*/ 22 w 1889"/>
                <a:gd name="T43" fmla="*/ 1223 h 1423"/>
                <a:gd name="T44" fmla="*/ 70 w 1889"/>
                <a:gd name="T45" fmla="*/ 1353 h 1423"/>
                <a:gd name="T46" fmla="*/ 254 w 1889"/>
                <a:gd name="T47" fmla="*/ 1375 h 1423"/>
                <a:gd name="T48" fmla="*/ 201 w 1889"/>
                <a:gd name="T49" fmla="*/ 1249 h 1423"/>
                <a:gd name="T50" fmla="*/ 232 w 1889"/>
                <a:gd name="T51" fmla="*/ 1157 h 1423"/>
                <a:gd name="T52" fmla="*/ 346 w 1889"/>
                <a:gd name="T53" fmla="*/ 1097 h 1423"/>
                <a:gd name="T54" fmla="*/ 564 w 1889"/>
                <a:gd name="T55" fmla="*/ 1019 h 1423"/>
                <a:gd name="T56" fmla="*/ 743 w 1889"/>
                <a:gd name="T57" fmla="*/ 971 h 1423"/>
                <a:gd name="T58" fmla="*/ 883 w 1889"/>
                <a:gd name="T59" fmla="*/ 897 h 1423"/>
                <a:gd name="T60" fmla="*/ 1014 w 1889"/>
                <a:gd name="T61" fmla="*/ 827 h 1423"/>
                <a:gd name="T62" fmla="*/ 979 w 1889"/>
                <a:gd name="T63" fmla="*/ 693 h 1423"/>
                <a:gd name="T64" fmla="*/ 1088 w 1889"/>
                <a:gd name="T65" fmla="*/ 730 h 1423"/>
                <a:gd name="T66" fmla="*/ 1237 w 1889"/>
                <a:gd name="T67" fmla="*/ 738 h 1423"/>
                <a:gd name="T68" fmla="*/ 1328 w 1889"/>
                <a:gd name="T69" fmla="*/ 686 h 1423"/>
                <a:gd name="T70" fmla="*/ 1473 w 1889"/>
                <a:gd name="T71" fmla="*/ 634 h 1423"/>
                <a:gd name="T72" fmla="*/ 1538 w 1889"/>
                <a:gd name="T73" fmla="*/ 597 h 1423"/>
                <a:gd name="T74" fmla="*/ 1748 w 1889"/>
                <a:gd name="T75" fmla="*/ 556 h 1423"/>
                <a:gd name="T76" fmla="*/ 1835 w 1889"/>
                <a:gd name="T77" fmla="*/ 423 h 1423"/>
                <a:gd name="T78" fmla="*/ 1839 w 1889"/>
                <a:gd name="T79" fmla="*/ 267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89" h="1423">
                  <a:moveTo>
                    <a:pt x="1839" y="267"/>
                  </a:moveTo>
                  <a:cubicBezTo>
                    <a:pt x="1844" y="211"/>
                    <a:pt x="1787" y="182"/>
                    <a:pt x="1778" y="152"/>
                  </a:cubicBezTo>
                  <a:cubicBezTo>
                    <a:pt x="1770" y="123"/>
                    <a:pt x="1765" y="100"/>
                    <a:pt x="1743" y="119"/>
                  </a:cubicBezTo>
                  <a:cubicBezTo>
                    <a:pt x="1722" y="137"/>
                    <a:pt x="1687" y="134"/>
                    <a:pt x="1673" y="115"/>
                  </a:cubicBezTo>
                  <a:cubicBezTo>
                    <a:pt x="1660" y="97"/>
                    <a:pt x="1639" y="78"/>
                    <a:pt x="1617" y="82"/>
                  </a:cubicBezTo>
                  <a:cubicBezTo>
                    <a:pt x="1595" y="85"/>
                    <a:pt x="1521" y="52"/>
                    <a:pt x="1507" y="82"/>
                  </a:cubicBezTo>
                  <a:cubicBezTo>
                    <a:pt x="1494" y="111"/>
                    <a:pt x="1521" y="189"/>
                    <a:pt x="1486" y="174"/>
                  </a:cubicBezTo>
                  <a:cubicBezTo>
                    <a:pt x="1451" y="160"/>
                    <a:pt x="1420" y="104"/>
                    <a:pt x="1385" y="134"/>
                  </a:cubicBezTo>
                  <a:cubicBezTo>
                    <a:pt x="1350" y="163"/>
                    <a:pt x="1298" y="152"/>
                    <a:pt x="1254" y="186"/>
                  </a:cubicBezTo>
                  <a:cubicBezTo>
                    <a:pt x="1210" y="219"/>
                    <a:pt x="1162" y="245"/>
                    <a:pt x="1127" y="215"/>
                  </a:cubicBezTo>
                  <a:cubicBezTo>
                    <a:pt x="1093" y="186"/>
                    <a:pt x="1084" y="152"/>
                    <a:pt x="1132" y="126"/>
                  </a:cubicBezTo>
                  <a:cubicBezTo>
                    <a:pt x="1180" y="100"/>
                    <a:pt x="1206" y="82"/>
                    <a:pt x="1210" y="59"/>
                  </a:cubicBezTo>
                  <a:cubicBezTo>
                    <a:pt x="1215" y="37"/>
                    <a:pt x="1206" y="22"/>
                    <a:pt x="1189" y="11"/>
                  </a:cubicBezTo>
                  <a:cubicBezTo>
                    <a:pt x="1171" y="0"/>
                    <a:pt x="1167" y="0"/>
                    <a:pt x="1127" y="22"/>
                  </a:cubicBezTo>
                  <a:cubicBezTo>
                    <a:pt x="1088" y="45"/>
                    <a:pt x="1044" y="52"/>
                    <a:pt x="1031" y="30"/>
                  </a:cubicBezTo>
                  <a:cubicBezTo>
                    <a:pt x="1026" y="22"/>
                    <a:pt x="1019" y="13"/>
                    <a:pt x="1012" y="3"/>
                  </a:cubicBezTo>
                  <a:cubicBezTo>
                    <a:pt x="983" y="24"/>
                    <a:pt x="958" y="34"/>
                    <a:pt x="929" y="45"/>
                  </a:cubicBezTo>
                  <a:cubicBezTo>
                    <a:pt x="892" y="58"/>
                    <a:pt x="887" y="41"/>
                    <a:pt x="861" y="28"/>
                  </a:cubicBezTo>
                  <a:cubicBezTo>
                    <a:pt x="835" y="15"/>
                    <a:pt x="839" y="6"/>
                    <a:pt x="819" y="8"/>
                  </a:cubicBezTo>
                  <a:cubicBezTo>
                    <a:pt x="800" y="9"/>
                    <a:pt x="791" y="41"/>
                    <a:pt x="758" y="56"/>
                  </a:cubicBezTo>
                  <a:cubicBezTo>
                    <a:pt x="726" y="71"/>
                    <a:pt x="780" y="80"/>
                    <a:pt x="765" y="132"/>
                  </a:cubicBezTo>
                  <a:cubicBezTo>
                    <a:pt x="750" y="184"/>
                    <a:pt x="741" y="152"/>
                    <a:pt x="686" y="126"/>
                  </a:cubicBezTo>
                  <a:cubicBezTo>
                    <a:pt x="632" y="100"/>
                    <a:pt x="610" y="119"/>
                    <a:pt x="575" y="132"/>
                  </a:cubicBezTo>
                  <a:cubicBezTo>
                    <a:pt x="540" y="145"/>
                    <a:pt x="560" y="163"/>
                    <a:pt x="570" y="193"/>
                  </a:cubicBezTo>
                  <a:cubicBezTo>
                    <a:pt x="581" y="223"/>
                    <a:pt x="573" y="221"/>
                    <a:pt x="553" y="223"/>
                  </a:cubicBezTo>
                  <a:cubicBezTo>
                    <a:pt x="503" y="226"/>
                    <a:pt x="529" y="234"/>
                    <a:pt x="520" y="263"/>
                  </a:cubicBezTo>
                  <a:cubicBezTo>
                    <a:pt x="512" y="293"/>
                    <a:pt x="538" y="289"/>
                    <a:pt x="549" y="313"/>
                  </a:cubicBezTo>
                  <a:cubicBezTo>
                    <a:pt x="560" y="337"/>
                    <a:pt x="557" y="343"/>
                    <a:pt x="536" y="356"/>
                  </a:cubicBezTo>
                  <a:cubicBezTo>
                    <a:pt x="514" y="369"/>
                    <a:pt x="522" y="391"/>
                    <a:pt x="520" y="432"/>
                  </a:cubicBezTo>
                  <a:cubicBezTo>
                    <a:pt x="518" y="473"/>
                    <a:pt x="498" y="462"/>
                    <a:pt x="444" y="514"/>
                  </a:cubicBezTo>
                  <a:cubicBezTo>
                    <a:pt x="389" y="565"/>
                    <a:pt x="411" y="636"/>
                    <a:pt x="422" y="669"/>
                  </a:cubicBezTo>
                  <a:cubicBezTo>
                    <a:pt x="433" y="703"/>
                    <a:pt x="407" y="714"/>
                    <a:pt x="383" y="743"/>
                  </a:cubicBezTo>
                  <a:cubicBezTo>
                    <a:pt x="359" y="773"/>
                    <a:pt x="297" y="797"/>
                    <a:pt x="276" y="804"/>
                  </a:cubicBezTo>
                  <a:cubicBezTo>
                    <a:pt x="254" y="812"/>
                    <a:pt x="252" y="830"/>
                    <a:pt x="267" y="853"/>
                  </a:cubicBezTo>
                  <a:cubicBezTo>
                    <a:pt x="282" y="875"/>
                    <a:pt x="267" y="875"/>
                    <a:pt x="256" y="899"/>
                  </a:cubicBezTo>
                  <a:cubicBezTo>
                    <a:pt x="245" y="923"/>
                    <a:pt x="223" y="929"/>
                    <a:pt x="190" y="912"/>
                  </a:cubicBezTo>
                  <a:cubicBezTo>
                    <a:pt x="158" y="895"/>
                    <a:pt x="173" y="925"/>
                    <a:pt x="173" y="968"/>
                  </a:cubicBezTo>
                  <a:cubicBezTo>
                    <a:pt x="173" y="1010"/>
                    <a:pt x="114" y="997"/>
                    <a:pt x="83" y="997"/>
                  </a:cubicBezTo>
                  <a:cubicBezTo>
                    <a:pt x="53" y="997"/>
                    <a:pt x="68" y="1006"/>
                    <a:pt x="68" y="1027"/>
                  </a:cubicBezTo>
                  <a:cubicBezTo>
                    <a:pt x="68" y="1047"/>
                    <a:pt x="51" y="1055"/>
                    <a:pt x="29" y="1064"/>
                  </a:cubicBezTo>
                  <a:cubicBezTo>
                    <a:pt x="19" y="1068"/>
                    <a:pt x="12" y="1080"/>
                    <a:pt x="6" y="1092"/>
                  </a:cubicBezTo>
                  <a:cubicBezTo>
                    <a:pt x="11" y="1116"/>
                    <a:pt x="21" y="1116"/>
                    <a:pt x="44" y="1116"/>
                  </a:cubicBezTo>
                  <a:cubicBezTo>
                    <a:pt x="70" y="1116"/>
                    <a:pt x="92" y="1108"/>
                    <a:pt x="57" y="1145"/>
                  </a:cubicBezTo>
                  <a:cubicBezTo>
                    <a:pt x="22" y="1183"/>
                    <a:pt x="18" y="1190"/>
                    <a:pt x="22" y="1223"/>
                  </a:cubicBezTo>
                  <a:cubicBezTo>
                    <a:pt x="27" y="1257"/>
                    <a:pt x="0" y="1279"/>
                    <a:pt x="44" y="1301"/>
                  </a:cubicBezTo>
                  <a:cubicBezTo>
                    <a:pt x="88" y="1323"/>
                    <a:pt x="44" y="1309"/>
                    <a:pt x="70" y="1353"/>
                  </a:cubicBezTo>
                  <a:cubicBezTo>
                    <a:pt x="97" y="1398"/>
                    <a:pt x="40" y="1394"/>
                    <a:pt x="123" y="1398"/>
                  </a:cubicBezTo>
                  <a:cubicBezTo>
                    <a:pt x="206" y="1401"/>
                    <a:pt x="241" y="1423"/>
                    <a:pt x="254" y="1375"/>
                  </a:cubicBezTo>
                  <a:cubicBezTo>
                    <a:pt x="267" y="1327"/>
                    <a:pt x="197" y="1305"/>
                    <a:pt x="210" y="1286"/>
                  </a:cubicBezTo>
                  <a:cubicBezTo>
                    <a:pt x="223" y="1268"/>
                    <a:pt x="245" y="1246"/>
                    <a:pt x="201" y="1249"/>
                  </a:cubicBezTo>
                  <a:cubicBezTo>
                    <a:pt x="158" y="1253"/>
                    <a:pt x="132" y="1242"/>
                    <a:pt x="162" y="1216"/>
                  </a:cubicBezTo>
                  <a:cubicBezTo>
                    <a:pt x="193" y="1190"/>
                    <a:pt x="193" y="1153"/>
                    <a:pt x="232" y="1157"/>
                  </a:cubicBezTo>
                  <a:cubicBezTo>
                    <a:pt x="271" y="1160"/>
                    <a:pt x="267" y="1153"/>
                    <a:pt x="284" y="1131"/>
                  </a:cubicBezTo>
                  <a:cubicBezTo>
                    <a:pt x="302" y="1108"/>
                    <a:pt x="315" y="1097"/>
                    <a:pt x="346" y="1097"/>
                  </a:cubicBezTo>
                  <a:cubicBezTo>
                    <a:pt x="376" y="1097"/>
                    <a:pt x="450" y="1060"/>
                    <a:pt x="481" y="1057"/>
                  </a:cubicBezTo>
                  <a:cubicBezTo>
                    <a:pt x="512" y="1053"/>
                    <a:pt x="551" y="1060"/>
                    <a:pt x="564" y="1019"/>
                  </a:cubicBezTo>
                  <a:cubicBezTo>
                    <a:pt x="577" y="979"/>
                    <a:pt x="625" y="949"/>
                    <a:pt x="651" y="964"/>
                  </a:cubicBezTo>
                  <a:cubicBezTo>
                    <a:pt x="678" y="979"/>
                    <a:pt x="734" y="1008"/>
                    <a:pt x="743" y="971"/>
                  </a:cubicBezTo>
                  <a:cubicBezTo>
                    <a:pt x="752" y="934"/>
                    <a:pt x="787" y="971"/>
                    <a:pt x="822" y="942"/>
                  </a:cubicBezTo>
                  <a:cubicBezTo>
                    <a:pt x="857" y="912"/>
                    <a:pt x="878" y="938"/>
                    <a:pt x="883" y="897"/>
                  </a:cubicBezTo>
                  <a:cubicBezTo>
                    <a:pt x="887" y="856"/>
                    <a:pt x="922" y="853"/>
                    <a:pt x="935" y="864"/>
                  </a:cubicBezTo>
                  <a:cubicBezTo>
                    <a:pt x="948" y="875"/>
                    <a:pt x="992" y="849"/>
                    <a:pt x="1014" y="827"/>
                  </a:cubicBezTo>
                  <a:cubicBezTo>
                    <a:pt x="1036" y="804"/>
                    <a:pt x="1079" y="804"/>
                    <a:pt x="1040" y="764"/>
                  </a:cubicBezTo>
                  <a:cubicBezTo>
                    <a:pt x="1001" y="723"/>
                    <a:pt x="996" y="730"/>
                    <a:pt x="979" y="693"/>
                  </a:cubicBezTo>
                  <a:cubicBezTo>
                    <a:pt x="961" y="656"/>
                    <a:pt x="940" y="615"/>
                    <a:pt x="996" y="641"/>
                  </a:cubicBezTo>
                  <a:cubicBezTo>
                    <a:pt x="1053" y="667"/>
                    <a:pt x="1075" y="701"/>
                    <a:pt x="1088" y="730"/>
                  </a:cubicBezTo>
                  <a:cubicBezTo>
                    <a:pt x="1101" y="760"/>
                    <a:pt x="1175" y="790"/>
                    <a:pt x="1206" y="764"/>
                  </a:cubicBezTo>
                  <a:cubicBezTo>
                    <a:pt x="1237" y="738"/>
                    <a:pt x="1197" y="749"/>
                    <a:pt x="1237" y="738"/>
                  </a:cubicBezTo>
                  <a:cubicBezTo>
                    <a:pt x="1276" y="727"/>
                    <a:pt x="1285" y="716"/>
                    <a:pt x="1289" y="686"/>
                  </a:cubicBezTo>
                  <a:cubicBezTo>
                    <a:pt x="1293" y="656"/>
                    <a:pt x="1298" y="667"/>
                    <a:pt x="1328" y="686"/>
                  </a:cubicBezTo>
                  <a:cubicBezTo>
                    <a:pt x="1359" y="704"/>
                    <a:pt x="1363" y="686"/>
                    <a:pt x="1385" y="664"/>
                  </a:cubicBezTo>
                  <a:cubicBezTo>
                    <a:pt x="1407" y="641"/>
                    <a:pt x="1468" y="615"/>
                    <a:pt x="1473" y="634"/>
                  </a:cubicBezTo>
                  <a:cubicBezTo>
                    <a:pt x="1477" y="653"/>
                    <a:pt x="1560" y="660"/>
                    <a:pt x="1538" y="641"/>
                  </a:cubicBezTo>
                  <a:cubicBezTo>
                    <a:pt x="1516" y="623"/>
                    <a:pt x="1507" y="582"/>
                    <a:pt x="1538" y="597"/>
                  </a:cubicBezTo>
                  <a:cubicBezTo>
                    <a:pt x="1569" y="612"/>
                    <a:pt x="1586" y="638"/>
                    <a:pt x="1647" y="604"/>
                  </a:cubicBezTo>
                  <a:cubicBezTo>
                    <a:pt x="1708" y="571"/>
                    <a:pt x="1735" y="556"/>
                    <a:pt x="1748" y="556"/>
                  </a:cubicBezTo>
                  <a:cubicBezTo>
                    <a:pt x="1761" y="556"/>
                    <a:pt x="1778" y="526"/>
                    <a:pt x="1778" y="504"/>
                  </a:cubicBezTo>
                  <a:cubicBezTo>
                    <a:pt x="1778" y="482"/>
                    <a:pt x="1826" y="460"/>
                    <a:pt x="1835" y="423"/>
                  </a:cubicBezTo>
                  <a:cubicBezTo>
                    <a:pt x="1841" y="398"/>
                    <a:pt x="1861" y="375"/>
                    <a:pt x="1889" y="354"/>
                  </a:cubicBezTo>
                  <a:cubicBezTo>
                    <a:pt x="1864" y="331"/>
                    <a:pt x="1837" y="298"/>
                    <a:pt x="1839" y="267"/>
                  </a:cubicBezTo>
                  <a:close/>
                </a:path>
              </a:pathLst>
            </a:custGeom>
            <a:blipFill>
              <a:blip r:embed="rId4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8" name="Freeform 14"/>
            <p:cNvSpPr>
              <a:spLocks/>
            </p:cNvSpPr>
            <p:nvPr/>
          </p:nvSpPr>
          <p:spPr bwMode="auto">
            <a:xfrm>
              <a:off x="3739098" y="3512036"/>
              <a:ext cx="661118" cy="612724"/>
            </a:xfrm>
            <a:custGeom>
              <a:avLst/>
              <a:gdLst>
                <a:gd name="T0" fmla="*/ 1367 w 1437"/>
                <a:gd name="T1" fmla="*/ 819 h 1384"/>
                <a:gd name="T2" fmla="*/ 1289 w 1437"/>
                <a:gd name="T3" fmla="*/ 678 h 1384"/>
                <a:gd name="T4" fmla="*/ 1236 w 1437"/>
                <a:gd name="T5" fmla="*/ 492 h 1384"/>
                <a:gd name="T6" fmla="*/ 1306 w 1437"/>
                <a:gd name="T7" fmla="*/ 277 h 1384"/>
                <a:gd name="T8" fmla="*/ 1175 w 1437"/>
                <a:gd name="T9" fmla="*/ 148 h 1384"/>
                <a:gd name="T10" fmla="*/ 1092 w 1437"/>
                <a:gd name="T11" fmla="*/ 48 h 1384"/>
                <a:gd name="T12" fmla="*/ 992 w 1437"/>
                <a:gd name="T13" fmla="*/ 59 h 1384"/>
                <a:gd name="T14" fmla="*/ 900 w 1437"/>
                <a:gd name="T15" fmla="*/ 77 h 1384"/>
                <a:gd name="T16" fmla="*/ 708 w 1437"/>
                <a:gd name="T17" fmla="*/ 29 h 1384"/>
                <a:gd name="T18" fmla="*/ 472 w 1437"/>
                <a:gd name="T19" fmla="*/ 0 h 1384"/>
                <a:gd name="T20" fmla="*/ 398 w 1437"/>
                <a:gd name="T21" fmla="*/ 133 h 1384"/>
                <a:gd name="T22" fmla="*/ 236 w 1437"/>
                <a:gd name="T23" fmla="*/ 100 h 1384"/>
                <a:gd name="T24" fmla="*/ 96 w 1437"/>
                <a:gd name="T25" fmla="*/ 281 h 1384"/>
                <a:gd name="T26" fmla="*/ 118 w 1437"/>
                <a:gd name="T27" fmla="*/ 470 h 1384"/>
                <a:gd name="T28" fmla="*/ 153 w 1437"/>
                <a:gd name="T29" fmla="*/ 615 h 1384"/>
                <a:gd name="T30" fmla="*/ 57 w 1437"/>
                <a:gd name="T31" fmla="*/ 756 h 1384"/>
                <a:gd name="T32" fmla="*/ 109 w 1437"/>
                <a:gd name="T33" fmla="*/ 782 h 1384"/>
                <a:gd name="T34" fmla="*/ 188 w 1437"/>
                <a:gd name="T35" fmla="*/ 863 h 1384"/>
                <a:gd name="T36" fmla="*/ 184 w 1437"/>
                <a:gd name="T37" fmla="*/ 941 h 1384"/>
                <a:gd name="T38" fmla="*/ 214 w 1437"/>
                <a:gd name="T39" fmla="*/ 1042 h 1384"/>
                <a:gd name="T40" fmla="*/ 318 w 1437"/>
                <a:gd name="T41" fmla="*/ 1042 h 1384"/>
                <a:gd name="T42" fmla="*/ 442 w 1437"/>
                <a:gd name="T43" fmla="*/ 1036 h 1384"/>
                <a:gd name="T44" fmla="*/ 531 w 1437"/>
                <a:gd name="T45" fmla="*/ 959 h 1384"/>
                <a:gd name="T46" fmla="*/ 629 w 1437"/>
                <a:gd name="T47" fmla="*/ 934 h 1384"/>
                <a:gd name="T48" fmla="*/ 668 w 1437"/>
                <a:gd name="T49" fmla="*/ 1039 h 1384"/>
                <a:gd name="T50" fmla="*/ 672 w 1437"/>
                <a:gd name="T51" fmla="*/ 1189 h 1384"/>
                <a:gd name="T52" fmla="*/ 747 w 1437"/>
                <a:gd name="T53" fmla="*/ 1267 h 1384"/>
                <a:gd name="T54" fmla="*/ 849 w 1437"/>
                <a:gd name="T55" fmla="*/ 1320 h 1384"/>
                <a:gd name="T56" fmla="*/ 924 w 1437"/>
                <a:gd name="T57" fmla="*/ 1312 h 1384"/>
                <a:gd name="T58" fmla="*/ 946 w 1437"/>
                <a:gd name="T59" fmla="*/ 1221 h 1384"/>
                <a:gd name="T60" fmla="*/ 1136 w 1437"/>
                <a:gd name="T61" fmla="*/ 1221 h 1384"/>
                <a:gd name="T62" fmla="*/ 1190 w 1437"/>
                <a:gd name="T63" fmla="*/ 1097 h 1384"/>
                <a:gd name="T64" fmla="*/ 1300 w 1437"/>
                <a:gd name="T65" fmla="*/ 1134 h 1384"/>
                <a:gd name="T66" fmla="*/ 1363 w 1437"/>
                <a:gd name="T67" fmla="*/ 1030 h 1384"/>
                <a:gd name="T68" fmla="*/ 1411 w 1437"/>
                <a:gd name="T69" fmla="*/ 885 h 1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37" h="1384">
                  <a:moveTo>
                    <a:pt x="1411" y="885"/>
                  </a:moveTo>
                  <a:cubicBezTo>
                    <a:pt x="1385" y="863"/>
                    <a:pt x="1389" y="841"/>
                    <a:pt x="1367" y="819"/>
                  </a:cubicBezTo>
                  <a:cubicBezTo>
                    <a:pt x="1346" y="796"/>
                    <a:pt x="1302" y="793"/>
                    <a:pt x="1302" y="756"/>
                  </a:cubicBezTo>
                  <a:cubicBezTo>
                    <a:pt x="1302" y="719"/>
                    <a:pt x="1289" y="711"/>
                    <a:pt x="1289" y="678"/>
                  </a:cubicBezTo>
                  <a:cubicBezTo>
                    <a:pt x="1289" y="644"/>
                    <a:pt x="1271" y="656"/>
                    <a:pt x="1241" y="615"/>
                  </a:cubicBezTo>
                  <a:cubicBezTo>
                    <a:pt x="1210" y="574"/>
                    <a:pt x="1193" y="530"/>
                    <a:pt x="1236" y="492"/>
                  </a:cubicBezTo>
                  <a:cubicBezTo>
                    <a:pt x="1280" y="455"/>
                    <a:pt x="1332" y="429"/>
                    <a:pt x="1337" y="381"/>
                  </a:cubicBezTo>
                  <a:cubicBezTo>
                    <a:pt x="1341" y="333"/>
                    <a:pt x="1298" y="296"/>
                    <a:pt x="1306" y="277"/>
                  </a:cubicBezTo>
                  <a:cubicBezTo>
                    <a:pt x="1315" y="259"/>
                    <a:pt x="1302" y="229"/>
                    <a:pt x="1276" y="207"/>
                  </a:cubicBezTo>
                  <a:cubicBezTo>
                    <a:pt x="1249" y="185"/>
                    <a:pt x="1175" y="203"/>
                    <a:pt x="1175" y="148"/>
                  </a:cubicBezTo>
                  <a:cubicBezTo>
                    <a:pt x="1175" y="92"/>
                    <a:pt x="1206" y="66"/>
                    <a:pt x="1166" y="44"/>
                  </a:cubicBezTo>
                  <a:cubicBezTo>
                    <a:pt x="1127" y="22"/>
                    <a:pt x="1123" y="14"/>
                    <a:pt x="1092" y="48"/>
                  </a:cubicBezTo>
                  <a:cubicBezTo>
                    <a:pt x="1062" y="81"/>
                    <a:pt x="1075" y="133"/>
                    <a:pt x="1031" y="111"/>
                  </a:cubicBezTo>
                  <a:cubicBezTo>
                    <a:pt x="987" y="88"/>
                    <a:pt x="974" y="70"/>
                    <a:pt x="992" y="59"/>
                  </a:cubicBezTo>
                  <a:cubicBezTo>
                    <a:pt x="1009" y="48"/>
                    <a:pt x="1000" y="14"/>
                    <a:pt x="970" y="25"/>
                  </a:cubicBezTo>
                  <a:cubicBezTo>
                    <a:pt x="939" y="37"/>
                    <a:pt x="948" y="59"/>
                    <a:pt x="900" y="77"/>
                  </a:cubicBezTo>
                  <a:cubicBezTo>
                    <a:pt x="852" y="96"/>
                    <a:pt x="821" y="111"/>
                    <a:pt x="791" y="81"/>
                  </a:cubicBezTo>
                  <a:cubicBezTo>
                    <a:pt x="760" y="51"/>
                    <a:pt x="778" y="18"/>
                    <a:pt x="708" y="29"/>
                  </a:cubicBezTo>
                  <a:cubicBezTo>
                    <a:pt x="638" y="40"/>
                    <a:pt x="603" y="37"/>
                    <a:pt x="577" y="22"/>
                  </a:cubicBezTo>
                  <a:cubicBezTo>
                    <a:pt x="551" y="7"/>
                    <a:pt x="511" y="0"/>
                    <a:pt x="472" y="0"/>
                  </a:cubicBezTo>
                  <a:cubicBezTo>
                    <a:pt x="433" y="0"/>
                    <a:pt x="350" y="11"/>
                    <a:pt x="380" y="40"/>
                  </a:cubicBezTo>
                  <a:cubicBezTo>
                    <a:pt x="411" y="70"/>
                    <a:pt x="446" y="137"/>
                    <a:pt x="398" y="133"/>
                  </a:cubicBezTo>
                  <a:cubicBezTo>
                    <a:pt x="350" y="129"/>
                    <a:pt x="337" y="107"/>
                    <a:pt x="315" y="126"/>
                  </a:cubicBezTo>
                  <a:cubicBezTo>
                    <a:pt x="293" y="144"/>
                    <a:pt x="275" y="81"/>
                    <a:pt x="236" y="100"/>
                  </a:cubicBezTo>
                  <a:cubicBezTo>
                    <a:pt x="197" y="118"/>
                    <a:pt x="144" y="137"/>
                    <a:pt x="127" y="174"/>
                  </a:cubicBezTo>
                  <a:cubicBezTo>
                    <a:pt x="109" y="211"/>
                    <a:pt x="96" y="229"/>
                    <a:pt x="96" y="281"/>
                  </a:cubicBezTo>
                  <a:cubicBezTo>
                    <a:pt x="96" y="333"/>
                    <a:pt x="105" y="385"/>
                    <a:pt x="122" y="411"/>
                  </a:cubicBezTo>
                  <a:cubicBezTo>
                    <a:pt x="140" y="437"/>
                    <a:pt x="92" y="441"/>
                    <a:pt x="118" y="470"/>
                  </a:cubicBezTo>
                  <a:cubicBezTo>
                    <a:pt x="144" y="500"/>
                    <a:pt x="153" y="496"/>
                    <a:pt x="140" y="533"/>
                  </a:cubicBezTo>
                  <a:cubicBezTo>
                    <a:pt x="127" y="570"/>
                    <a:pt x="131" y="581"/>
                    <a:pt x="153" y="615"/>
                  </a:cubicBezTo>
                  <a:cubicBezTo>
                    <a:pt x="175" y="648"/>
                    <a:pt x="201" y="681"/>
                    <a:pt x="166" y="689"/>
                  </a:cubicBezTo>
                  <a:cubicBezTo>
                    <a:pt x="131" y="696"/>
                    <a:pt x="79" y="730"/>
                    <a:pt x="57" y="756"/>
                  </a:cubicBezTo>
                  <a:cubicBezTo>
                    <a:pt x="35" y="782"/>
                    <a:pt x="0" y="789"/>
                    <a:pt x="39" y="804"/>
                  </a:cubicBezTo>
                  <a:cubicBezTo>
                    <a:pt x="79" y="819"/>
                    <a:pt x="66" y="774"/>
                    <a:pt x="109" y="782"/>
                  </a:cubicBezTo>
                  <a:cubicBezTo>
                    <a:pt x="153" y="789"/>
                    <a:pt x="197" y="752"/>
                    <a:pt x="201" y="796"/>
                  </a:cubicBezTo>
                  <a:cubicBezTo>
                    <a:pt x="205" y="841"/>
                    <a:pt x="210" y="852"/>
                    <a:pt x="188" y="863"/>
                  </a:cubicBezTo>
                  <a:cubicBezTo>
                    <a:pt x="166" y="874"/>
                    <a:pt x="184" y="889"/>
                    <a:pt x="197" y="908"/>
                  </a:cubicBezTo>
                  <a:cubicBezTo>
                    <a:pt x="210" y="926"/>
                    <a:pt x="201" y="919"/>
                    <a:pt x="184" y="941"/>
                  </a:cubicBezTo>
                  <a:cubicBezTo>
                    <a:pt x="166" y="963"/>
                    <a:pt x="192" y="1004"/>
                    <a:pt x="201" y="1015"/>
                  </a:cubicBezTo>
                  <a:cubicBezTo>
                    <a:pt x="205" y="1020"/>
                    <a:pt x="211" y="1030"/>
                    <a:pt x="214" y="1042"/>
                  </a:cubicBezTo>
                  <a:cubicBezTo>
                    <a:pt x="238" y="1043"/>
                    <a:pt x="262" y="1046"/>
                    <a:pt x="269" y="1059"/>
                  </a:cubicBezTo>
                  <a:cubicBezTo>
                    <a:pt x="282" y="1084"/>
                    <a:pt x="315" y="1070"/>
                    <a:pt x="318" y="1042"/>
                  </a:cubicBezTo>
                  <a:cubicBezTo>
                    <a:pt x="321" y="1014"/>
                    <a:pt x="347" y="945"/>
                    <a:pt x="377" y="992"/>
                  </a:cubicBezTo>
                  <a:cubicBezTo>
                    <a:pt x="406" y="1039"/>
                    <a:pt x="357" y="1050"/>
                    <a:pt x="442" y="1036"/>
                  </a:cubicBezTo>
                  <a:cubicBezTo>
                    <a:pt x="478" y="997"/>
                    <a:pt x="482" y="1011"/>
                    <a:pt x="488" y="984"/>
                  </a:cubicBezTo>
                  <a:cubicBezTo>
                    <a:pt x="495" y="956"/>
                    <a:pt x="505" y="953"/>
                    <a:pt x="531" y="959"/>
                  </a:cubicBezTo>
                  <a:cubicBezTo>
                    <a:pt x="557" y="964"/>
                    <a:pt x="567" y="967"/>
                    <a:pt x="580" y="956"/>
                  </a:cubicBezTo>
                  <a:cubicBezTo>
                    <a:pt x="593" y="945"/>
                    <a:pt x="596" y="922"/>
                    <a:pt x="629" y="934"/>
                  </a:cubicBezTo>
                  <a:cubicBezTo>
                    <a:pt x="662" y="945"/>
                    <a:pt x="688" y="942"/>
                    <a:pt x="672" y="972"/>
                  </a:cubicBezTo>
                  <a:cubicBezTo>
                    <a:pt x="655" y="1003"/>
                    <a:pt x="636" y="1039"/>
                    <a:pt x="668" y="1039"/>
                  </a:cubicBezTo>
                  <a:cubicBezTo>
                    <a:pt x="701" y="1039"/>
                    <a:pt x="714" y="1034"/>
                    <a:pt x="711" y="1067"/>
                  </a:cubicBezTo>
                  <a:cubicBezTo>
                    <a:pt x="708" y="1100"/>
                    <a:pt x="731" y="1145"/>
                    <a:pt x="672" y="1189"/>
                  </a:cubicBezTo>
                  <a:cubicBezTo>
                    <a:pt x="613" y="1234"/>
                    <a:pt x="613" y="1253"/>
                    <a:pt x="659" y="1253"/>
                  </a:cubicBezTo>
                  <a:cubicBezTo>
                    <a:pt x="705" y="1253"/>
                    <a:pt x="737" y="1237"/>
                    <a:pt x="747" y="1267"/>
                  </a:cubicBezTo>
                  <a:cubicBezTo>
                    <a:pt x="757" y="1298"/>
                    <a:pt x="754" y="1384"/>
                    <a:pt x="793" y="1353"/>
                  </a:cubicBezTo>
                  <a:cubicBezTo>
                    <a:pt x="832" y="1323"/>
                    <a:pt x="822" y="1314"/>
                    <a:pt x="849" y="1320"/>
                  </a:cubicBezTo>
                  <a:cubicBezTo>
                    <a:pt x="868" y="1324"/>
                    <a:pt x="866" y="1313"/>
                    <a:pt x="892" y="1322"/>
                  </a:cubicBezTo>
                  <a:cubicBezTo>
                    <a:pt x="893" y="1316"/>
                    <a:pt x="900" y="1313"/>
                    <a:pt x="924" y="1312"/>
                  </a:cubicBezTo>
                  <a:cubicBezTo>
                    <a:pt x="944" y="1310"/>
                    <a:pt x="952" y="1312"/>
                    <a:pt x="941" y="1282"/>
                  </a:cubicBezTo>
                  <a:cubicBezTo>
                    <a:pt x="931" y="1252"/>
                    <a:pt x="911" y="1234"/>
                    <a:pt x="946" y="1221"/>
                  </a:cubicBezTo>
                  <a:cubicBezTo>
                    <a:pt x="981" y="1208"/>
                    <a:pt x="1003" y="1189"/>
                    <a:pt x="1057" y="1215"/>
                  </a:cubicBezTo>
                  <a:cubicBezTo>
                    <a:pt x="1112" y="1241"/>
                    <a:pt x="1121" y="1273"/>
                    <a:pt x="1136" y="1221"/>
                  </a:cubicBezTo>
                  <a:cubicBezTo>
                    <a:pt x="1151" y="1169"/>
                    <a:pt x="1097" y="1160"/>
                    <a:pt x="1129" y="1145"/>
                  </a:cubicBezTo>
                  <a:cubicBezTo>
                    <a:pt x="1162" y="1130"/>
                    <a:pt x="1171" y="1098"/>
                    <a:pt x="1190" y="1097"/>
                  </a:cubicBezTo>
                  <a:cubicBezTo>
                    <a:pt x="1210" y="1095"/>
                    <a:pt x="1206" y="1104"/>
                    <a:pt x="1232" y="1117"/>
                  </a:cubicBezTo>
                  <a:cubicBezTo>
                    <a:pt x="1258" y="1130"/>
                    <a:pt x="1263" y="1147"/>
                    <a:pt x="1300" y="1134"/>
                  </a:cubicBezTo>
                  <a:cubicBezTo>
                    <a:pt x="1329" y="1123"/>
                    <a:pt x="1354" y="1113"/>
                    <a:pt x="1383" y="1092"/>
                  </a:cubicBezTo>
                  <a:cubicBezTo>
                    <a:pt x="1371" y="1075"/>
                    <a:pt x="1360" y="1055"/>
                    <a:pt x="1363" y="1030"/>
                  </a:cubicBezTo>
                  <a:cubicBezTo>
                    <a:pt x="1367" y="989"/>
                    <a:pt x="1337" y="971"/>
                    <a:pt x="1385" y="937"/>
                  </a:cubicBezTo>
                  <a:cubicBezTo>
                    <a:pt x="1433" y="904"/>
                    <a:pt x="1437" y="908"/>
                    <a:pt x="1411" y="88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09" name="Freeform 15"/>
            <p:cNvSpPr>
              <a:spLocks/>
            </p:cNvSpPr>
            <p:nvPr/>
          </p:nvSpPr>
          <p:spPr bwMode="auto">
            <a:xfrm>
              <a:off x="2423820" y="3637258"/>
              <a:ext cx="1042877" cy="924344"/>
            </a:xfrm>
            <a:custGeom>
              <a:avLst/>
              <a:gdLst>
                <a:gd name="T0" fmla="*/ 2228 w 2266"/>
                <a:gd name="T1" fmla="*/ 1313 h 2088"/>
                <a:gd name="T2" fmla="*/ 2073 w 2266"/>
                <a:gd name="T3" fmla="*/ 1311 h 2088"/>
                <a:gd name="T4" fmla="*/ 1891 w 2266"/>
                <a:gd name="T5" fmla="*/ 1218 h 2088"/>
                <a:gd name="T6" fmla="*/ 1828 w 2266"/>
                <a:gd name="T7" fmla="*/ 1154 h 2088"/>
                <a:gd name="T8" fmla="*/ 1774 w 2266"/>
                <a:gd name="T9" fmla="*/ 939 h 2088"/>
                <a:gd name="T10" fmla="*/ 1831 w 2266"/>
                <a:gd name="T11" fmla="*/ 709 h 2088"/>
                <a:gd name="T12" fmla="*/ 1686 w 2266"/>
                <a:gd name="T13" fmla="*/ 690 h 2088"/>
                <a:gd name="T14" fmla="*/ 1608 w 2266"/>
                <a:gd name="T15" fmla="*/ 579 h 2088"/>
                <a:gd name="T16" fmla="*/ 1717 w 2266"/>
                <a:gd name="T17" fmla="*/ 509 h 2088"/>
                <a:gd name="T18" fmla="*/ 1957 w 2266"/>
                <a:gd name="T19" fmla="*/ 475 h 2088"/>
                <a:gd name="T20" fmla="*/ 1909 w 2266"/>
                <a:gd name="T21" fmla="*/ 312 h 2088"/>
                <a:gd name="T22" fmla="*/ 1743 w 2266"/>
                <a:gd name="T23" fmla="*/ 249 h 2088"/>
                <a:gd name="T24" fmla="*/ 1617 w 2266"/>
                <a:gd name="T25" fmla="*/ 205 h 2088"/>
                <a:gd name="T26" fmla="*/ 1516 w 2266"/>
                <a:gd name="T27" fmla="*/ 405 h 2088"/>
                <a:gd name="T28" fmla="*/ 1411 w 2266"/>
                <a:gd name="T29" fmla="*/ 635 h 2088"/>
                <a:gd name="T30" fmla="*/ 1280 w 2266"/>
                <a:gd name="T31" fmla="*/ 757 h 2088"/>
                <a:gd name="T32" fmla="*/ 1036 w 2266"/>
                <a:gd name="T33" fmla="*/ 709 h 2088"/>
                <a:gd name="T34" fmla="*/ 848 w 2266"/>
                <a:gd name="T35" fmla="*/ 397 h 2088"/>
                <a:gd name="T36" fmla="*/ 673 w 2266"/>
                <a:gd name="T37" fmla="*/ 190 h 2088"/>
                <a:gd name="T38" fmla="*/ 472 w 2266"/>
                <a:gd name="T39" fmla="*/ 223 h 2088"/>
                <a:gd name="T40" fmla="*/ 442 w 2266"/>
                <a:gd name="T41" fmla="*/ 5 h 2088"/>
                <a:gd name="T42" fmla="*/ 328 w 2266"/>
                <a:gd name="T43" fmla="*/ 112 h 2088"/>
                <a:gd name="T44" fmla="*/ 228 w 2266"/>
                <a:gd name="T45" fmla="*/ 264 h 2088"/>
                <a:gd name="T46" fmla="*/ 241 w 2266"/>
                <a:gd name="T47" fmla="*/ 409 h 2088"/>
                <a:gd name="T48" fmla="*/ 354 w 2266"/>
                <a:gd name="T49" fmla="*/ 546 h 2088"/>
                <a:gd name="T50" fmla="*/ 337 w 2266"/>
                <a:gd name="T51" fmla="*/ 861 h 2088"/>
                <a:gd name="T52" fmla="*/ 158 w 2266"/>
                <a:gd name="T53" fmla="*/ 1005 h 2088"/>
                <a:gd name="T54" fmla="*/ 31 w 2266"/>
                <a:gd name="T55" fmla="*/ 1213 h 2088"/>
                <a:gd name="T56" fmla="*/ 136 w 2266"/>
                <a:gd name="T57" fmla="*/ 1302 h 2088"/>
                <a:gd name="T58" fmla="*/ 332 w 2266"/>
                <a:gd name="T59" fmla="*/ 1343 h 2088"/>
                <a:gd name="T60" fmla="*/ 376 w 2266"/>
                <a:gd name="T61" fmla="*/ 1535 h 2088"/>
                <a:gd name="T62" fmla="*/ 503 w 2266"/>
                <a:gd name="T63" fmla="*/ 1635 h 2088"/>
                <a:gd name="T64" fmla="*/ 533 w 2266"/>
                <a:gd name="T65" fmla="*/ 1821 h 2088"/>
                <a:gd name="T66" fmla="*/ 660 w 2266"/>
                <a:gd name="T67" fmla="*/ 1932 h 2088"/>
                <a:gd name="T68" fmla="*/ 787 w 2266"/>
                <a:gd name="T69" fmla="*/ 1991 h 2088"/>
                <a:gd name="T70" fmla="*/ 988 w 2266"/>
                <a:gd name="T71" fmla="*/ 2047 h 2088"/>
                <a:gd name="T72" fmla="*/ 1114 w 2266"/>
                <a:gd name="T73" fmla="*/ 1995 h 2088"/>
                <a:gd name="T74" fmla="*/ 1075 w 2266"/>
                <a:gd name="T75" fmla="*/ 1743 h 2088"/>
                <a:gd name="T76" fmla="*/ 1206 w 2266"/>
                <a:gd name="T77" fmla="*/ 1750 h 2088"/>
                <a:gd name="T78" fmla="*/ 1433 w 2266"/>
                <a:gd name="T79" fmla="*/ 1728 h 2088"/>
                <a:gd name="T80" fmla="*/ 1603 w 2266"/>
                <a:gd name="T81" fmla="*/ 1650 h 2088"/>
                <a:gd name="T82" fmla="*/ 1783 w 2266"/>
                <a:gd name="T83" fmla="*/ 1658 h 2088"/>
                <a:gd name="T84" fmla="*/ 1918 w 2266"/>
                <a:gd name="T85" fmla="*/ 1558 h 2088"/>
                <a:gd name="T86" fmla="*/ 2093 w 2266"/>
                <a:gd name="T87" fmla="*/ 1528 h 2088"/>
                <a:gd name="T88" fmla="*/ 2240 w 2266"/>
                <a:gd name="T89" fmla="*/ 1453 h 2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66" h="2088">
                  <a:moveTo>
                    <a:pt x="2240" y="1453"/>
                  </a:moveTo>
                  <a:cubicBezTo>
                    <a:pt x="2266" y="1442"/>
                    <a:pt x="2264" y="1420"/>
                    <a:pt x="2263" y="1388"/>
                  </a:cubicBezTo>
                  <a:cubicBezTo>
                    <a:pt x="2261" y="1356"/>
                    <a:pt x="2251" y="1342"/>
                    <a:pt x="2228" y="1313"/>
                  </a:cubicBezTo>
                  <a:cubicBezTo>
                    <a:pt x="2205" y="1283"/>
                    <a:pt x="2192" y="1315"/>
                    <a:pt x="2164" y="1321"/>
                  </a:cubicBezTo>
                  <a:cubicBezTo>
                    <a:pt x="2136" y="1326"/>
                    <a:pt x="2131" y="1314"/>
                    <a:pt x="2115" y="1296"/>
                  </a:cubicBezTo>
                  <a:cubicBezTo>
                    <a:pt x="2099" y="1278"/>
                    <a:pt x="2097" y="1287"/>
                    <a:pt x="2073" y="1311"/>
                  </a:cubicBezTo>
                  <a:cubicBezTo>
                    <a:pt x="2048" y="1335"/>
                    <a:pt x="2004" y="1296"/>
                    <a:pt x="1996" y="1283"/>
                  </a:cubicBezTo>
                  <a:cubicBezTo>
                    <a:pt x="1987" y="1271"/>
                    <a:pt x="1982" y="1261"/>
                    <a:pt x="1976" y="1235"/>
                  </a:cubicBezTo>
                  <a:cubicBezTo>
                    <a:pt x="1969" y="1208"/>
                    <a:pt x="1915" y="1219"/>
                    <a:pt x="1891" y="1218"/>
                  </a:cubicBezTo>
                  <a:cubicBezTo>
                    <a:pt x="1866" y="1217"/>
                    <a:pt x="1873" y="1218"/>
                    <a:pt x="1866" y="1239"/>
                  </a:cubicBezTo>
                  <a:cubicBezTo>
                    <a:pt x="1860" y="1260"/>
                    <a:pt x="1838" y="1250"/>
                    <a:pt x="1819" y="1205"/>
                  </a:cubicBezTo>
                  <a:cubicBezTo>
                    <a:pt x="1810" y="1186"/>
                    <a:pt x="1817" y="1168"/>
                    <a:pt x="1828" y="1154"/>
                  </a:cubicBezTo>
                  <a:cubicBezTo>
                    <a:pt x="1813" y="1145"/>
                    <a:pt x="1809" y="1131"/>
                    <a:pt x="1831" y="1113"/>
                  </a:cubicBezTo>
                  <a:cubicBezTo>
                    <a:pt x="1870" y="1079"/>
                    <a:pt x="1883" y="1035"/>
                    <a:pt x="1857" y="1013"/>
                  </a:cubicBezTo>
                  <a:cubicBezTo>
                    <a:pt x="1831" y="991"/>
                    <a:pt x="1774" y="965"/>
                    <a:pt x="1774" y="939"/>
                  </a:cubicBezTo>
                  <a:cubicBezTo>
                    <a:pt x="1774" y="913"/>
                    <a:pt x="1739" y="887"/>
                    <a:pt x="1774" y="842"/>
                  </a:cubicBezTo>
                  <a:cubicBezTo>
                    <a:pt x="1809" y="798"/>
                    <a:pt x="1813" y="798"/>
                    <a:pt x="1831" y="776"/>
                  </a:cubicBezTo>
                  <a:cubicBezTo>
                    <a:pt x="1848" y="753"/>
                    <a:pt x="1848" y="724"/>
                    <a:pt x="1831" y="709"/>
                  </a:cubicBezTo>
                  <a:cubicBezTo>
                    <a:pt x="1813" y="694"/>
                    <a:pt x="1809" y="668"/>
                    <a:pt x="1783" y="664"/>
                  </a:cubicBezTo>
                  <a:cubicBezTo>
                    <a:pt x="1756" y="661"/>
                    <a:pt x="1739" y="698"/>
                    <a:pt x="1726" y="687"/>
                  </a:cubicBezTo>
                  <a:cubicBezTo>
                    <a:pt x="1713" y="675"/>
                    <a:pt x="1686" y="668"/>
                    <a:pt x="1686" y="690"/>
                  </a:cubicBezTo>
                  <a:cubicBezTo>
                    <a:pt x="1686" y="713"/>
                    <a:pt x="1652" y="709"/>
                    <a:pt x="1625" y="690"/>
                  </a:cubicBezTo>
                  <a:cubicBezTo>
                    <a:pt x="1599" y="672"/>
                    <a:pt x="1582" y="627"/>
                    <a:pt x="1603" y="616"/>
                  </a:cubicBezTo>
                  <a:cubicBezTo>
                    <a:pt x="1625" y="605"/>
                    <a:pt x="1634" y="601"/>
                    <a:pt x="1608" y="579"/>
                  </a:cubicBezTo>
                  <a:cubicBezTo>
                    <a:pt x="1582" y="557"/>
                    <a:pt x="1573" y="579"/>
                    <a:pt x="1608" y="535"/>
                  </a:cubicBezTo>
                  <a:cubicBezTo>
                    <a:pt x="1643" y="490"/>
                    <a:pt x="1652" y="446"/>
                    <a:pt x="1669" y="479"/>
                  </a:cubicBezTo>
                  <a:cubicBezTo>
                    <a:pt x="1686" y="512"/>
                    <a:pt x="1686" y="538"/>
                    <a:pt x="1717" y="509"/>
                  </a:cubicBezTo>
                  <a:cubicBezTo>
                    <a:pt x="1748" y="479"/>
                    <a:pt x="1682" y="464"/>
                    <a:pt x="1748" y="479"/>
                  </a:cubicBezTo>
                  <a:cubicBezTo>
                    <a:pt x="1813" y="494"/>
                    <a:pt x="1818" y="498"/>
                    <a:pt x="1866" y="490"/>
                  </a:cubicBezTo>
                  <a:cubicBezTo>
                    <a:pt x="1914" y="483"/>
                    <a:pt x="1931" y="479"/>
                    <a:pt x="1957" y="475"/>
                  </a:cubicBezTo>
                  <a:cubicBezTo>
                    <a:pt x="1984" y="472"/>
                    <a:pt x="1988" y="409"/>
                    <a:pt x="1992" y="379"/>
                  </a:cubicBezTo>
                  <a:cubicBezTo>
                    <a:pt x="1997" y="349"/>
                    <a:pt x="1984" y="320"/>
                    <a:pt x="1966" y="312"/>
                  </a:cubicBezTo>
                  <a:cubicBezTo>
                    <a:pt x="1949" y="305"/>
                    <a:pt x="1922" y="290"/>
                    <a:pt x="1909" y="312"/>
                  </a:cubicBezTo>
                  <a:cubicBezTo>
                    <a:pt x="1896" y="334"/>
                    <a:pt x="1857" y="368"/>
                    <a:pt x="1818" y="360"/>
                  </a:cubicBezTo>
                  <a:cubicBezTo>
                    <a:pt x="1778" y="353"/>
                    <a:pt x="1735" y="334"/>
                    <a:pt x="1756" y="316"/>
                  </a:cubicBezTo>
                  <a:cubicBezTo>
                    <a:pt x="1778" y="297"/>
                    <a:pt x="1765" y="268"/>
                    <a:pt x="1743" y="249"/>
                  </a:cubicBezTo>
                  <a:cubicBezTo>
                    <a:pt x="1721" y="231"/>
                    <a:pt x="1721" y="212"/>
                    <a:pt x="1730" y="201"/>
                  </a:cubicBezTo>
                  <a:cubicBezTo>
                    <a:pt x="1739" y="190"/>
                    <a:pt x="1761" y="160"/>
                    <a:pt x="1717" y="164"/>
                  </a:cubicBezTo>
                  <a:cubicBezTo>
                    <a:pt x="1673" y="168"/>
                    <a:pt x="1577" y="179"/>
                    <a:pt x="1617" y="205"/>
                  </a:cubicBezTo>
                  <a:cubicBezTo>
                    <a:pt x="1656" y="231"/>
                    <a:pt x="1643" y="257"/>
                    <a:pt x="1608" y="264"/>
                  </a:cubicBezTo>
                  <a:cubicBezTo>
                    <a:pt x="1573" y="271"/>
                    <a:pt x="1503" y="290"/>
                    <a:pt x="1525" y="316"/>
                  </a:cubicBezTo>
                  <a:cubicBezTo>
                    <a:pt x="1547" y="342"/>
                    <a:pt x="1542" y="379"/>
                    <a:pt x="1516" y="405"/>
                  </a:cubicBezTo>
                  <a:cubicBezTo>
                    <a:pt x="1490" y="431"/>
                    <a:pt x="1477" y="486"/>
                    <a:pt x="1437" y="490"/>
                  </a:cubicBezTo>
                  <a:cubicBezTo>
                    <a:pt x="1398" y="494"/>
                    <a:pt x="1389" y="516"/>
                    <a:pt x="1394" y="549"/>
                  </a:cubicBezTo>
                  <a:cubicBezTo>
                    <a:pt x="1398" y="583"/>
                    <a:pt x="1385" y="594"/>
                    <a:pt x="1411" y="635"/>
                  </a:cubicBezTo>
                  <a:cubicBezTo>
                    <a:pt x="1437" y="675"/>
                    <a:pt x="1442" y="727"/>
                    <a:pt x="1411" y="753"/>
                  </a:cubicBezTo>
                  <a:cubicBezTo>
                    <a:pt x="1381" y="779"/>
                    <a:pt x="1337" y="787"/>
                    <a:pt x="1333" y="776"/>
                  </a:cubicBezTo>
                  <a:cubicBezTo>
                    <a:pt x="1328" y="764"/>
                    <a:pt x="1315" y="720"/>
                    <a:pt x="1280" y="757"/>
                  </a:cubicBezTo>
                  <a:cubicBezTo>
                    <a:pt x="1245" y="794"/>
                    <a:pt x="1197" y="827"/>
                    <a:pt x="1158" y="824"/>
                  </a:cubicBezTo>
                  <a:cubicBezTo>
                    <a:pt x="1119" y="820"/>
                    <a:pt x="1071" y="790"/>
                    <a:pt x="1066" y="779"/>
                  </a:cubicBezTo>
                  <a:cubicBezTo>
                    <a:pt x="1062" y="768"/>
                    <a:pt x="1075" y="731"/>
                    <a:pt x="1036" y="709"/>
                  </a:cubicBezTo>
                  <a:cubicBezTo>
                    <a:pt x="996" y="687"/>
                    <a:pt x="1040" y="642"/>
                    <a:pt x="996" y="612"/>
                  </a:cubicBezTo>
                  <a:cubicBezTo>
                    <a:pt x="953" y="583"/>
                    <a:pt x="961" y="568"/>
                    <a:pt x="948" y="527"/>
                  </a:cubicBezTo>
                  <a:cubicBezTo>
                    <a:pt x="935" y="486"/>
                    <a:pt x="878" y="427"/>
                    <a:pt x="848" y="397"/>
                  </a:cubicBezTo>
                  <a:cubicBezTo>
                    <a:pt x="817" y="368"/>
                    <a:pt x="730" y="375"/>
                    <a:pt x="704" y="331"/>
                  </a:cubicBezTo>
                  <a:cubicBezTo>
                    <a:pt x="677" y="286"/>
                    <a:pt x="660" y="268"/>
                    <a:pt x="686" y="242"/>
                  </a:cubicBezTo>
                  <a:cubicBezTo>
                    <a:pt x="712" y="216"/>
                    <a:pt x="699" y="201"/>
                    <a:pt x="673" y="190"/>
                  </a:cubicBezTo>
                  <a:cubicBezTo>
                    <a:pt x="647" y="179"/>
                    <a:pt x="616" y="201"/>
                    <a:pt x="608" y="223"/>
                  </a:cubicBezTo>
                  <a:cubicBezTo>
                    <a:pt x="599" y="246"/>
                    <a:pt x="568" y="257"/>
                    <a:pt x="542" y="268"/>
                  </a:cubicBezTo>
                  <a:cubicBezTo>
                    <a:pt x="516" y="279"/>
                    <a:pt x="481" y="297"/>
                    <a:pt x="472" y="223"/>
                  </a:cubicBezTo>
                  <a:cubicBezTo>
                    <a:pt x="463" y="149"/>
                    <a:pt x="468" y="105"/>
                    <a:pt x="468" y="68"/>
                  </a:cubicBezTo>
                  <a:cubicBezTo>
                    <a:pt x="468" y="43"/>
                    <a:pt x="468" y="23"/>
                    <a:pt x="448" y="0"/>
                  </a:cubicBezTo>
                  <a:cubicBezTo>
                    <a:pt x="446" y="2"/>
                    <a:pt x="444" y="3"/>
                    <a:pt x="442" y="5"/>
                  </a:cubicBezTo>
                  <a:cubicBezTo>
                    <a:pt x="411" y="23"/>
                    <a:pt x="385" y="1"/>
                    <a:pt x="385" y="42"/>
                  </a:cubicBezTo>
                  <a:cubicBezTo>
                    <a:pt x="385" y="82"/>
                    <a:pt x="428" y="71"/>
                    <a:pt x="385" y="82"/>
                  </a:cubicBezTo>
                  <a:cubicBezTo>
                    <a:pt x="341" y="94"/>
                    <a:pt x="328" y="71"/>
                    <a:pt x="328" y="112"/>
                  </a:cubicBezTo>
                  <a:cubicBezTo>
                    <a:pt x="328" y="153"/>
                    <a:pt x="341" y="205"/>
                    <a:pt x="337" y="238"/>
                  </a:cubicBezTo>
                  <a:cubicBezTo>
                    <a:pt x="332" y="271"/>
                    <a:pt x="324" y="290"/>
                    <a:pt x="289" y="275"/>
                  </a:cubicBezTo>
                  <a:cubicBezTo>
                    <a:pt x="254" y="260"/>
                    <a:pt x="271" y="216"/>
                    <a:pt x="228" y="264"/>
                  </a:cubicBezTo>
                  <a:cubicBezTo>
                    <a:pt x="220" y="272"/>
                    <a:pt x="214" y="279"/>
                    <a:pt x="209" y="285"/>
                  </a:cubicBezTo>
                  <a:cubicBezTo>
                    <a:pt x="212" y="298"/>
                    <a:pt x="213" y="315"/>
                    <a:pt x="219" y="338"/>
                  </a:cubicBezTo>
                  <a:cubicBezTo>
                    <a:pt x="232" y="394"/>
                    <a:pt x="232" y="383"/>
                    <a:pt x="241" y="409"/>
                  </a:cubicBezTo>
                  <a:cubicBezTo>
                    <a:pt x="249" y="435"/>
                    <a:pt x="254" y="431"/>
                    <a:pt x="293" y="397"/>
                  </a:cubicBezTo>
                  <a:cubicBezTo>
                    <a:pt x="332" y="364"/>
                    <a:pt x="311" y="416"/>
                    <a:pt x="341" y="438"/>
                  </a:cubicBezTo>
                  <a:cubicBezTo>
                    <a:pt x="372" y="461"/>
                    <a:pt x="345" y="498"/>
                    <a:pt x="354" y="546"/>
                  </a:cubicBezTo>
                  <a:cubicBezTo>
                    <a:pt x="363" y="594"/>
                    <a:pt x="367" y="609"/>
                    <a:pt x="363" y="650"/>
                  </a:cubicBezTo>
                  <a:cubicBezTo>
                    <a:pt x="359" y="690"/>
                    <a:pt x="337" y="750"/>
                    <a:pt x="337" y="787"/>
                  </a:cubicBezTo>
                  <a:cubicBezTo>
                    <a:pt x="337" y="824"/>
                    <a:pt x="311" y="824"/>
                    <a:pt x="337" y="861"/>
                  </a:cubicBezTo>
                  <a:cubicBezTo>
                    <a:pt x="363" y="898"/>
                    <a:pt x="271" y="872"/>
                    <a:pt x="267" y="898"/>
                  </a:cubicBezTo>
                  <a:cubicBezTo>
                    <a:pt x="262" y="924"/>
                    <a:pt x="249" y="935"/>
                    <a:pt x="210" y="931"/>
                  </a:cubicBezTo>
                  <a:cubicBezTo>
                    <a:pt x="171" y="928"/>
                    <a:pt x="184" y="987"/>
                    <a:pt x="158" y="1005"/>
                  </a:cubicBezTo>
                  <a:cubicBezTo>
                    <a:pt x="131" y="1024"/>
                    <a:pt x="79" y="1042"/>
                    <a:pt x="79" y="1087"/>
                  </a:cubicBezTo>
                  <a:cubicBezTo>
                    <a:pt x="79" y="1131"/>
                    <a:pt x="53" y="1131"/>
                    <a:pt x="27" y="1146"/>
                  </a:cubicBezTo>
                  <a:cubicBezTo>
                    <a:pt x="0" y="1161"/>
                    <a:pt x="22" y="1191"/>
                    <a:pt x="31" y="1213"/>
                  </a:cubicBezTo>
                  <a:cubicBezTo>
                    <a:pt x="40" y="1235"/>
                    <a:pt x="75" y="1254"/>
                    <a:pt x="70" y="1280"/>
                  </a:cubicBezTo>
                  <a:cubicBezTo>
                    <a:pt x="66" y="1306"/>
                    <a:pt x="22" y="1298"/>
                    <a:pt x="27" y="1343"/>
                  </a:cubicBezTo>
                  <a:cubicBezTo>
                    <a:pt x="31" y="1387"/>
                    <a:pt x="105" y="1328"/>
                    <a:pt x="136" y="1302"/>
                  </a:cubicBezTo>
                  <a:cubicBezTo>
                    <a:pt x="166" y="1276"/>
                    <a:pt x="201" y="1294"/>
                    <a:pt x="236" y="1302"/>
                  </a:cubicBezTo>
                  <a:cubicBezTo>
                    <a:pt x="271" y="1309"/>
                    <a:pt x="311" y="1306"/>
                    <a:pt x="341" y="1287"/>
                  </a:cubicBezTo>
                  <a:cubicBezTo>
                    <a:pt x="372" y="1268"/>
                    <a:pt x="354" y="1320"/>
                    <a:pt x="332" y="1343"/>
                  </a:cubicBezTo>
                  <a:cubicBezTo>
                    <a:pt x="311" y="1365"/>
                    <a:pt x="328" y="1387"/>
                    <a:pt x="350" y="1413"/>
                  </a:cubicBezTo>
                  <a:cubicBezTo>
                    <a:pt x="372" y="1439"/>
                    <a:pt x="341" y="1465"/>
                    <a:pt x="372" y="1480"/>
                  </a:cubicBezTo>
                  <a:cubicBezTo>
                    <a:pt x="402" y="1495"/>
                    <a:pt x="363" y="1517"/>
                    <a:pt x="376" y="1535"/>
                  </a:cubicBezTo>
                  <a:cubicBezTo>
                    <a:pt x="389" y="1554"/>
                    <a:pt x="424" y="1565"/>
                    <a:pt x="442" y="1558"/>
                  </a:cubicBezTo>
                  <a:cubicBezTo>
                    <a:pt x="459" y="1550"/>
                    <a:pt x="490" y="1546"/>
                    <a:pt x="520" y="1572"/>
                  </a:cubicBezTo>
                  <a:cubicBezTo>
                    <a:pt x="551" y="1598"/>
                    <a:pt x="529" y="1613"/>
                    <a:pt x="503" y="1635"/>
                  </a:cubicBezTo>
                  <a:cubicBezTo>
                    <a:pt x="476" y="1658"/>
                    <a:pt x="481" y="1669"/>
                    <a:pt x="485" y="1698"/>
                  </a:cubicBezTo>
                  <a:cubicBezTo>
                    <a:pt x="490" y="1728"/>
                    <a:pt x="442" y="1780"/>
                    <a:pt x="437" y="1806"/>
                  </a:cubicBezTo>
                  <a:cubicBezTo>
                    <a:pt x="433" y="1832"/>
                    <a:pt x="507" y="1806"/>
                    <a:pt x="533" y="1821"/>
                  </a:cubicBezTo>
                  <a:cubicBezTo>
                    <a:pt x="559" y="1836"/>
                    <a:pt x="590" y="1839"/>
                    <a:pt x="621" y="1839"/>
                  </a:cubicBezTo>
                  <a:cubicBezTo>
                    <a:pt x="651" y="1839"/>
                    <a:pt x="647" y="1869"/>
                    <a:pt x="629" y="1895"/>
                  </a:cubicBezTo>
                  <a:cubicBezTo>
                    <a:pt x="612" y="1921"/>
                    <a:pt x="629" y="1928"/>
                    <a:pt x="660" y="1932"/>
                  </a:cubicBezTo>
                  <a:cubicBezTo>
                    <a:pt x="691" y="1936"/>
                    <a:pt x="691" y="1954"/>
                    <a:pt x="691" y="1976"/>
                  </a:cubicBezTo>
                  <a:cubicBezTo>
                    <a:pt x="691" y="1999"/>
                    <a:pt x="717" y="1999"/>
                    <a:pt x="730" y="1973"/>
                  </a:cubicBezTo>
                  <a:cubicBezTo>
                    <a:pt x="743" y="1947"/>
                    <a:pt x="756" y="1969"/>
                    <a:pt x="787" y="1991"/>
                  </a:cubicBezTo>
                  <a:cubicBezTo>
                    <a:pt x="817" y="2013"/>
                    <a:pt x="857" y="1958"/>
                    <a:pt x="896" y="1932"/>
                  </a:cubicBezTo>
                  <a:cubicBezTo>
                    <a:pt x="935" y="1906"/>
                    <a:pt x="957" y="1928"/>
                    <a:pt x="953" y="1939"/>
                  </a:cubicBezTo>
                  <a:cubicBezTo>
                    <a:pt x="948" y="1950"/>
                    <a:pt x="966" y="2006"/>
                    <a:pt x="988" y="2047"/>
                  </a:cubicBezTo>
                  <a:cubicBezTo>
                    <a:pt x="1009" y="2088"/>
                    <a:pt x="1018" y="2065"/>
                    <a:pt x="1044" y="2051"/>
                  </a:cubicBezTo>
                  <a:cubicBezTo>
                    <a:pt x="1071" y="2036"/>
                    <a:pt x="1088" y="2065"/>
                    <a:pt x="1123" y="2062"/>
                  </a:cubicBezTo>
                  <a:cubicBezTo>
                    <a:pt x="1158" y="2058"/>
                    <a:pt x="1132" y="2032"/>
                    <a:pt x="1114" y="1995"/>
                  </a:cubicBezTo>
                  <a:cubicBezTo>
                    <a:pt x="1097" y="1958"/>
                    <a:pt x="1119" y="1965"/>
                    <a:pt x="1123" y="1939"/>
                  </a:cubicBezTo>
                  <a:cubicBezTo>
                    <a:pt x="1127" y="1913"/>
                    <a:pt x="1079" y="1854"/>
                    <a:pt x="1071" y="1832"/>
                  </a:cubicBezTo>
                  <a:cubicBezTo>
                    <a:pt x="1062" y="1810"/>
                    <a:pt x="1053" y="1773"/>
                    <a:pt x="1075" y="1743"/>
                  </a:cubicBezTo>
                  <a:cubicBezTo>
                    <a:pt x="1097" y="1713"/>
                    <a:pt x="1114" y="1717"/>
                    <a:pt x="1123" y="1732"/>
                  </a:cubicBezTo>
                  <a:cubicBezTo>
                    <a:pt x="1132" y="1747"/>
                    <a:pt x="1132" y="1754"/>
                    <a:pt x="1145" y="1743"/>
                  </a:cubicBezTo>
                  <a:cubicBezTo>
                    <a:pt x="1158" y="1732"/>
                    <a:pt x="1167" y="1739"/>
                    <a:pt x="1206" y="1750"/>
                  </a:cubicBezTo>
                  <a:cubicBezTo>
                    <a:pt x="1245" y="1761"/>
                    <a:pt x="1228" y="1739"/>
                    <a:pt x="1267" y="1695"/>
                  </a:cubicBezTo>
                  <a:cubicBezTo>
                    <a:pt x="1306" y="1650"/>
                    <a:pt x="1324" y="1658"/>
                    <a:pt x="1350" y="1669"/>
                  </a:cubicBezTo>
                  <a:cubicBezTo>
                    <a:pt x="1376" y="1680"/>
                    <a:pt x="1403" y="1710"/>
                    <a:pt x="1433" y="1728"/>
                  </a:cubicBezTo>
                  <a:cubicBezTo>
                    <a:pt x="1464" y="1747"/>
                    <a:pt x="1494" y="1706"/>
                    <a:pt x="1512" y="1665"/>
                  </a:cubicBezTo>
                  <a:cubicBezTo>
                    <a:pt x="1529" y="1624"/>
                    <a:pt x="1547" y="1661"/>
                    <a:pt x="1560" y="1680"/>
                  </a:cubicBezTo>
                  <a:cubicBezTo>
                    <a:pt x="1573" y="1698"/>
                    <a:pt x="1595" y="1684"/>
                    <a:pt x="1603" y="1650"/>
                  </a:cubicBezTo>
                  <a:cubicBezTo>
                    <a:pt x="1612" y="1617"/>
                    <a:pt x="1656" y="1687"/>
                    <a:pt x="1686" y="1706"/>
                  </a:cubicBezTo>
                  <a:cubicBezTo>
                    <a:pt x="1717" y="1724"/>
                    <a:pt x="1708" y="1661"/>
                    <a:pt x="1721" y="1643"/>
                  </a:cubicBezTo>
                  <a:cubicBezTo>
                    <a:pt x="1735" y="1624"/>
                    <a:pt x="1769" y="1647"/>
                    <a:pt x="1783" y="1658"/>
                  </a:cubicBezTo>
                  <a:cubicBezTo>
                    <a:pt x="1796" y="1669"/>
                    <a:pt x="1822" y="1661"/>
                    <a:pt x="1839" y="1643"/>
                  </a:cubicBezTo>
                  <a:cubicBezTo>
                    <a:pt x="1857" y="1624"/>
                    <a:pt x="1879" y="1624"/>
                    <a:pt x="1909" y="1609"/>
                  </a:cubicBezTo>
                  <a:cubicBezTo>
                    <a:pt x="1940" y="1595"/>
                    <a:pt x="1918" y="1587"/>
                    <a:pt x="1918" y="1558"/>
                  </a:cubicBezTo>
                  <a:cubicBezTo>
                    <a:pt x="1918" y="1528"/>
                    <a:pt x="1940" y="1528"/>
                    <a:pt x="1975" y="1528"/>
                  </a:cubicBezTo>
                  <a:cubicBezTo>
                    <a:pt x="2010" y="1528"/>
                    <a:pt x="2010" y="1517"/>
                    <a:pt x="2036" y="1491"/>
                  </a:cubicBezTo>
                  <a:cubicBezTo>
                    <a:pt x="2062" y="1465"/>
                    <a:pt x="2067" y="1509"/>
                    <a:pt x="2093" y="1528"/>
                  </a:cubicBezTo>
                  <a:cubicBezTo>
                    <a:pt x="2093" y="1528"/>
                    <a:pt x="2094" y="1529"/>
                    <a:pt x="2094" y="1529"/>
                  </a:cubicBezTo>
                  <a:cubicBezTo>
                    <a:pt x="2116" y="1504"/>
                    <a:pt x="2145" y="1483"/>
                    <a:pt x="2154" y="1463"/>
                  </a:cubicBezTo>
                  <a:cubicBezTo>
                    <a:pt x="2168" y="1435"/>
                    <a:pt x="2213" y="1464"/>
                    <a:pt x="2240" y="145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10" name="Freeform 16"/>
            <p:cNvSpPr>
              <a:spLocks/>
            </p:cNvSpPr>
            <p:nvPr/>
          </p:nvSpPr>
          <p:spPr bwMode="auto">
            <a:xfrm>
              <a:off x="3256929" y="3920201"/>
              <a:ext cx="910653" cy="574489"/>
            </a:xfrm>
            <a:custGeom>
              <a:avLst/>
              <a:gdLst>
                <a:gd name="T0" fmla="*/ 1938 w 1978"/>
                <a:gd name="T1" fmla="*/ 430 h 1298"/>
                <a:gd name="T2" fmla="*/ 1896 w 1978"/>
                <a:gd name="T3" fmla="*/ 398 h 1298"/>
                <a:gd name="T4" fmla="*/ 1794 w 1978"/>
                <a:gd name="T5" fmla="*/ 345 h 1298"/>
                <a:gd name="T6" fmla="*/ 1719 w 1978"/>
                <a:gd name="T7" fmla="*/ 267 h 1298"/>
                <a:gd name="T8" fmla="*/ 1715 w 1978"/>
                <a:gd name="T9" fmla="*/ 117 h 1298"/>
                <a:gd name="T10" fmla="*/ 1676 w 1978"/>
                <a:gd name="T11" fmla="*/ 12 h 1298"/>
                <a:gd name="T12" fmla="*/ 1578 w 1978"/>
                <a:gd name="T13" fmla="*/ 37 h 1298"/>
                <a:gd name="T14" fmla="*/ 1489 w 1978"/>
                <a:gd name="T15" fmla="*/ 114 h 1298"/>
                <a:gd name="T16" fmla="*/ 1365 w 1978"/>
                <a:gd name="T17" fmla="*/ 120 h 1298"/>
                <a:gd name="T18" fmla="*/ 1261 w 1978"/>
                <a:gd name="T19" fmla="*/ 120 h 1298"/>
                <a:gd name="T20" fmla="*/ 1200 w 1978"/>
                <a:gd name="T21" fmla="*/ 197 h 1298"/>
                <a:gd name="T22" fmla="*/ 1135 w 1978"/>
                <a:gd name="T23" fmla="*/ 264 h 1298"/>
                <a:gd name="T24" fmla="*/ 1012 w 1978"/>
                <a:gd name="T25" fmla="*/ 290 h 1298"/>
                <a:gd name="T26" fmla="*/ 907 w 1978"/>
                <a:gd name="T27" fmla="*/ 360 h 1298"/>
                <a:gd name="T28" fmla="*/ 798 w 1978"/>
                <a:gd name="T29" fmla="*/ 349 h 1298"/>
                <a:gd name="T30" fmla="*/ 685 w 1978"/>
                <a:gd name="T31" fmla="*/ 301 h 1298"/>
                <a:gd name="T32" fmla="*/ 523 w 1978"/>
                <a:gd name="T33" fmla="*/ 412 h 1298"/>
                <a:gd name="T34" fmla="*/ 379 w 1978"/>
                <a:gd name="T35" fmla="*/ 516 h 1298"/>
                <a:gd name="T36" fmla="*/ 195 w 1978"/>
                <a:gd name="T37" fmla="*/ 445 h 1298"/>
                <a:gd name="T38" fmla="*/ 69 w 1978"/>
                <a:gd name="T39" fmla="*/ 527 h 1298"/>
                <a:gd name="T40" fmla="*/ 9 w 1978"/>
                <a:gd name="T41" fmla="*/ 567 h 1298"/>
                <a:gd name="T42" fmla="*/ 81 w 1978"/>
                <a:gd name="T43" fmla="*/ 580 h 1298"/>
                <a:gd name="T44" fmla="*/ 186 w 1978"/>
                <a:gd name="T45" fmla="*/ 645 h 1298"/>
                <a:gd name="T46" fmla="*/ 305 w 1978"/>
                <a:gd name="T47" fmla="*/ 658 h 1298"/>
                <a:gd name="T48" fmla="*/ 418 w 1978"/>
                <a:gd name="T49" fmla="*/ 675 h 1298"/>
                <a:gd name="T50" fmla="*/ 430 w 1978"/>
                <a:gd name="T51" fmla="*/ 815 h 1298"/>
                <a:gd name="T52" fmla="*/ 284 w 1978"/>
                <a:gd name="T53" fmla="*/ 891 h 1298"/>
                <a:gd name="T54" fmla="*/ 427 w 1978"/>
                <a:gd name="T55" fmla="*/ 931 h 1298"/>
                <a:gd name="T56" fmla="*/ 545 w 1978"/>
                <a:gd name="T57" fmla="*/ 957 h 1298"/>
                <a:gd name="T58" fmla="*/ 593 w 1978"/>
                <a:gd name="T59" fmla="*/ 1038 h 1298"/>
                <a:gd name="T60" fmla="*/ 623 w 1978"/>
                <a:gd name="T61" fmla="*/ 1153 h 1298"/>
                <a:gd name="T62" fmla="*/ 720 w 1978"/>
                <a:gd name="T63" fmla="*/ 1220 h 1298"/>
                <a:gd name="T64" fmla="*/ 929 w 1978"/>
                <a:gd name="T65" fmla="*/ 1253 h 1298"/>
                <a:gd name="T66" fmla="*/ 1065 w 1978"/>
                <a:gd name="T67" fmla="*/ 1264 h 1298"/>
                <a:gd name="T68" fmla="*/ 1161 w 1978"/>
                <a:gd name="T69" fmla="*/ 1220 h 1298"/>
                <a:gd name="T70" fmla="*/ 1296 w 1978"/>
                <a:gd name="T71" fmla="*/ 1294 h 1298"/>
                <a:gd name="T72" fmla="*/ 1423 w 1978"/>
                <a:gd name="T73" fmla="*/ 1249 h 1298"/>
                <a:gd name="T74" fmla="*/ 1447 w 1978"/>
                <a:gd name="T75" fmla="*/ 1231 h 1298"/>
                <a:gd name="T76" fmla="*/ 1501 w 1978"/>
                <a:gd name="T77" fmla="*/ 1164 h 1298"/>
                <a:gd name="T78" fmla="*/ 1608 w 1978"/>
                <a:gd name="T79" fmla="*/ 1079 h 1298"/>
                <a:gd name="T80" fmla="*/ 1685 w 1978"/>
                <a:gd name="T81" fmla="*/ 1020 h 1298"/>
                <a:gd name="T82" fmla="*/ 1801 w 1978"/>
                <a:gd name="T83" fmla="*/ 910 h 1298"/>
                <a:gd name="T84" fmla="*/ 1862 w 1978"/>
                <a:gd name="T85" fmla="*/ 681 h 1298"/>
                <a:gd name="T86" fmla="*/ 1954 w 1978"/>
                <a:gd name="T87" fmla="*/ 523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78" h="1298">
                  <a:moveTo>
                    <a:pt x="1967" y="480"/>
                  </a:moveTo>
                  <a:cubicBezTo>
                    <a:pt x="1956" y="456"/>
                    <a:pt x="1930" y="460"/>
                    <a:pt x="1938" y="430"/>
                  </a:cubicBezTo>
                  <a:cubicBezTo>
                    <a:pt x="1943" y="415"/>
                    <a:pt x="1938" y="406"/>
                    <a:pt x="1939" y="400"/>
                  </a:cubicBezTo>
                  <a:cubicBezTo>
                    <a:pt x="1913" y="391"/>
                    <a:pt x="1915" y="402"/>
                    <a:pt x="1896" y="398"/>
                  </a:cubicBezTo>
                  <a:cubicBezTo>
                    <a:pt x="1869" y="392"/>
                    <a:pt x="1879" y="401"/>
                    <a:pt x="1840" y="431"/>
                  </a:cubicBezTo>
                  <a:cubicBezTo>
                    <a:pt x="1801" y="462"/>
                    <a:pt x="1804" y="376"/>
                    <a:pt x="1794" y="345"/>
                  </a:cubicBezTo>
                  <a:cubicBezTo>
                    <a:pt x="1784" y="315"/>
                    <a:pt x="1752" y="331"/>
                    <a:pt x="1706" y="331"/>
                  </a:cubicBezTo>
                  <a:cubicBezTo>
                    <a:pt x="1660" y="331"/>
                    <a:pt x="1660" y="312"/>
                    <a:pt x="1719" y="267"/>
                  </a:cubicBezTo>
                  <a:cubicBezTo>
                    <a:pt x="1778" y="223"/>
                    <a:pt x="1755" y="178"/>
                    <a:pt x="1758" y="145"/>
                  </a:cubicBezTo>
                  <a:cubicBezTo>
                    <a:pt x="1761" y="112"/>
                    <a:pt x="1748" y="117"/>
                    <a:pt x="1715" y="117"/>
                  </a:cubicBezTo>
                  <a:cubicBezTo>
                    <a:pt x="1683" y="117"/>
                    <a:pt x="1702" y="81"/>
                    <a:pt x="1719" y="50"/>
                  </a:cubicBezTo>
                  <a:cubicBezTo>
                    <a:pt x="1735" y="20"/>
                    <a:pt x="1709" y="23"/>
                    <a:pt x="1676" y="12"/>
                  </a:cubicBezTo>
                  <a:cubicBezTo>
                    <a:pt x="1643" y="0"/>
                    <a:pt x="1640" y="23"/>
                    <a:pt x="1627" y="34"/>
                  </a:cubicBezTo>
                  <a:cubicBezTo>
                    <a:pt x="1614" y="45"/>
                    <a:pt x="1604" y="42"/>
                    <a:pt x="1578" y="37"/>
                  </a:cubicBezTo>
                  <a:cubicBezTo>
                    <a:pt x="1552" y="31"/>
                    <a:pt x="1542" y="34"/>
                    <a:pt x="1535" y="62"/>
                  </a:cubicBezTo>
                  <a:cubicBezTo>
                    <a:pt x="1529" y="89"/>
                    <a:pt x="1525" y="75"/>
                    <a:pt x="1489" y="114"/>
                  </a:cubicBezTo>
                  <a:cubicBezTo>
                    <a:pt x="1404" y="128"/>
                    <a:pt x="1453" y="117"/>
                    <a:pt x="1424" y="70"/>
                  </a:cubicBezTo>
                  <a:cubicBezTo>
                    <a:pt x="1394" y="23"/>
                    <a:pt x="1368" y="92"/>
                    <a:pt x="1365" y="120"/>
                  </a:cubicBezTo>
                  <a:cubicBezTo>
                    <a:pt x="1362" y="148"/>
                    <a:pt x="1329" y="162"/>
                    <a:pt x="1316" y="137"/>
                  </a:cubicBezTo>
                  <a:cubicBezTo>
                    <a:pt x="1309" y="124"/>
                    <a:pt x="1285" y="121"/>
                    <a:pt x="1261" y="120"/>
                  </a:cubicBezTo>
                  <a:cubicBezTo>
                    <a:pt x="1265" y="134"/>
                    <a:pt x="1264" y="150"/>
                    <a:pt x="1252" y="167"/>
                  </a:cubicBezTo>
                  <a:cubicBezTo>
                    <a:pt x="1231" y="201"/>
                    <a:pt x="1218" y="212"/>
                    <a:pt x="1200" y="197"/>
                  </a:cubicBezTo>
                  <a:cubicBezTo>
                    <a:pt x="1183" y="182"/>
                    <a:pt x="1135" y="178"/>
                    <a:pt x="1135" y="208"/>
                  </a:cubicBezTo>
                  <a:cubicBezTo>
                    <a:pt x="1135" y="238"/>
                    <a:pt x="1178" y="264"/>
                    <a:pt x="1135" y="264"/>
                  </a:cubicBezTo>
                  <a:cubicBezTo>
                    <a:pt x="1091" y="264"/>
                    <a:pt x="1073" y="249"/>
                    <a:pt x="1065" y="275"/>
                  </a:cubicBezTo>
                  <a:cubicBezTo>
                    <a:pt x="1056" y="301"/>
                    <a:pt x="1043" y="308"/>
                    <a:pt x="1012" y="290"/>
                  </a:cubicBezTo>
                  <a:cubicBezTo>
                    <a:pt x="982" y="271"/>
                    <a:pt x="942" y="278"/>
                    <a:pt x="934" y="304"/>
                  </a:cubicBezTo>
                  <a:cubicBezTo>
                    <a:pt x="925" y="330"/>
                    <a:pt x="938" y="353"/>
                    <a:pt x="907" y="360"/>
                  </a:cubicBezTo>
                  <a:cubicBezTo>
                    <a:pt x="877" y="367"/>
                    <a:pt x="877" y="404"/>
                    <a:pt x="851" y="378"/>
                  </a:cubicBezTo>
                  <a:cubicBezTo>
                    <a:pt x="824" y="353"/>
                    <a:pt x="816" y="338"/>
                    <a:pt x="798" y="349"/>
                  </a:cubicBezTo>
                  <a:cubicBezTo>
                    <a:pt x="781" y="360"/>
                    <a:pt x="750" y="360"/>
                    <a:pt x="733" y="327"/>
                  </a:cubicBezTo>
                  <a:cubicBezTo>
                    <a:pt x="715" y="293"/>
                    <a:pt x="724" y="264"/>
                    <a:pt x="685" y="301"/>
                  </a:cubicBezTo>
                  <a:cubicBezTo>
                    <a:pt x="645" y="338"/>
                    <a:pt x="658" y="367"/>
                    <a:pt x="610" y="371"/>
                  </a:cubicBezTo>
                  <a:cubicBezTo>
                    <a:pt x="562" y="375"/>
                    <a:pt x="545" y="390"/>
                    <a:pt x="523" y="412"/>
                  </a:cubicBezTo>
                  <a:cubicBezTo>
                    <a:pt x="501" y="434"/>
                    <a:pt x="436" y="423"/>
                    <a:pt x="436" y="460"/>
                  </a:cubicBezTo>
                  <a:cubicBezTo>
                    <a:pt x="436" y="497"/>
                    <a:pt x="414" y="538"/>
                    <a:pt x="379" y="516"/>
                  </a:cubicBezTo>
                  <a:cubicBezTo>
                    <a:pt x="344" y="493"/>
                    <a:pt x="313" y="479"/>
                    <a:pt x="287" y="482"/>
                  </a:cubicBezTo>
                  <a:cubicBezTo>
                    <a:pt x="261" y="486"/>
                    <a:pt x="230" y="441"/>
                    <a:pt x="195" y="445"/>
                  </a:cubicBezTo>
                  <a:cubicBezTo>
                    <a:pt x="160" y="449"/>
                    <a:pt x="156" y="464"/>
                    <a:pt x="139" y="486"/>
                  </a:cubicBezTo>
                  <a:cubicBezTo>
                    <a:pt x="121" y="508"/>
                    <a:pt x="112" y="527"/>
                    <a:pt x="69" y="527"/>
                  </a:cubicBezTo>
                  <a:cubicBezTo>
                    <a:pt x="49" y="527"/>
                    <a:pt x="30" y="523"/>
                    <a:pt x="18" y="516"/>
                  </a:cubicBezTo>
                  <a:cubicBezTo>
                    <a:pt x="7" y="530"/>
                    <a:pt x="0" y="548"/>
                    <a:pt x="9" y="567"/>
                  </a:cubicBezTo>
                  <a:cubicBezTo>
                    <a:pt x="28" y="612"/>
                    <a:pt x="50" y="622"/>
                    <a:pt x="56" y="601"/>
                  </a:cubicBezTo>
                  <a:cubicBezTo>
                    <a:pt x="63" y="580"/>
                    <a:pt x="56" y="579"/>
                    <a:pt x="81" y="580"/>
                  </a:cubicBezTo>
                  <a:cubicBezTo>
                    <a:pt x="105" y="581"/>
                    <a:pt x="159" y="570"/>
                    <a:pt x="166" y="597"/>
                  </a:cubicBezTo>
                  <a:cubicBezTo>
                    <a:pt x="172" y="623"/>
                    <a:pt x="177" y="633"/>
                    <a:pt x="186" y="645"/>
                  </a:cubicBezTo>
                  <a:cubicBezTo>
                    <a:pt x="194" y="658"/>
                    <a:pt x="238" y="697"/>
                    <a:pt x="263" y="673"/>
                  </a:cubicBezTo>
                  <a:cubicBezTo>
                    <a:pt x="287" y="649"/>
                    <a:pt x="289" y="640"/>
                    <a:pt x="305" y="658"/>
                  </a:cubicBezTo>
                  <a:cubicBezTo>
                    <a:pt x="321" y="676"/>
                    <a:pt x="326" y="688"/>
                    <a:pt x="354" y="683"/>
                  </a:cubicBezTo>
                  <a:cubicBezTo>
                    <a:pt x="382" y="677"/>
                    <a:pt x="395" y="645"/>
                    <a:pt x="418" y="675"/>
                  </a:cubicBezTo>
                  <a:cubicBezTo>
                    <a:pt x="441" y="704"/>
                    <a:pt x="451" y="718"/>
                    <a:pt x="453" y="750"/>
                  </a:cubicBezTo>
                  <a:cubicBezTo>
                    <a:pt x="454" y="782"/>
                    <a:pt x="456" y="804"/>
                    <a:pt x="430" y="815"/>
                  </a:cubicBezTo>
                  <a:cubicBezTo>
                    <a:pt x="403" y="826"/>
                    <a:pt x="358" y="797"/>
                    <a:pt x="344" y="825"/>
                  </a:cubicBezTo>
                  <a:cubicBezTo>
                    <a:pt x="335" y="845"/>
                    <a:pt x="306" y="866"/>
                    <a:pt x="284" y="891"/>
                  </a:cubicBezTo>
                  <a:cubicBezTo>
                    <a:pt x="310" y="908"/>
                    <a:pt x="331" y="902"/>
                    <a:pt x="361" y="938"/>
                  </a:cubicBezTo>
                  <a:cubicBezTo>
                    <a:pt x="392" y="975"/>
                    <a:pt x="405" y="949"/>
                    <a:pt x="427" y="931"/>
                  </a:cubicBezTo>
                  <a:cubicBezTo>
                    <a:pt x="449" y="912"/>
                    <a:pt x="466" y="938"/>
                    <a:pt x="488" y="957"/>
                  </a:cubicBezTo>
                  <a:cubicBezTo>
                    <a:pt x="510" y="975"/>
                    <a:pt x="527" y="975"/>
                    <a:pt x="545" y="957"/>
                  </a:cubicBezTo>
                  <a:cubicBezTo>
                    <a:pt x="562" y="938"/>
                    <a:pt x="593" y="953"/>
                    <a:pt x="619" y="964"/>
                  </a:cubicBezTo>
                  <a:cubicBezTo>
                    <a:pt x="645" y="975"/>
                    <a:pt x="619" y="1016"/>
                    <a:pt x="593" y="1038"/>
                  </a:cubicBezTo>
                  <a:cubicBezTo>
                    <a:pt x="567" y="1060"/>
                    <a:pt x="571" y="1075"/>
                    <a:pt x="588" y="1090"/>
                  </a:cubicBezTo>
                  <a:cubicBezTo>
                    <a:pt x="606" y="1105"/>
                    <a:pt x="610" y="1135"/>
                    <a:pt x="623" y="1153"/>
                  </a:cubicBezTo>
                  <a:cubicBezTo>
                    <a:pt x="637" y="1172"/>
                    <a:pt x="632" y="1190"/>
                    <a:pt x="654" y="1186"/>
                  </a:cubicBezTo>
                  <a:cubicBezTo>
                    <a:pt x="676" y="1183"/>
                    <a:pt x="698" y="1194"/>
                    <a:pt x="720" y="1220"/>
                  </a:cubicBezTo>
                  <a:cubicBezTo>
                    <a:pt x="741" y="1246"/>
                    <a:pt x="811" y="1257"/>
                    <a:pt x="842" y="1275"/>
                  </a:cubicBezTo>
                  <a:cubicBezTo>
                    <a:pt x="872" y="1294"/>
                    <a:pt x="907" y="1246"/>
                    <a:pt x="929" y="1253"/>
                  </a:cubicBezTo>
                  <a:cubicBezTo>
                    <a:pt x="939" y="1256"/>
                    <a:pt x="958" y="1273"/>
                    <a:pt x="976" y="1290"/>
                  </a:cubicBezTo>
                  <a:cubicBezTo>
                    <a:pt x="996" y="1262"/>
                    <a:pt x="1013" y="1264"/>
                    <a:pt x="1065" y="1264"/>
                  </a:cubicBezTo>
                  <a:cubicBezTo>
                    <a:pt x="1126" y="1264"/>
                    <a:pt x="1139" y="1275"/>
                    <a:pt x="1126" y="1238"/>
                  </a:cubicBezTo>
                  <a:cubicBezTo>
                    <a:pt x="1113" y="1201"/>
                    <a:pt x="1121" y="1168"/>
                    <a:pt x="1161" y="1220"/>
                  </a:cubicBezTo>
                  <a:cubicBezTo>
                    <a:pt x="1200" y="1272"/>
                    <a:pt x="1148" y="1249"/>
                    <a:pt x="1213" y="1253"/>
                  </a:cubicBezTo>
                  <a:cubicBezTo>
                    <a:pt x="1279" y="1257"/>
                    <a:pt x="1231" y="1290"/>
                    <a:pt x="1296" y="1294"/>
                  </a:cubicBezTo>
                  <a:cubicBezTo>
                    <a:pt x="1362" y="1298"/>
                    <a:pt x="1392" y="1279"/>
                    <a:pt x="1392" y="1264"/>
                  </a:cubicBezTo>
                  <a:cubicBezTo>
                    <a:pt x="1392" y="1249"/>
                    <a:pt x="1418" y="1216"/>
                    <a:pt x="1423" y="1249"/>
                  </a:cubicBezTo>
                  <a:cubicBezTo>
                    <a:pt x="1423" y="1253"/>
                    <a:pt x="1424" y="1256"/>
                    <a:pt x="1424" y="1259"/>
                  </a:cubicBezTo>
                  <a:cubicBezTo>
                    <a:pt x="1430" y="1247"/>
                    <a:pt x="1437" y="1235"/>
                    <a:pt x="1447" y="1231"/>
                  </a:cubicBezTo>
                  <a:cubicBezTo>
                    <a:pt x="1469" y="1222"/>
                    <a:pt x="1486" y="1214"/>
                    <a:pt x="1486" y="1194"/>
                  </a:cubicBezTo>
                  <a:cubicBezTo>
                    <a:pt x="1486" y="1173"/>
                    <a:pt x="1471" y="1164"/>
                    <a:pt x="1501" y="1164"/>
                  </a:cubicBezTo>
                  <a:cubicBezTo>
                    <a:pt x="1532" y="1164"/>
                    <a:pt x="1591" y="1177"/>
                    <a:pt x="1591" y="1135"/>
                  </a:cubicBezTo>
                  <a:cubicBezTo>
                    <a:pt x="1591" y="1092"/>
                    <a:pt x="1576" y="1062"/>
                    <a:pt x="1608" y="1079"/>
                  </a:cubicBezTo>
                  <a:cubicBezTo>
                    <a:pt x="1641" y="1096"/>
                    <a:pt x="1663" y="1090"/>
                    <a:pt x="1674" y="1066"/>
                  </a:cubicBezTo>
                  <a:cubicBezTo>
                    <a:pt x="1685" y="1042"/>
                    <a:pt x="1700" y="1042"/>
                    <a:pt x="1685" y="1020"/>
                  </a:cubicBezTo>
                  <a:cubicBezTo>
                    <a:pt x="1670" y="997"/>
                    <a:pt x="1672" y="979"/>
                    <a:pt x="1694" y="971"/>
                  </a:cubicBezTo>
                  <a:cubicBezTo>
                    <a:pt x="1715" y="964"/>
                    <a:pt x="1777" y="940"/>
                    <a:pt x="1801" y="910"/>
                  </a:cubicBezTo>
                  <a:cubicBezTo>
                    <a:pt x="1825" y="881"/>
                    <a:pt x="1851" y="870"/>
                    <a:pt x="1840" y="836"/>
                  </a:cubicBezTo>
                  <a:cubicBezTo>
                    <a:pt x="1829" y="803"/>
                    <a:pt x="1807" y="732"/>
                    <a:pt x="1862" y="681"/>
                  </a:cubicBezTo>
                  <a:cubicBezTo>
                    <a:pt x="1916" y="629"/>
                    <a:pt x="1936" y="640"/>
                    <a:pt x="1938" y="599"/>
                  </a:cubicBezTo>
                  <a:cubicBezTo>
                    <a:pt x="1940" y="558"/>
                    <a:pt x="1932" y="536"/>
                    <a:pt x="1954" y="523"/>
                  </a:cubicBezTo>
                  <a:cubicBezTo>
                    <a:pt x="1975" y="510"/>
                    <a:pt x="1978" y="504"/>
                    <a:pt x="1967" y="48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19" name="Freeform 17"/>
            <p:cNvSpPr>
              <a:spLocks/>
            </p:cNvSpPr>
            <p:nvPr/>
          </p:nvSpPr>
          <p:spPr bwMode="auto">
            <a:xfrm>
              <a:off x="3354357" y="2462471"/>
              <a:ext cx="586556" cy="881329"/>
            </a:xfrm>
            <a:custGeom>
              <a:avLst/>
              <a:gdLst>
                <a:gd name="T0" fmla="*/ 1149 w 1273"/>
                <a:gd name="T1" fmla="*/ 1405 h 1992"/>
                <a:gd name="T2" fmla="*/ 1053 w 1273"/>
                <a:gd name="T3" fmla="*/ 1201 h 1992"/>
                <a:gd name="T4" fmla="*/ 1105 w 1273"/>
                <a:gd name="T5" fmla="*/ 957 h 1992"/>
                <a:gd name="T6" fmla="*/ 1044 w 1273"/>
                <a:gd name="T7" fmla="*/ 727 h 1992"/>
                <a:gd name="T8" fmla="*/ 1088 w 1273"/>
                <a:gd name="T9" fmla="*/ 590 h 1992"/>
                <a:gd name="T10" fmla="*/ 1088 w 1273"/>
                <a:gd name="T11" fmla="*/ 486 h 1992"/>
                <a:gd name="T12" fmla="*/ 1094 w 1273"/>
                <a:gd name="T13" fmla="*/ 280 h 1992"/>
                <a:gd name="T14" fmla="*/ 1131 w 1273"/>
                <a:gd name="T15" fmla="*/ 132 h 1992"/>
                <a:gd name="T16" fmla="*/ 1098 w 1273"/>
                <a:gd name="T17" fmla="*/ 0 h 1992"/>
                <a:gd name="T18" fmla="*/ 996 w 1273"/>
                <a:gd name="T19" fmla="*/ 76 h 1992"/>
                <a:gd name="T20" fmla="*/ 900 w 1273"/>
                <a:gd name="T21" fmla="*/ 110 h 1992"/>
                <a:gd name="T22" fmla="*/ 834 w 1273"/>
                <a:gd name="T23" fmla="*/ 265 h 1992"/>
                <a:gd name="T24" fmla="*/ 699 w 1273"/>
                <a:gd name="T25" fmla="*/ 380 h 1992"/>
                <a:gd name="T26" fmla="*/ 629 w 1273"/>
                <a:gd name="T27" fmla="*/ 506 h 1992"/>
                <a:gd name="T28" fmla="*/ 476 w 1273"/>
                <a:gd name="T29" fmla="*/ 491 h 1992"/>
                <a:gd name="T30" fmla="*/ 377 w 1273"/>
                <a:gd name="T31" fmla="*/ 501 h 1992"/>
                <a:gd name="T32" fmla="*/ 314 w 1273"/>
                <a:gd name="T33" fmla="*/ 595 h 1992"/>
                <a:gd name="T34" fmla="*/ 327 w 1273"/>
                <a:gd name="T35" fmla="*/ 704 h 1992"/>
                <a:gd name="T36" fmla="*/ 500 w 1273"/>
                <a:gd name="T37" fmla="*/ 784 h 1992"/>
                <a:gd name="T38" fmla="*/ 664 w 1273"/>
                <a:gd name="T39" fmla="*/ 901 h 1992"/>
                <a:gd name="T40" fmla="*/ 642 w 1273"/>
                <a:gd name="T41" fmla="*/ 1038 h 1992"/>
                <a:gd name="T42" fmla="*/ 563 w 1273"/>
                <a:gd name="T43" fmla="*/ 1120 h 1992"/>
                <a:gd name="T44" fmla="*/ 509 w 1273"/>
                <a:gd name="T45" fmla="*/ 1127 h 1992"/>
                <a:gd name="T46" fmla="*/ 472 w 1273"/>
                <a:gd name="T47" fmla="*/ 1196 h 1992"/>
                <a:gd name="T48" fmla="*/ 356 w 1273"/>
                <a:gd name="T49" fmla="*/ 1225 h 1992"/>
                <a:gd name="T50" fmla="*/ 205 w 1273"/>
                <a:gd name="T51" fmla="*/ 1183 h 1992"/>
                <a:gd name="T52" fmla="*/ 175 w 1273"/>
                <a:gd name="T53" fmla="*/ 1277 h 1992"/>
                <a:gd name="T54" fmla="*/ 179 w 1273"/>
                <a:gd name="T55" fmla="*/ 1331 h 1992"/>
                <a:gd name="T56" fmla="*/ 212 w 1273"/>
                <a:gd name="T57" fmla="*/ 1416 h 1992"/>
                <a:gd name="T58" fmla="*/ 179 w 1273"/>
                <a:gd name="T59" fmla="*/ 1481 h 1992"/>
                <a:gd name="T60" fmla="*/ 201 w 1273"/>
                <a:gd name="T61" fmla="*/ 1540 h 1992"/>
                <a:gd name="T62" fmla="*/ 148 w 1273"/>
                <a:gd name="T63" fmla="*/ 1551 h 1992"/>
                <a:gd name="T64" fmla="*/ 76 w 1273"/>
                <a:gd name="T65" fmla="*/ 1564 h 1992"/>
                <a:gd name="T66" fmla="*/ 61 w 1273"/>
                <a:gd name="T67" fmla="*/ 1624 h 1992"/>
                <a:gd name="T68" fmla="*/ 61 w 1273"/>
                <a:gd name="T69" fmla="*/ 1698 h 1992"/>
                <a:gd name="T70" fmla="*/ 46 w 1273"/>
                <a:gd name="T71" fmla="*/ 1735 h 1992"/>
                <a:gd name="T72" fmla="*/ 214 w 1273"/>
                <a:gd name="T73" fmla="*/ 1789 h 1992"/>
                <a:gd name="T74" fmla="*/ 349 w 1273"/>
                <a:gd name="T75" fmla="*/ 1823 h 1992"/>
                <a:gd name="T76" fmla="*/ 438 w 1273"/>
                <a:gd name="T77" fmla="*/ 1834 h 1992"/>
                <a:gd name="T78" fmla="*/ 536 w 1273"/>
                <a:gd name="T79" fmla="*/ 1890 h 1992"/>
                <a:gd name="T80" fmla="*/ 677 w 1273"/>
                <a:gd name="T81" fmla="*/ 1876 h 1992"/>
                <a:gd name="T82" fmla="*/ 805 w 1273"/>
                <a:gd name="T83" fmla="*/ 1929 h 1992"/>
                <a:gd name="T84" fmla="*/ 939 w 1273"/>
                <a:gd name="T85" fmla="*/ 1959 h 1992"/>
                <a:gd name="T86" fmla="*/ 970 w 1273"/>
                <a:gd name="T87" fmla="*/ 1909 h 1992"/>
                <a:gd name="T88" fmla="*/ 930 w 1273"/>
                <a:gd name="T89" fmla="*/ 1816 h 1992"/>
                <a:gd name="T90" fmla="*/ 1059 w 1273"/>
                <a:gd name="T91" fmla="*/ 1752 h 1992"/>
                <a:gd name="T92" fmla="*/ 974 w 1273"/>
                <a:gd name="T93" fmla="*/ 1679 h 1992"/>
                <a:gd name="T94" fmla="*/ 913 w 1273"/>
                <a:gd name="T95" fmla="*/ 1626 h 1992"/>
                <a:gd name="T96" fmla="*/ 1048 w 1273"/>
                <a:gd name="T97" fmla="*/ 1603 h 1992"/>
                <a:gd name="T98" fmla="*/ 1168 w 1273"/>
                <a:gd name="T99" fmla="*/ 1607 h 1992"/>
                <a:gd name="T100" fmla="*/ 1256 w 1273"/>
                <a:gd name="T101" fmla="*/ 1527 h 1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73" h="1992">
                  <a:moveTo>
                    <a:pt x="1256" y="1527"/>
                  </a:moveTo>
                  <a:cubicBezTo>
                    <a:pt x="1238" y="1499"/>
                    <a:pt x="1164" y="1449"/>
                    <a:pt x="1149" y="1405"/>
                  </a:cubicBezTo>
                  <a:cubicBezTo>
                    <a:pt x="1133" y="1360"/>
                    <a:pt x="1118" y="1342"/>
                    <a:pt x="1092" y="1314"/>
                  </a:cubicBezTo>
                  <a:cubicBezTo>
                    <a:pt x="1066" y="1286"/>
                    <a:pt x="1055" y="1257"/>
                    <a:pt x="1053" y="1201"/>
                  </a:cubicBezTo>
                  <a:cubicBezTo>
                    <a:pt x="1050" y="1146"/>
                    <a:pt x="1066" y="1110"/>
                    <a:pt x="1081" y="1075"/>
                  </a:cubicBezTo>
                  <a:cubicBezTo>
                    <a:pt x="1096" y="1040"/>
                    <a:pt x="1131" y="1016"/>
                    <a:pt x="1105" y="957"/>
                  </a:cubicBezTo>
                  <a:cubicBezTo>
                    <a:pt x="1079" y="897"/>
                    <a:pt x="1063" y="888"/>
                    <a:pt x="1063" y="853"/>
                  </a:cubicBezTo>
                  <a:cubicBezTo>
                    <a:pt x="1063" y="818"/>
                    <a:pt x="1070" y="753"/>
                    <a:pt x="1044" y="727"/>
                  </a:cubicBezTo>
                  <a:cubicBezTo>
                    <a:pt x="1018" y="701"/>
                    <a:pt x="1033" y="664"/>
                    <a:pt x="1048" y="638"/>
                  </a:cubicBezTo>
                  <a:cubicBezTo>
                    <a:pt x="1063" y="612"/>
                    <a:pt x="1107" y="617"/>
                    <a:pt x="1088" y="590"/>
                  </a:cubicBezTo>
                  <a:cubicBezTo>
                    <a:pt x="1068" y="562"/>
                    <a:pt x="1066" y="556"/>
                    <a:pt x="1085" y="540"/>
                  </a:cubicBezTo>
                  <a:cubicBezTo>
                    <a:pt x="1105" y="523"/>
                    <a:pt x="1103" y="504"/>
                    <a:pt x="1088" y="486"/>
                  </a:cubicBezTo>
                  <a:cubicBezTo>
                    <a:pt x="1072" y="467"/>
                    <a:pt x="989" y="395"/>
                    <a:pt x="1029" y="360"/>
                  </a:cubicBezTo>
                  <a:cubicBezTo>
                    <a:pt x="1068" y="325"/>
                    <a:pt x="1092" y="328"/>
                    <a:pt x="1094" y="280"/>
                  </a:cubicBezTo>
                  <a:cubicBezTo>
                    <a:pt x="1096" y="232"/>
                    <a:pt x="1101" y="236"/>
                    <a:pt x="1107" y="199"/>
                  </a:cubicBezTo>
                  <a:cubicBezTo>
                    <a:pt x="1114" y="161"/>
                    <a:pt x="1116" y="148"/>
                    <a:pt x="1131" y="132"/>
                  </a:cubicBezTo>
                  <a:cubicBezTo>
                    <a:pt x="1146" y="115"/>
                    <a:pt x="1155" y="84"/>
                    <a:pt x="1140" y="65"/>
                  </a:cubicBezTo>
                  <a:cubicBezTo>
                    <a:pt x="1128" y="51"/>
                    <a:pt x="1107" y="25"/>
                    <a:pt x="1098" y="0"/>
                  </a:cubicBezTo>
                  <a:cubicBezTo>
                    <a:pt x="1092" y="1"/>
                    <a:pt x="1085" y="8"/>
                    <a:pt x="1074" y="24"/>
                  </a:cubicBezTo>
                  <a:cubicBezTo>
                    <a:pt x="1039" y="80"/>
                    <a:pt x="1018" y="91"/>
                    <a:pt x="996" y="76"/>
                  </a:cubicBezTo>
                  <a:cubicBezTo>
                    <a:pt x="974" y="61"/>
                    <a:pt x="917" y="21"/>
                    <a:pt x="917" y="47"/>
                  </a:cubicBezTo>
                  <a:cubicBezTo>
                    <a:pt x="917" y="73"/>
                    <a:pt x="926" y="87"/>
                    <a:pt x="900" y="110"/>
                  </a:cubicBezTo>
                  <a:cubicBezTo>
                    <a:pt x="873" y="132"/>
                    <a:pt x="839" y="136"/>
                    <a:pt x="843" y="173"/>
                  </a:cubicBezTo>
                  <a:cubicBezTo>
                    <a:pt x="847" y="210"/>
                    <a:pt x="904" y="258"/>
                    <a:pt x="834" y="265"/>
                  </a:cubicBezTo>
                  <a:cubicBezTo>
                    <a:pt x="764" y="273"/>
                    <a:pt x="777" y="273"/>
                    <a:pt x="764" y="302"/>
                  </a:cubicBezTo>
                  <a:cubicBezTo>
                    <a:pt x="751" y="332"/>
                    <a:pt x="716" y="354"/>
                    <a:pt x="699" y="380"/>
                  </a:cubicBezTo>
                  <a:cubicBezTo>
                    <a:pt x="681" y="406"/>
                    <a:pt x="651" y="417"/>
                    <a:pt x="651" y="454"/>
                  </a:cubicBezTo>
                  <a:cubicBezTo>
                    <a:pt x="651" y="491"/>
                    <a:pt x="659" y="506"/>
                    <a:pt x="629" y="506"/>
                  </a:cubicBezTo>
                  <a:cubicBezTo>
                    <a:pt x="598" y="506"/>
                    <a:pt x="576" y="554"/>
                    <a:pt x="550" y="528"/>
                  </a:cubicBezTo>
                  <a:cubicBezTo>
                    <a:pt x="524" y="502"/>
                    <a:pt x="493" y="469"/>
                    <a:pt x="476" y="491"/>
                  </a:cubicBezTo>
                  <a:cubicBezTo>
                    <a:pt x="458" y="514"/>
                    <a:pt x="410" y="502"/>
                    <a:pt x="384" y="502"/>
                  </a:cubicBezTo>
                  <a:cubicBezTo>
                    <a:pt x="381" y="502"/>
                    <a:pt x="379" y="502"/>
                    <a:pt x="377" y="501"/>
                  </a:cubicBezTo>
                  <a:cubicBezTo>
                    <a:pt x="364" y="519"/>
                    <a:pt x="352" y="532"/>
                    <a:pt x="334" y="545"/>
                  </a:cubicBezTo>
                  <a:cubicBezTo>
                    <a:pt x="310" y="562"/>
                    <a:pt x="323" y="573"/>
                    <a:pt x="314" y="595"/>
                  </a:cubicBezTo>
                  <a:cubicBezTo>
                    <a:pt x="306" y="617"/>
                    <a:pt x="306" y="623"/>
                    <a:pt x="323" y="645"/>
                  </a:cubicBezTo>
                  <a:cubicBezTo>
                    <a:pt x="341" y="667"/>
                    <a:pt x="319" y="679"/>
                    <a:pt x="327" y="704"/>
                  </a:cubicBezTo>
                  <a:cubicBezTo>
                    <a:pt x="336" y="730"/>
                    <a:pt x="391" y="740"/>
                    <a:pt x="430" y="747"/>
                  </a:cubicBezTo>
                  <a:cubicBezTo>
                    <a:pt x="469" y="754"/>
                    <a:pt x="472" y="760"/>
                    <a:pt x="500" y="784"/>
                  </a:cubicBezTo>
                  <a:cubicBezTo>
                    <a:pt x="528" y="808"/>
                    <a:pt x="592" y="814"/>
                    <a:pt x="631" y="825"/>
                  </a:cubicBezTo>
                  <a:cubicBezTo>
                    <a:pt x="670" y="836"/>
                    <a:pt x="648" y="868"/>
                    <a:pt x="664" y="901"/>
                  </a:cubicBezTo>
                  <a:cubicBezTo>
                    <a:pt x="679" y="934"/>
                    <a:pt x="646" y="938"/>
                    <a:pt x="624" y="966"/>
                  </a:cubicBezTo>
                  <a:cubicBezTo>
                    <a:pt x="603" y="994"/>
                    <a:pt x="622" y="1016"/>
                    <a:pt x="642" y="1038"/>
                  </a:cubicBezTo>
                  <a:cubicBezTo>
                    <a:pt x="662" y="1060"/>
                    <a:pt x="668" y="1070"/>
                    <a:pt x="662" y="1095"/>
                  </a:cubicBezTo>
                  <a:cubicBezTo>
                    <a:pt x="655" y="1121"/>
                    <a:pt x="590" y="1123"/>
                    <a:pt x="563" y="1120"/>
                  </a:cubicBezTo>
                  <a:cubicBezTo>
                    <a:pt x="537" y="1116"/>
                    <a:pt x="544" y="1114"/>
                    <a:pt x="537" y="1127"/>
                  </a:cubicBezTo>
                  <a:cubicBezTo>
                    <a:pt x="531" y="1140"/>
                    <a:pt x="526" y="1138"/>
                    <a:pt x="509" y="1127"/>
                  </a:cubicBezTo>
                  <a:cubicBezTo>
                    <a:pt x="491" y="1116"/>
                    <a:pt x="489" y="1129"/>
                    <a:pt x="461" y="1136"/>
                  </a:cubicBezTo>
                  <a:cubicBezTo>
                    <a:pt x="432" y="1144"/>
                    <a:pt x="472" y="1162"/>
                    <a:pt x="472" y="1196"/>
                  </a:cubicBezTo>
                  <a:cubicBezTo>
                    <a:pt x="472" y="1229"/>
                    <a:pt x="445" y="1209"/>
                    <a:pt x="419" y="1209"/>
                  </a:cubicBezTo>
                  <a:cubicBezTo>
                    <a:pt x="393" y="1209"/>
                    <a:pt x="389" y="1222"/>
                    <a:pt x="356" y="1225"/>
                  </a:cubicBezTo>
                  <a:cubicBezTo>
                    <a:pt x="323" y="1229"/>
                    <a:pt x="297" y="1207"/>
                    <a:pt x="288" y="1188"/>
                  </a:cubicBezTo>
                  <a:cubicBezTo>
                    <a:pt x="279" y="1170"/>
                    <a:pt x="249" y="1179"/>
                    <a:pt x="205" y="1183"/>
                  </a:cubicBezTo>
                  <a:cubicBezTo>
                    <a:pt x="161" y="1186"/>
                    <a:pt x="172" y="1222"/>
                    <a:pt x="183" y="1238"/>
                  </a:cubicBezTo>
                  <a:cubicBezTo>
                    <a:pt x="194" y="1255"/>
                    <a:pt x="192" y="1270"/>
                    <a:pt x="175" y="1277"/>
                  </a:cubicBezTo>
                  <a:cubicBezTo>
                    <a:pt x="157" y="1285"/>
                    <a:pt x="144" y="1305"/>
                    <a:pt x="142" y="1320"/>
                  </a:cubicBezTo>
                  <a:cubicBezTo>
                    <a:pt x="140" y="1335"/>
                    <a:pt x="159" y="1335"/>
                    <a:pt x="179" y="1331"/>
                  </a:cubicBezTo>
                  <a:cubicBezTo>
                    <a:pt x="199" y="1327"/>
                    <a:pt x="207" y="1348"/>
                    <a:pt x="223" y="1362"/>
                  </a:cubicBezTo>
                  <a:cubicBezTo>
                    <a:pt x="238" y="1377"/>
                    <a:pt x="210" y="1394"/>
                    <a:pt x="212" y="1416"/>
                  </a:cubicBezTo>
                  <a:cubicBezTo>
                    <a:pt x="214" y="1438"/>
                    <a:pt x="199" y="1438"/>
                    <a:pt x="188" y="1455"/>
                  </a:cubicBezTo>
                  <a:cubicBezTo>
                    <a:pt x="177" y="1472"/>
                    <a:pt x="168" y="1474"/>
                    <a:pt x="179" y="1481"/>
                  </a:cubicBezTo>
                  <a:cubicBezTo>
                    <a:pt x="190" y="1488"/>
                    <a:pt x="199" y="1498"/>
                    <a:pt x="181" y="1514"/>
                  </a:cubicBezTo>
                  <a:cubicBezTo>
                    <a:pt x="164" y="1531"/>
                    <a:pt x="181" y="1525"/>
                    <a:pt x="201" y="1540"/>
                  </a:cubicBezTo>
                  <a:cubicBezTo>
                    <a:pt x="220" y="1555"/>
                    <a:pt x="214" y="1570"/>
                    <a:pt x="185" y="1572"/>
                  </a:cubicBezTo>
                  <a:cubicBezTo>
                    <a:pt x="157" y="1574"/>
                    <a:pt x="161" y="1562"/>
                    <a:pt x="148" y="1551"/>
                  </a:cubicBezTo>
                  <a:cubicBezTo>
                    <a:pt x="135" y="1540"/>
                    <a:pt x="129" y="1555"/>
                    <a:pt x="124" y="1568"/>
                  </a:cubicBezTo>
                  <a:cubicBezTo>
                    <a:pt x="120" y="1581"/>
                    <a:pt x="92" y="1568"/>
                    <a:pt x="76" y="1564"/>
                  </a:cubicBezTo>
                  <a:cubicBezTo>
                    <a:pt x="61" y="1561"/>
                    <a:pt x="48" y="1579"/>
                    <a:pt x="24" y="1592"/>
                  </a:cubicBezTo>
                  <a:cubicBezTo>
                    <a:pt x="0" y="1605"/>
                    <a:pt x="37" y="1616"/>
                    <a:pt x="61" y="1624"/>
                  </a:cubicBezTo>
                  <a:cubicBezTo>
                    <a:pt x="85" y="1631"/>
                    <a:pt x="83" y="1638"/>
                    <a:pt x="68" y="1655"/>
                  </a:cubicBezTo>
                  <a:cubicBezTo>
                    <a:pt x="52" y="1672"/>
                    <a:pt x="83" y="1685"/>
                    <a:pt x="61" y="1698"/>
                  </a:cubicBezTo>
                  <a:cubicBezTo>
                    <a:pt x="49" y="1705"/>
                    <a:pt x="34" y="1721"/>
                    <a:pt x="24" y="1734"/>
                  </a:cubicBezTo>
                  <a:cubicBezTo>
                    <a:pt x="32" y="1734"/>
                    <a:pt x="39" y="1735"/>
                    <a:pt x="46" y="1735"/>
                  </a:cubicBezTo>
                  <a:cubicBezTo>
                    <a:pt x="78" y="1735"/>
                    <a:pt x="81" y="1768"/>
                    <a:pt x="109" y="1800"/>
                  </a:cubicBezTo>
                  <a:cubicBezTo>
                    <a:pt x="137" y="1831"/>
                    <a:pt x="179" y="1807"/>
                    <a:pt x="214" y="1789"/>
                  </a:cubicBezTo>
                  <a:cubicBezTo>
                    <a:pt x="249" y="1770"/>
                    <a:pt x="271" y="1778"/>
                    <a:pt x="313" y="1776"/>
                  </a:cubicBezTo>
                  <a:cubicBezTo>
                    <a:pt x="356" y="1773"/>
                    <a:pt x="333" y="1803"/>
                    <a:pt x="349" y="1823"/>
                  </a:cubicBezTo>
                  <a:cubicBezTo>
                    <a:pt x="366" y="1842"/>
                    <a:pt x="382" y="1831"/>
                    <a:pt x="402" y="1823"/>
                  </a:cubicBezTo>
                  <a:cubicBezTo>
                    <a:pt x="421" y="1815"/>
                    <a:pt x="428" y="1817"/>
                    <a:pt x="438" y="1834"/>
                  </a:cubicBezTo>
                  <a:cubicBezTo>
                    <a:pt x="448" y="1851"/>
                    <a:pt x="457" y="1851"/>
                    <a:pt x="474" y="1845"/>
                  </a:cubicBezTo>
                  <a:cubicBezTo>
                    <a:pt x="490" y="1840"/>
                    <a:pt x="510" y="1867"/>
                    <a:pt x="536" y="1890"/>
                  </a:cubicBezTo>
                  <a:cubicBezTo>
                    <a:pt x="562" y="1912"/>
                    <a:pt x="585" y="1895"/>
                    <a:pt x="611" y="1876"/>
                  </a:cubicBezTo>
                  <a:cubicBezTo>
                    <a:pt x="638" y="1856"/>
                    <a:pt x="654" y="1876"/>
                    <a:pt x="677" y="1876"/>
                  </a:cubicBezTo>
                  <a:cubicBezTo>
                    <a:pt x="700" y="1876"/>
                    <a:pt x="723" y="1895"/>
                    <a:pt x="739" y="1912"/>
                  </a:cubicBezTo>
                  <a:cubicBezTo>
                    <a:pt x="756" y="1929"/>
                    <a:pt x="769" y="1931"/>
                    <a:pt x="805" y="1929"/>
                  </a:cubicBezTo>
                  <a:cubicBezTo>
                    <a:pt x="841" y="1926"/>
                    <a:pt x="828" y="1937"/>
                    <a:pt x="857" y="1965"/>
                  </a:cubicBezTo>
                  <a:cubicBezTo>
                    <a:pt x="887" y="1992"/>
                    <a:pt x="903" y="1976"/>
                    <a:pt x="939" y="1959"/>
                  </a:cubicBezTo>
                  <a:cubicBezTo>
                    <a:pt x="947" y="1955"/>
                    <a:pt x="955" y="1954"/>
                    <a:pt x="963" y="1952"/>
                  </a:cubicBezTo>
                  <a:cubicBezTo>
                    <a:pt x="968" y="1936"/>
                    <a:pt x="973" y="1918"/>
                    <a:pt x="970" y="1909"/>
                  </a:cubicBezTo>
                  <a:cubicBezTo>
                    <a:pt x="963" y="1891"/>
                    <a:pt x="948" y="1874"/>
                    <a:pt x="928" y="1859"/>
                  </a:cubicBezTo>
                  <a:cubicBezTo>
                    <a:pt x="908" y="1844"/>
                    <a:pt x="915" y="1837"/>
                    <a:pt x="930" y="1816"/>
                  </a:cubicBezTo>
                  <a:cubicBezTo>
                    <a:pt x="946" y="1796"/>
                    <a:pt x="943" y="1768"/>
                    <a:pt x="978" y="1770"/>
                  </a:cubicBezTo>
                  <a:cubicBezTo>
                    <a:pt x="1013" y="1772"/>
                    <a:pt x="1057" y="1774"/>
                    <a:pt x="1059" y="1752"/>
                  </a:cubicBezTo>
                  <a:cubicBezTo>
                    <a:pt x="1061" y="1729"/>
                    <a:pt x="1074" y="1696"/>
                    <a:pt x="1044" y="1694"/>
                  </a:cubicBezTo>
                  <a:cubicBezTo>
                    <a:pt x="1013" y="1692"/>
                    <a:pt x="972" y="1698"/>
                    <a:pt x="974" y="1679"/>
                  </a:cubicBezTo>
                  <a:cubicBezTo>
                    <a:pt x="976" y="1661"/>
                    <a:pt x="978" y="1644"/>
                    <a:pt x="952" y="1644"/>
                  </a:cubicBezTo>
                  <a:cubicBezTo>
                    <a:pt x="926" y="1644"/>
                    <a:pt x="913" y="1637"/>
                    <a:pt x="913" y="1626"/>
                  </a:cubicBezTo>
                  <a:cubicBezTo>
                    <a:pt x="913" y="1614"/>
                    <a:pt x="904" y="1592"/>
                    <a:pt x="965" y="1600"/>
                  </a:cubicBezTo>
                  <a:cubicBezTo>
                    <a:pt x="1026" y="1607"/>
                    <a:pt x="1042" y="1587"/>
                    <a:pt x="1048" y="1603"/>
                  </a:cubicBezTo>
                  <a:cubicBezTo>
                    <a:pt x="1055" y="1620"/>
                    <a:pt x="1059" y="1620"/>
                    <a:pt x="1092" y="1620"/>
                  </a:cubicBezTo>
                  <a:cubicBezTo>
                    <a:pt x="1125" y="1620"/>
                    <a:pt x="1127" y="1588"/>
                    <a:pt x="1168" y="1607"/>
                  </a:cubicBezTo>
                  <a:cubicBezTo>
                    <a:pt x="1210" y="1626"/>
                    <a:pt x="1210" y="1614"/>
                    <a:pt x="1232" y="1592"/>
                  </a:cubicBezTo>
                  <a:cubicBezTo>
                    <a:pt x="1254" y="1570"/>
                    <a:pt x="1273" y="1555"/>
                    <a:pt x="1256" y="1527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0" name="Freeform 18"/>
            <p:cNvSpPr>
              <a:spLocks/>
            </p:cNvSpPr>
            <p:nvPr/>
          </p:nvSpPr>
          <p:spPr bwMode="auto">
            <a:xfrm>
              <a:off x="3147571" y="3631522"/>
              <a:ext cx="695914" cy="526694"/>
            </a:xfrm>
            <a:custGeom>
              <a:avLst/>
              <a:gdLst>
                <a:gd name="T0" fmla="*/ 1227 w 1511"/>
                <a:gd name="T1" fmla="*/ 158 h 1190"/>
                <a:gd name="T2" fmla="*/ 1173 w 1511"/>
                <a:gd name="T3" fmla="*/ 104 h 1190"/>
                <a:gd name="T4" fmla="*/ 1123 w 1511"/>
                <a:gd name="T5" fmla="*/ 32 h 1190"/>
                <a:gd name="T6" fmla="*/ 1024 w 1511"/>
                <a:gd name="T7" fmla="*/ 35 h 1190"/>
                <a:gd name="T8" fmla="*/ 943 w 1511"/>
                <a:gd name="T9" fmla="*/ 43 h 1190"/>
                <a:gd name="T10" fmla="*/ 880 w 1511"/>
                <a:gd name="T11" fmla="*/ 89 h 1190"/>
                <a:gd name="T12" fmla="*/ 756 w 1511"/>
                <a:gd name="T13" fmla="*/ 180 h 1190"/>
                <a:gd name="T14" fmla="*/ 592 w 1511"/>
                <a:gd name="T15" fmla="*/ 139 h 1190"/>
                <a:gd name="T16" fmla="*/ 500 w 1511"/>
                <a:gd name="T17" fmla="*/ 191 h 1190"/>
                <a:gd name="T18" fmla="*/ 620 w 1511"/>
                <a:gd name="T19" fmla="*/ 287 h 1190"/>
                <a:gd name="T20" fmla="*/ 675 w 1511"/>
                <a:gd name="T21" fmla="*/ 361 h 1190"/>
                <a:gd name="T22" fmla="*/ 572 w 1511"/>
                <a:gd name="T23" fmla="*/ 389 h 1190"/>
                <a:gd name="T24" fmla="*/ 469 w 1511"/>
                <a:gd name="T25" fmla="*/ 393 h 1190"/>
                <a:gd name="T26" fmla="*/ 419 w 1511"/>
                <a:gd name="T27" fmla="*/ 398 h 1190"/>
                <a:gd name="T28" fmla="*/ 293 w 1511"/>
                <a:gd name="T29" fmla="*/ 504 h 1190"/>
                <a:gd name="T30" fmla="*/ 144 w 1511"/>
                <a:gd name="T31" fmla="*/ 523 h 1190"/>
                <a:gd name="T32" fmla="*/ 35 w 1511"/>
                <a:gd name="T33" fmla="*/ 549 h 1190"/>
                <a:gd name="T34" fmla="*/ 30 w 1511"/>
                <a:gd name="T35" fmla="*/ 630 h 1190"/>
                <a:gd name="T36" fmla="*/ 113 w 1511"/>
                <a:gd name="T37" fmla="*/ 704 h 1190"/>
                <a:gd name="T38" fmla="*/ 210 w 1511"/>
                <a:gd name="T39" fmla="*/ 678 h 1190"/>
                <a:gd name="T40" fmla="*/ 258 w 1511"/>
                <a:gd name="T41" fmla="*/ 790 h 1190"/>
                <a:gd name="T42" fmla="*/ 201 w 1511"/>
                <a:gd name="T43" fmla="*/ 953 h 1190"/>
                <a:gd name="T44" fmla="*/ 258 w 1511"/>
                <a:gd name="T45" fmla="*/ 1127 h 1190"/>
                <a:gd name="T46" fmla="*/ 376 w 1511"/>
                <a:gd name="T47" fmla="*/ 1138 h 1190"/>
                <a:gd name="T48" fmla="*/ 524 w 1511"/>
                <a:gd name="T49" fmla="*/ 1134 h 1190"/>
                <a:gd name="T50" fmla="*/ 673 w 1511"/>
                <a:gd name="T51" fmla="*/ 1112 h 1190"/>
                <a:gd name="T52" fmla="*/ 847 w 1511"/>
                <a:gd name="T53" fmla="*/ 1023 h 1190"/>
                <a:gd name="T54" fmla="*/ 970 w 1511"/>
                <a:gd name="T55" fmla="*/ 979 h 1190"/>
                <a:gd name="T56" fmla="*/ 1088 w 1511"/>
                <a:gd name="T57" fmla="*/ 1030 h 1190"/>
                <a:gd name="T58" fmla="*/ 1171 w 1511"/>
                <a:gd name="T59" fmla="*/ 956 h 1190"/>
                <a:gd name="T60" fmla="*/ 1302 w 1511"/>
                <a:gd name="T61" fmla="*/ 927 h 1190"/>
                <a:gd name="T62" fmla="*/ 1372 w 1511"/>
                <a:gd name="T63" fmla="*/ 860 h 1190"/>
                <a:gd name="T64" fmla="*/ 1489 w 1511"/>
                <a:gd name="T65" fmla="*/ 819 h 1190"/>
                <a:gd name="T66" fmla="*/ 1468 w 1511"/>
                <a:gd name="T67" fmla="*/ 671 h 1190"/>
                <a:gd name="T68" fmla="*/ 1472 w 1511"/>
                <a:gd name="T69" fmla="*/ 593 h 1190"/>
                <a:gd name="T70" fmla="*/ 1393 w 1511"/>
                <a:gd name="T71" fmla="*/ 512 h 1190"/>
                <a:gd name="T72" fmla="*/ 1341 w 1511"/>
                <a:gd name="T73" fmla="*/ 486 h 1190"/>
                <a:gd name="T74" fmla="*/ 1437 w 1511"/>
                <a:gd name="T75" fmla="*/ 345 h 1190"/>
                <a:gd name="T76" fmla="*/ 1402 w 1511"/>
                <a:gd name="T77" fmla="*/ 200 h 1190"/>
                <a:gd name="T78" fmla="*/ 1352 w 1511"/>
                <a:gd name="T79" fmla="*/ 222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11" h="1190">
                  <a:moveTo>
                    <a:pt x="1275" y="219"/>
                  </a:moveTo>
                  <a:cubicBezTo>
                    <a:pt x="1234" y="202"/>
                    <a:pt x="1240" y="182"/>
                    <a:pt x="1227" y="158"/>
                  </a:cubicBezTo>
                  <a:cubicBezTo>
                    <a:pt x="1214" y="134"/>
                    <a:pt x="1195" y="132"/>
                    <a:pt x="1171" y="128"/>
                  </a:cubicBezTo>
                  <a:cubicBezTo>
                    <a:pt x="1147" y="124"/>
                    <a:pt x="1162" y="121"/>
                    <a:pt x="1173" y="104"/>
                  </a:cubicBezTo>
                  <a:cubicBezTo>
                    <a:pt x="1184" y="87"/>
                    <a:pt x="1160" y="80"/>
                    <a:pt x="1160" y="65"/>
                  </a:cubicBezTo>
                  <a:cubicBezTo>
                    <a:pt x="1160" y="50"/>
                    <a:pt x="1151" y="33"/>
                    <a:pt x="1123" y="32"/>
                  </a:cubicBezTo>
                  <a:cubicBezTo>
                    <a:pt x="1094" y="30"/>
                    <a:pt x="1083" y="33"/>
                    <a:pt x="1066" y="54"/>
                  </a:cubicBezTo>
                  <a:cubicBezTo>
                    <a:pt x="1048" y="74"/>
                    <a:pt x="1029" y="54"/>
                    <a:pt x="1024" y="35"/>
                  </a:cubicBezTo>
                  <a:cubicBezTo>
                    <a:pt x="1020" y="17"/>
                    <a:pt x="991" y="11"/>
                    <a:pt x="965" y="6"/>
                  </a:cubicBezTo>
                  <a:cubicBezTo>
                    <a:pt x="939" y="0"/>
                    <a:pt x="924" y="24"/>
                    <a:pt x="943" y="43"/>
                  </a:cubicBezTo>
                  <a:cubicBezTo>
                    <a:pt x="963" y="61"/>
                    <a:pt x="954" y="76"/>
                    <a:pt x="941" y="95"/>
                  </a:cubicBezTo>
                  <a:cubicBezTo>
                    <a:pt x="928" y="113"/>
                    <a:pt x="913" y="115"/>
                    <a:pt x="880" y="89"/>
                  </a:cubicBezTo>
                  <a:cubicBezTo>
                    <a:pt x="847" y="63"/>
                    <a:pt x="823" y="113"/>
                    <a:pt x="784" y="119"/>
                  </a:cubicBezTo>
                  <a:cubicBezTo>
                    <a:pt x="745" y="124"/>
                    <a:pt x="784" y="156"/>
                    <a:pt x="756" y="180"/>
                  </a:cubicBezTo>
                  <a:cubicBezTo>
                    <a:pt x="727" y="204"/>
                    <a:pt x="688" y="191"/>
                    <a:pt x="657" y="187"/>
                  </a:cubicBezTo>
                  <a:cubicBezTo>
                    <a:pt x="627" y="184"/>
                    <a:pt x="620" y="161"/>
                    <a:pt x="592" y="139"/>
                  </a:cubicBezTo>
                  <a:cubicBezTo>
                    <a:pt x="563" y="117"/>
                    <a:pt x="570" y="146"/>
                    <a:pt x="555" y="163"/>
                  </a:cubicBezTo>
                  <a:cubicBezTo>
                    <a:pt x="539" y="180"/>
                    <a:pt x="518" y="176"/>
                    <a:pt x="500" y="191"/>
                  </a:cubicBezTo>
                  <a:cubicBezTo>
                    <a:pt x="483" y="206"/>
                    <a:pt x="504" y="235"/>
                    <a:pt x="531" y="254"/>
                  </a:cubicBezTo>
                  <a:cubicBezTo>
                    <a:pt x="557" y="272"/>
                    <a:pt x="579" y="287"/>
                    <a:pt x="620" y="287"/>
                  </a:cubicBezTo>
                  <a:cubicBezTo>
                    <a:pt x="662" y="287"/>
                    <a:pt x="642" y="300"/>
                    <a:pt x="644" y="317"/>
                  </a:cubicBezTo>
                  <a:cubicBezTo>
                    <a:pt x="646" y="334"/>
                    <a:pt x="660" y="341"/>
                    <a:pt x="675" y="361"/>
                  </a:cubicBezTo>
                  <a:cubicBezTo>
                    <a:pt x="690" y="382"/>
                    <a:pt x="662" y="384"/>
                    <a:pt x="635" y="382"/>
                  </a:cubicBezTo>
                  <a:cubicBezTo>
                    <a:pt x="609" y="380"/>
                    <a:pt x="596" y="389"/>
                    <a:pt x="572" y="389"/>
                  </a:cubicBezTo>
                  <a:cubicBezTo>
                    <a:pt x="548" y="389"/>
                    <a:pt x="548" y="399"/>
                    <a:pt x="522" y="410"/>
                  </a:cubicBezTo>
                  <a:cubicBezTo>
                    <a:pt x="496" y="421"/>
                    <a:pt x="483" y="408"/>
                    <a:pt x="469" y="393"/>
                  </a:cubicBezTo>
                  <a:cubicBezTo>
                    <a:pt x="456" y="378"/>
                    <a:pt x="450" y="387"/>
                    <a:pt x="437" y="399"/>
                  </a:cubicBezTo>
                  <a:cubicBezTo>
                    <a:pt x="433" y="402"/>
                    <a:pt x="426" y="401"/>
                    <a:pt x="419" y="398"/>
                  </a:cubicBezTo>
                  <a:cubicBezTo>
                    <a:pt x="414" y="430"/>
                    <a:pt x="409" y="486"/>
                    <a:pt x="384" y="489"/>
                  </a:cubicBezTo>
                  <a:cubicBezTo>
                    <a:pt x="358" y="493"/>
                    <a:pt x="341" y="497"/>
                    <a:pt x="293" y="504"/>
                  </a:cubicBezTo>
                  <a:cubicBezTo>
                    <a:pt x="245" y="512"/>
                    <a:pt x="240" y="508"/>
                    <a:pt x="175" y="493"/>
                  </a:cubicBezTo>
                  <a:cubicBezTo>
                    <a:pt x="109" y="478"/>
                    <a:pt x="175" y="493"/>
                    <a:pt x="144" y="523"/>
                  </a:cubicBezTo>
                  <a:cubicBezTo>
                    <a:pt x="113" y="552"/>
                    <a:pt x="113" y="526"/>
                    <a:pt x="96" y="493"/>
                  </a:cubicBezTo>
                  <a:cubicBezTo>
                    <a:pt x="79" y="460"/>
                    <a:pt x="70" y="504"/>
                    <a:pt x="35" y="549"/>
                  </a:cubicBezTo>
                  <a:cubicBezTo>
                    <a:pt x="0" y="593"/>
                    <a:pt x="9" y="571"/>
                    <a:pt x="35" y="593"/>
                  </a:cubicBezTo>
                  <a:cubicBezTo>
                    <a:pt x="61" y="615"/>
                    <a:pt x="52" y="619"/>
                    <a:pt x="30" y="630"/>
                  </a:cubicBezTo>
                  <a:cubicBezTo>
                    <a:pt x="9" y="641"/>
                    <a:pt x="26" y="686"/>
                    <a:pt x="52" y="704"/>
                  </a:cubicBezTo>
                  <a:cubicBezTo>
                    <a:pt x="79" y="723"/>
                    <a:pt x="113" y="727"/>
                    <a:pt x="113" y="704"/>
                  </a:cubicBezTo>
                  <a:cubicBezTo>
                    <a:pt x="113" y="682"/>
                    <a:pt x="140" y="689"/>
                    <a:pt x="153" y="701"/>
                  </a:cubicBezTo>
                  <a:cubicBezTo>
                    <a:pt x="166" y="712"/>
                    <a:pt x="183" y="675"/>
                    <a:pt x="210" y="678"/>
                  </a:cubicBezTo>
                  <a:cubicBezTo>
                    <a:pt x="236" y="682"/>
                    <a:pt x="240" y="708"/>
                    <a:pt x="258" y="723"/>
                  </a:cubicBezTo>
                  <a:cubicBezTo>
                    <a:pt x="275" y="738"/>
                    <a:pt x="275" y="767"/>
                    <a:pt x="258" y="790"/>
                  </a:cubicBezTo>
                  <a:cubicBezTo>
                    <a:pt x="240" y="812"/>
                    <a:pt x="236" y="812"/>
                    <a:pt x="201" y="856"/>
                  </a:cubicBezTo>
                  <a:cubicBezTo>
                    <a:pt x="166" y="901"/>
                    <a:pt x="201" y="927"/>
                    <a:pt x="201" y="953"/>
                  </a:cubicBezTo>
                  <a:cubicBezTo>
                    <a:pt x="201" y="979"/>
                    <a:pt x="258" y="1005"/>
                    <a:pt x="284" y="1027"/>
                  </a:cubicBezTo>
                  <a:cubicBezTo>
                    <a:pt x="310" y="1049"/>
                    <a:pt x="297" y="1093"/>
                    <a:pt x="258" y="1127"/>
                  </a:cubicBezTo>
                  <a:cubicBezTo>
                    <a:pt x="218" y="1160"/>
                    <a:pt x="262" y="1179"/>
                    <a:pt x="306" y="1179"/>
                  </a:cubicBezTo>
                  <a:cubicBezTo>
                    <a:pt x="349" y="1179"/>
                    <a:pt x="358" y="1160"/>
                    <a:pt x="376" y="1138"/>
                  </a:cubicBezTo>
                  <a:cubicBezTo>
                    <a:pt x="393" y="1116"/>
                    <a:pt x="397" y="1101"/>
                    <a:pt x="432" y="1097"/>
                  </a:cubicBezTo>
                  <a:cubicBezTo>
                    <a:pt x="467" y="1093"/>
                    <a:pt x="498" y="1138"/>
                    <a:pt x="524" y="1134"/>
                  </a:cubicBezTo>
                  <a:cubicBezTo>
                    <a:pt x="550" y="1131"/>
                    <a:pt x="581" y="1145"/>
                    <a:pt x="616" y="1168"/>
                  </a:cubicBezTo>
                  <a:cubicBezTo>
                    <a:pt x="651" y="1190"/>
                    <a:pt x="673" y="1149"/>
                    <a:pt x="673" y="1112"/>
                  </a:cubicBezTo>
                  <a:cubicBezTo>
                    <a:pt x="673" y="1075"/>
                    <a:pt x="738" y="1086"/>
                    <a:pt x="760" y="1064"/>
                  </a:cubicBezTo>
                  <a:cubicBezTo>
                    <a:pt x="782" y="1042"/>
                    <a:pt x="799" y="1027"/>
                    <a:pt x="847" y="1023"/>
                  </a:cubicBezTo>
                  <a:cubicBezTo>
                    <a:pt x="895" y="1019"/>
                    <a:pt x="882" y="990"/>
                    <a:pt x="922" y="953"/>
                  </a:cubicBezTo>
                  <a:cubicBezTo>
                    <a:pt x="961" y="916"/>
                    <a:pt x="952" y="945"/>
                    <a:pt x="970" y="979"/>
                  </a:cubicBezTo>
                  <a:cubicBezTo>
                    <a:pt x="987" y="1012"/>
                    <a:pt x="1018" y="1012"/>
                    <a:pt x="1035" y="1001"/>
                  </a:cubicBezTo>
                  <a:cubicBezTo>
                    <a:pt x="1053" y="990"/>
                    <a:pt x="1061" y="1005"/>
                    <a:pt x="1088" y="1030"/>
                  </a:cubicBezTo>
                  <a:cubicBezTo>
                    <a:pt x="1114" y="1056"/>
                    <a:pt x="1114" y="1019"/>
                    <a:pt x="1144" y="1012"/>
                  </a:cubicBezTo>
                  <a:cubicBezTo>
                    <a:pt x="1175" y="1005"/>
                    <a:pt x="1162" y="982"/>
                    <a:pt x="1171" y="956"/>
                  </a:cubicBezTo>
                  <a:cubicBezTo>
                    <a:pt x="1179" y="930"/>
                    <a:pt x="1219" y="923"/>
                    <a:pt x="1249" y="942"/>
                  </a:cubicBezTo>
                  <a:cubicBezTo>
                    <a:pt x="1280" y="960"/>
                    <a:pt x="1293" y="953"/>
                    <a:pt x="1302" y="927"/>
                  </a:cubicBezTo>
                  <a:cubicBezTo>
                    <a:pt x="1310" y="901"/>
                    <a:pt x="1328" y="916"/>
                    <a:pt x="1372" y="916"/>
                  </a:cubicBezTo>
                  <a:cubicBezTo>
                    <a:pt x="1415" y="916"/>
                    <a:pt x="1372" y="890"/>
                    <a:pt x="1372" y="860"/>
                  </a:cubicBezTo>
                  <a:cubicBezTo>
                    <a:pt x="1372" y="830"/>
                    <a:pt x="1420" y="834"/>
                    <a:pt x="1437" y="849"/>
                  </a:cubicBezTo>
                  <a:cubicBezTo>
                    <a:pt x="1455" y="864"/>
                    <a:pt x="1468" y="853"/>
                    <a:pt x="1489" y="819"/>
                  </a:cubicBezTo>
                  <a:cubicBezTo>
                    <a:pt x="1511" y="786"/>
                    <a:pt x="1494" y="756"/>
                    <a:pt x="1485" y="745"/>
                  </a:cubicBezTo>
                  <a:cubicBezTo>
                    <a:pt x="1476" y="734"/>
                    <a:pt x="1450" y="693"/>
                    <a:pt x="1468" y="671"/>
                  </a:cubicBezTo>
                  <a:cubicBezTo>
                    <a:pt x="1485" y="649"/>
                    <a:pt x="1494" y="656"/>
                    <a:pt x="1481" y="638"/>
                  </a:cubicBezTo>
                  <a:cubicBezTo>
                    <a:pt x="1468" y="619"/>
                    <a:pt x="1450" y="604"/>
                    <a:pt x="1472" y="593"/>
                  </a:cubicBezTo>
                  <a:cubicBezTo>
                    <a:pt x="1494" y="582"/>
                    <a:pt x="1489" y="571"/>
                    <a:pt x="1485" y="526"/>
                  </a:cubicBezTo>
                  <a:cubicBezTo>
                    <a:pt x="1481" y="482"/>
                    <a:pt x="1437" y="519"/>
                    <a:pt x="1393" y="512"/>
                  </a:cubicBezTo>
                  <a:cubicBezTo>
                    <a:pt x="1350" y="504"/>
                    <a:pt x="1363" y="549"/>
                    <a:pt x="1323" y="534"/>
                  </a:cubicBezTo>
                  <a:cubicBezTo>
                    <a:pt x="1284" y="519"/>
                    <a:pt x="1319" y="512"/>
                    <a:pt x="1341" y="486"/>
                  </a:cubicBezTo>
                  <a:cubicBezTo>
                    <a:pt x="1363" y="460"/>
                    <a:pt x="1415" y="426"/>
                    <a:pt x="1450" y="419"/>
                  </a:cubicBezTo>
                  <a:cubicBezTo>
                    <a:pt x="1485" y="411"/>
                    <a:pt x="1459" y="378"/>
                    <a:pt x="1437" y="345"/>
                  </a:cubicBezTo>
                  <a:cubicBezTo>
                    <a:pt x="1415" y="311"/>
                    <a:pt x="1411" y="300"/>
                    <a:pt x="1424" y="263"/>
                  </a:cubicBezTo>
                  <a:cubicBezTo>
                    <a:pt x="1437" y="226"/>
                    <a:pt x="1428" y="230"/>
                    <a:pt x="1402" y="200"/>
                  </a:cubicBezTo>
                  <a:cubicBezTo>
                    <a:pt x="1401" y="199"/>
                    <a:pt x="1401" y="199"/>
                    <a:pt x="1400" y="198"/>
                  </a:cubicBezTo>
                  <a:cubicBezTo>
                    <a:pt x="1384" y="208"/>
                    <a:pt x="1373" y="217"/>
                    <a:pt x="1352" y="222"/>
                  </a:cubicBezTo>
                  <a:cubicBezTo>
                    <a:pt x="1319" y="232"/>
                    <a:pt x="1317" y="235"/>
                    <a:pt x="1275" y="219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1" name="Freeform 19"/>
            <p:cNvSpPr>
              <a:spLocks/>
            </p:cNvSpPr>
            <p:nvPr/>
          </p:nvSpPr>
          <p:spPr bwMode="auto">
            <a:xfrm>
              <a:off x="2451657" y="3091445"/>
              <a:ext cx="1415688" cy="911917"/>
            </a:xfrm>
            <a:custGeom>
              <a:avLst/>
              <a:gdLst>
                <a:gd name="T0" fmla="*/ 3008 w 3074"/>
                <a:gd name="T1" fmla="*/ 534 h 2060"/>
                <a:gd name="T2" fmla="*/ 2766 w 3074"/>
                <a:gd name="T3" fmla="*/ 507 h 2060"/>
                <a:gd name="T4" fmla="*/ 2572 w 3074"/>
                <a:gd name="T5" fmla="*/ 454 h 2060"/>
                <a:gd name="T6" fmla="*/ 2399 w 3074"/>
                <a:gd name="T7" fmla="*/ 412 h 2060"/>
                <a:gd name="T8" fmla="*/ 2274 w 3074"/>
                <a:gd name="T9" fmla="*/ 354 h 2060"/>
                <a:gd name="T10" fmla="*/ 2007 w 3074"/>
                <a:gd name="T11" fmla="*/ 313 h 2060"/>
                <a:gd name="T12" fmla="*/ 1797 w 3074"/>
                <a:gd name="T13" fmla="*/ 402 h 2060"/>
                <a:gd name="T14" fmla="*/ 1646 w 3074"/>
                <a:gd name="T15" fmla="*/ 276 h 2060"/>
                <a:gd name="T16" fmla="*/ 1524 w 3074"/>
                <a:gd name="T17" fmla="*/ 248 h 2060"/>
                <a:gd name="T18" fmla="*/ 1413 w 3074"/>
                <a:gd name="T19" fmla="*/ 129 h 2060"/>
                <a:gd name="T20" fmla="*/ 1264 w 3074"/>
                <a:gd name="T21" fmla="*/ 22 h 2060"/>
                <a:gd name="T22" fmla="*/ 1179 w 3074"/>
                <a:gd name="T23" fmla="*/ 136 h 2060"/>
                <a:gd name="T24" fmla="*/ 1148 w 3074"/>
                <a:gd name="T25" fmla="*/ 292 h 2060"/>
                <a:gd name="T26" fmla="*/ 934 w 3074"/>
                <a:gd name="T27" fmla="*/ 244 h 2060"/>
                <a:gd name="T28" fmla="*/ 698 w 3074"/>
                <a:gd name="T29" fmla="*/ 374 h 2060"/>
                <a:gd name="T30" fmla="*/ 463 w 3074"/>
                <a:gd name="T31" fmla="*/ 267 h 2060"/>
                <a:gd name="T32" fmla="*/ 235 w 3074"/>
                <a:gd name="T33" fmla="*/ 222 h 2060"/>
                <a:gd name="T34" fmla="*/ 48 w 3074"/>
                <a:gd name="T35" fmla="*/ 352 h 2060"/>
                <a:gd name="T36" fmla="*/ 200 w 3074"/>
                <a:gd name="T37" fmla="*/ 467 h 2060"/>
                <a:gd name="T38" fmla="*/ 345 w 3074"/>
                <a:gd name="T39" fmla="*/ 734 h 2060"/>
                <a:gd name="T40" fmla="*/ 371 w 3074"/>
                <a:gd name="T41" fmla="*/ 934 h 2060"/>
                <a:gd name="T42" fmla="*/ 386 w 3074"/>
                <a:gd name="T43" fmla="*/ 1233 h 2060"/>
                <a:gd name="T44" fmla="*/ 480 w 3074"/>
                <a:gd name="T45" fmla="*/ 1501 h 2060"/>
                <a:gd name="T46" fmla="*/ 624 w 3074"/>
                <a:gd name="T47" fmla="*/ 1475 h 2060"/>
                <a:gd name="T48" fmla="*/ 886 w 3074"/>
                <a:gd name="T49" fmla="*/ 1760 h 2060"/>
                <a:gd name="T50" fmla="*/ 1004 w 3074"/>
                <a:gd name="T51" fmla="*/ 2012 h 2060"/>
                <a:gd name="T52" fmla="*/ 1271 w 3074"/>
                <a:gd name="T53" fmla="*/ 2009 h 2060"/>
                <a:gd name="T54" fmla="*/ 1332 w 3074"/>
                <a:gd name="T55" fmla="*/ 1782 h 2060"/>
                <a:gd name="T56" fmla="*/ 1463 w 3074"/>
                <a:gd name="T57" fmla="*/ 1549 h 2060"/>
                <a:gd name="T58" fmla="*/ 1655 w 3074"/>
                <a:gd name="T59" fmla="*/ 1397 h 2060"/>
                <a:gd name="T60" fmla="*/ 1694 w 3074"/>
                <a:gd name="T61" fmla="*/ 1549 h 2060"/>
                <a:gd name="T62" fmla="*/ 1904 w 3074"/>
                <a:gd name="T63" fmla="*/ 1545 h 2060"/>
                <a:gd name="T64" fmla="*/ 1948 w 3074"/>
                <a:gd name="T65" fmla="*/ 1618 h 2060"/>
                <a:gd name="T66" fmla="*/ 2083 w 3074"/>
                <a:gd name="T67" fmla="*/ 1608 h 2060"/>
                <a:gd name="T68" fmla="*/ 2155 w 3074"/>
                <a:gd name="T69" fmla="*/ 1536 h 2060"/>
                <a:gd name="T70" fmla="*/ 2011 w 3074"/>
                <a:gd name="T71" fmla="*/ 1410 h 2060"/>
                <a:gd name="T72" fmla="*/ 2168 w 3074"/>
                <a:gd name="T73" fmla="*/ 1406 h 2060"/>
                <a:gd name="T74" fmla="*/ 2391 w 3074"/>
                <a:gd name="T75" fmla="*/ 1308 h 2060"/>
                <a:gd name="T76" fmla="*/ 2476 w 3074"/>
                <a:gd name="T77" fmla="*/ 1225 h 2060"/>
                <a:gd name="T78" fmla="*/ 2634 w 3074"/>
                <a:gd name="T79" fmla="*/ 1251 h 2060"/>
                <a:gd name="T80" fmla="*/ 2682 w 3074"/>
                <a:gd name="T81" fmla="*/ 1347 h 2060"/>
                <a:gd name="T82" fmla="*/ 2863 w 3074"/>
                <a:gd name="T83" fmla="*/ 1441 h 2060"/>
                <a:gd name="T84" fmla="*/ 2891 w 3074"/>
                <a:gd name="T85" fmla="*/ 1230 h 2060"/>
                <a:gd name="T86" fmla="*/ 2785 w 3074"/>
                <a:gd name="T87" fmla="*/ 1126 h 2060"/>
                <a:gd name="T88" fmla="*/ 2697 w 3074"/>
                <a:gd name="T89" fmla="*/ 982 h 2060"/>
                <a:gd name="T90" fmla="*/ 2720 w 3074"/>
                <a:gd name="T91" fmla="*/ 873 h 2060"/>
                <a:gd name="T92" fmla="*/ 2946 w 3074"/>
                <a:gd name="T93" fmla="*/ 821 h 2060"/>
                <a:gd name="T94" fmla="*/ 3057 w 3074"/>
                <a:gd name="T95" fmla="*/ 643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74" h="2060">
                  <a:moveTo>
                    <a:pt x="3057" y="643"/>
                  </a:moveTo>
                  <a:cubicBezTo>
                    <a:pt x="3041" y="612"/>
                    <a:pt x="3008" y="604"/>
                    <a:pt x="3011" y="584"/>
                  </a:cubicBezTo>
                  <a:cubicBezTo>
                    <a:pt x="3015" y="565"/>
                    <a:pt x="3038" y="532"/>
                    <a:pt x="3008" y="534"/>
                  </a:cubicBezTo>
                  <a:cubicBezTo>
                    <a:pt x="2979" y="537"/>
                    <a:pt x="2936" y="520"/>
                    <a:pt x="2900" y="537"/>
                  </a:cubicBezTo>
                  <a:cubicBezTo>
                    <a:pt x="2864" y="554"/>
                    <a:pt x="2848" y="570"/>
                    <a:pt x="2818" y="543"/>
                  </a:cubicBezTo>
                  <a:cubicBezTo>
                    <a:pt x="2789" y="515"/>
                    <a:pt x="2802" y="504"/>
                    <a:pt x="2766" y="507"/>
                  </a:cubicBezTo>
                  <a:cubicBezTo>
                    <a:pt x="2730" y="509"/>
                    <a:pt x="2717" y="507"/>
                    <a:pt x="2700" y="490"/>
                  </a:cubicBezTo>
                  <a:cubicBezTo>
                    <a:pt x="2684" y="473"/>
                    <a:pt x="2661" y="454"/>
                    <a:pt x="2638" y="454"/>
                  </a:cubicBezTo>
                  <a:cubicBezTo>
                    <a:pt x="2615" y="454"/>
                    <a:pt x="2599" y="434"/>
                    <a:pt x="2572" y="454"/>
                  </a:cubicBezTo>
                  <a:cubicBezTo>
                    <a:pt x="2546" y="473"/>
                    <a:pt x="2523" y="490"/>
                    <a:pt x="2497" y="468"/>
                  </a:cubicBezTo>
                  <a:cubicBezTo>
                    <a:pt x="2471" y="445"/>
                    <a:pt x="2451" y="418"/>
                    <a:pt x="2435" y="423"/>
                  </a:cubicBezTo>
                  <a:cubicBezTo>
                    <a:pt x="2418" y="429"/>
                    <a:pt x="2409" y="429"/>
                    <a:pt x="2399" y="412"/>
                  </a:cubicBezTo>
                  <a:cubicBezTo>
                    <a:pt x="2389" y="395"/>
                    <a:pt x="2382" y="393"/>
                    <a:pt x="2363" y="401"/>
                  </a:cubicBezTo>
                  <a:cubicBezTo>
                    <a:pt x="2343" y="409"/>
                    <a:pt x="2327" y="420"/>
                    <a:pt x="2310" y="401"/>
                  </a:cubicBezTo>
                  <a:cubicBezTo>
                    <a:pt x="2294" y="381"/>
                    <a:pt x="2317" y="351"/>
                    <a:pt x="2274" y="354"/>
                  </a:cubicBezTo>
                  <a:cubicBezTo>
                    <a:pt x="2232" y="356"/>
                    <a:pt x="2210" y="348"/>
                    <a:pt x="2175" y="367"/>
                  </a:cubicBezTo>
                  <a:cubicBezTo>
                    <a:pt x="2140" y="385"/>
                    <a:pt x="2098" y="409"/>
                    <a:pt x="2070" y="378"/>
                  </a:cubicBezTo>
                  <a:cubicBezTo>
                    <a:pt x="2042" y="346"/>
                    <a:pt x="2039" y="313"/>
                    <a:pt x="2007" y="313"/>
                  </a:cubicBezTo>
                  <a:cubicBezTo>
                    <a:pt x="1974" y="313"/>
                    <a:pt x="1917" y="304"/>
                    <a:pt x="1915" y="320"/>
                  </a:cubicBezTo>
                  <a:cubicBezTo>
                    <a:pt x="1913" y="337"/>
                    <a:pt x="1935" y="376"/>
                    <a:pt x="1884" y="393"/>
                  </a:cubicBezTo>
                  <a:cubicBezTo>
                    <a:pt x="1834" y="409"/>
                    <a:pt x="1845" y="420"/>
                    <a:pt x="1797" y="402"/>
                  </a:cubicBezTo>
                  <a:cubicBezTo>
                    <a:pt x="1749" y="383"/>
                    <a:pt x="1747" y="402"/>
                    <a:pt x="1721" y="385"/>
                  </a:cubicBezTo>
                  <a:cubicBezTo>
                    <a:pt x="1694" y="368"/>
                    <a:pt x="1673" y="365"/>
                    <a:pt x="1670" y="344"/>
                  </a:cubicBezTo>
                  <a:cubicBezTo>
                    <a:pt x="1668" y="324"/>
                    <a:pt x="1673" y="296"/>
                    <a:pt x="1646" y="276"/>
                  </a:cubicBezTo>
                  <a:cubicBezTo>
                    <a:pt x="1620" y="255"/>
                    <a:pt x="1653" y="242"/>
                    <a:pt x="1629" y="228"/>
                  </a:cubicBezTo>
                  <a:cubicBezTo>
                    <a:pt x="1605" y="213"/>
                    <a:pt x="1587" y="222"/>
                    <a:pt x="1574" y="239"/>
                  </a:cubicBezTo>
                  <a:cubicBezTo>
                    <a:pt x="1561" y="255"/>
                    <a:pt x="1541" y="261"/>
                    <a:pt x="1524" y="248"/>
                  </a:cubicBezTo>
                  <a:cubicBezTo>
                    <a:pt x="1507" y="235"/>
                    <a:pt x="1496" y="218"/>
                    <a:pt x="1474" y="202"/>
                  </a:cubicBezTo>
                  <a:cubicBezTo>
                    <a:pt x="1452" y="185"/>
                    <a:pt x="1439" y="187"/>
                    <a:pt x="1437" y="172"/>
                  </a:cubicBezTo>
                  <a:cubicBezTo>
                    <a:pt x="1434" y="157"/>
                    <a:pt x="1448" y="133"/>
                    <a:pt x="1413" y="129"/>
                  </a:cubicBezTo>
                  <a:cubicBezTo>
                    <a:pt x="1378" y="126"/>
                    <a:pt x="1367" y="128"/>
                    <a:pt x="1367" y="105"/>
                  </a:cubicBezTo>
                  <a:cubicBezTo>
                    <a:pt x="1367" y="83"/>
                    <a:pt x="1378" y="20"/>
                    <a:pt x="1345" y="14"/>
                  </a:cubicBezTo>
                  <a:cubicBezTo>
                    <a:pt x="1312" y="9"/>
                    <a:pt x="1314" y="0"/>
                    <a:pt x="1264" y="22"/>
                  </a:cubicBezTo>
                  <a:cubicBezTo>
                    <a:pt x="1214" y="44"/>
                    <a:pt x="1214" y="50"/>
                    <a:pt x="1194" y="50"/>
                  </a:cubicBezTo>
                  <a:cubicBezTo>
                    <a:pt x="1175" y="50"/>
                    <a:pt x="1142" y="59"/>
                    <a:pt x="1146" y="79"/>
                  </a:cubicBezTo>
                  <a:cubicBezTo>
                    <a:pt x="1149" y="95"/>
                    <a:pt x="1172" y="115"/>
                    <a:pt x="1179" y="136"/>
                  </a:cubicBezTo>
                  <a:cubicBezTo>
                    <a:pt x="1196" y="137"/>
                    <a:pt x="1207" y="142"/>
                    <a:pt x="1210" y="166"/>
                  </a:cubicBezTo>
                  <a:cubicBezTo>
                    <a:pt x="1214" y="211"/>
                    <a:pt x="1196" y="226"/>
                    <a:pt x="1196" y="255"/>
                  </a:cubicBezTo>
                  <a:cubicBezTo>
                    <a:pt x="1196" y="285"/>
                    <a:pt x="1166" y="318"/>
                    <a:pt x="1148" y="292"/>
                  </a:cubicBezTo>
                  <a:cubicBezTo>
                    <a:pt x="1131" y="267"/>
                    <a:pt x="1113" y="233"/>
                    <a:pt x="1087" y="263"/>
                  </a:cubicBezTo>
                  <a:cubicBezTo>
                    <a:pt x="1061" y="292"/>
                    <a:pt x="1030" y="318"/>
                    <a:pt x="1004" y="285"/>
                  </a:cubicBezTo>
                  <a:cubicBezTo>
                    <a:pt x="978" y="252"/>
                    <a:pt x="965" y="222"/>
                    <a:pt x="934" y="244"/>
                  </a:cubicBezTo>
                  <a:cubicBezTo>
                    <a:pt x="904" y="267"/>
                    <a:pt x="860" y="292"/>
                    <a:pt x="860" y="322"/>
                  </a:cubicBezTo>
                  <a:cubicBezTo>
                    <a:pt x="860" y="352"/>
                    <a:pt x="878" y="404"/>
                    <a:pt x="825" y="404"/>
                  </a:cubicBezTo>
                  <a:cubicBezTo>
                    <a:pt x="773" y="404"/>
                    <a:pt x="729" y="407"/>
                    <a:pt x="698" y="374"/>
                  </a:cubicBezTo>
                  <a:cubicBezTo>
                    <a:pt x="668" y="341"/>
                    <a:pt x="624" y="304"/>
                    <a:pt x="611" y="274"/>
                  </a:cubicBezTo>
                  <a:cubicBezTo>
                    <a:pt x="598" y="244"/>
                    <a:pt x="576" y="215"/>
                    <a:pt x="546" y="233"/>
                  </a:cubicBezTo>
                  <a:cubicBezTo>
                    <a:pt x="515" y="252"/>
                    <a:pt x="493" y="292"/>
                    <a:pt x="463" y="267"/>
                  </a:cubicBezTo>
                  <a:cubicBezTo>
                    <a:pt x="432" y="241"/>
                    <a:pt x="414" y="259"/>
                    <a:pt x="388" y="233"/>
                  </a:cubicBezTo>
                  <a:cubicBezTo>
                    <a:pt x="362" y="207"/>
                    <a:pt x="345" y="189"/>
                    <a:pt x="323" y="207"/>
                  </a:cubicBezTo>
                  <a:cubicBezTo>
                    <a:pt x="301" y="226"/>
                    <a:pt x="257" y="222"/>
                    <a:pt x="235" y="222"/>
                  </a:cubicBezTo>
                  <a:cubicBezTo>
                    <a:pt x="214" y="222"/>
                    <a:pt x="157" y="204"/>
                    <a:pt x="117" y="222"/>
                  </a:cubicBezTo>
                  <a:cubicBezTo>
                    <a:pt x="78" y="241"/>
                    <a:pt x="65" y="252"/>
                    <a:pt x="52" y="267"/>
                  </a:cubicBezTo>
                  <a:cubicBezTo>
                    <a:pt x="39" y="281"/>
                    <a:pt x="74" y="341"/>
                    <a:pt x="48" y="352"/>
                  </a:cubicBezTo>
                  <a:cubicBezTo>
                    <a:pt x="21" y="363"/>
                    <a:pt x="0" y="381"/>
                    <a:pt x="34" y="389"/>
                  </a:cubicBezTo>
                  <a:cubicBezTo>
                    <a:pt x="69" y="396"/>
                    <a:pt x="109" y="426"/>
                    <a:pt x="135" y="430"/>
                  </a:cubicBezTo>
                  <a:cubicBezTo>
                    <a:pt x="161" y="433"/>
                    <a:pt x="192" y="418"/>
                    <a:pt x="200" y="467"/>
                  </a:cubicBezTo>
                  <a:cubicBezTo>
                    <a:pt x="209" y="515"/>
                    <a:pt x="253" y="530"/>
                    <a:pt x="257" y="570"/>
                  </a:cubicBezTo>
                  <a:cubicBezTo>
                    <a:pt x="262" y="611"/>
                    <a:pt x="266" y="626"/>
                    <a:pt x="297" y="652"/>
                  </a:cubicBezTo>
                  <a:cubicBezTo>
                    <a:pt x="327" y="678"/>
                    <a:pt x="393" y="722"/>
                    <a:pt x="345" y="734"/>
                  </a:cubicBezTo>
                  <a:cubicBezTo>
                    <a:pt x="297" y="745"/>
                    <a:pt x="262" y="737"/>
                    <a:pt x="283" y="767"/>
                  </a:cubicBezTo>
                  <a:cubicBezTo>
                    <a:pt x="305" y="797"/>
                    <a:pt x="340" y="804"/>
                    <a:pt x="345" y="834"/>
                  </a:cubicBezTo>
                  <a:cubicBezTo>
                    <a:pt x="349" y="863"/>
                    <a:pt x="366" y="893"/>
                    <a:pt x="371" y="934"/>
                  </a:cubicBezTo>
                  <a:cubicBezTo>
                    <a:pt x="375" y="974"/>
                    <a:pt x="371" y="986"/>
                    <a:pt x="375" y="1023"/>
                  </a:cubicBezTo>
                  <a:cubicBezTo>
                    <a:pt x="380" y="1060"/>
                    <a:pt x="362" y="1138"/>
                    <a:pt x="371" y="1171"/>
                  </a:cubicBezTo>
                  <a:cubicBezTo>
                    <a:pt x="379" y="1201"/>
                    <a:pt x="405" y="1216"/>
                    <a:pt x="386" y="1233"/>
                  </a:cubicBezTo>
                  <a:cubicBezTo>
                    <a:pt x="406" y="1256"/>
                    <a:pt x="406" y="1276"/>
                    <a:pt x="406" y="1301"/>
                  </a:cubicBezTo>
                  <a:cubicBezTo>
                    <a:pt x="406" y="1338"/>
                    <a:pt x="401" y="1382"/>
                    <a:pt x="410" y="1456"/>
                  </a:cubicBezTo>
                  <a:cubicBezTo>
                    <a:pt x="419" y="1530"/>
                    <a:pt x="454" y="1512"/>
                    <a:pt x="480" y="1501"/>
                  </a:cubicBezTo>
                  <a:cubicBezTo>
                    <a:pt x="506" y="1490"/>
                    <a:pt x="537" y="1479"/>
                    <a:pt x="546" y="1456"/>
                  </a:cubicBezTo>
                  <a:cubicBezTo>
                    <a:pt x="554" y="1434"/>
                    <a:pt x="585" y="1412"/>
                    <a:pt x="611" y="1423"/>
                  </a:cubicBezTo>
                  <a:cubicBezTo>
                    <a:pt x="637" y="1434"/>
                    <a:pt x="650" y="1449"/>
                    <a:pt x="624" y="1475"/>
                  </a:cubicBezTo>
                  <a:cubicBezTo>
                    <a:pt x="598" y="1501"/>
                    <a:pt x="615" y="1519"/>
                    <a:pt x="642" y="1564"/>
                  </a:cubicBezTo>
                  <a:cubicBezTo>
                    <a:pt x="668" y="1608"/>
                    <a:pt x="755" y="1601"/>
                    <a:pt x="786" y="1630"/>
                  </a:cubicBezTo>
                  <a:cubicBezTo>
                    <a:pt x="816" y="1660"/>
                    <a:pt x="873" y="1719"/>
                    <a:pt x="886" y="1760"/>
                  </a:cubicBezTo>
                  <a:cubicBezTo>
                    <a:pt x="899" y="1801"/>
                    <a:pt x="891" y="1816"/>
                    <a:pt x="934" y="1845"/>
                  </a:cubicBezTo>
                  <a:cubicBezTo>
                    <a:pt x="978" y="1875"/>
                    <a:pt x="934" y="1920"/>
                    <a:pt x="974" y="1942"/>
                  </a:cubicBezTo>
                  <a:cubicBezTo>
                    <a:pt x="1013" y="1964"/>
                    <a:pt x="1000" y="2001"/>
                    <a:pt x="1004" y="2012"/>
                  </a:cubicBezTo>
                  <a:cubicBezTo>
                    <a:pt x="1009" y="2023"/>
                    <a:pt x="1057" y="2053"/>
                    <a:pt x="1096" y="2057"/>
                  </a:cubicBezTo>
                  <a:cubicBezTo>
                    <a:pt x="1135" y="2060"/>
                    <a:pt x="1183" y="2027"/>
                    <a:pt x="1218" y="1990"/>
                  </a:cubicBezTo>
                  <a:cubicBezTo>
                    <a:pt x="1253" y="1953"/>
                    <a:pt x="1266" y="1997"/>
                    <a:pt x="1271" y="2009"/>
                  </a:cubicBezTo>
                  <a:cubicBezTo>
                    <a:pt x="1275" y="2020"/>
                    <a:pt x="1319" y="2012"/>
                    <a:pt x="1349" y="1986"/>
                  </a:cubicBezTo>
                  <a:cubicBezTo>
                    <a:pt x="1380" y="1960"/>
                    <a:pt x="1375" y="1908"/>
                    <a:pt x="1349" y="1868"/>
                  </a:cubicBezTo>
                  <a:cubicBezTo>
                    <a:pt x="1323" y="1827"/>
                    <a:pt x="1336" y="1816"/>
                    <a:pt x="1332" y="1782"/>
                  </a:cubicBezTo>
                  <a:cubicBezTo>
                    <a:pt x="1327" y="1749"/>
                    <a:pt x="1336" y="1727"/>
                    <a:pt x="1375" y="1723"/>
                  </a:cubicBezTo>
                  <a:cubicBezTo>
                    <a:pt x="1415" y="1719"/>
                    <a:pt x="1428" y="1664"/>
                    <a:pt x="1454" y="1638"/>
                  </a:cubicBezTo>
                  <a:cubicBezTo>
                    <a:pt x="1480" y="1612"/>
                    <a:pt x="1485" y="1575"/>
                    <a:pt x="1463" y="1549"/>
                  </a:cubicBezTo>
                  <a:cubicBezTo>
                    <a:pt x="1441" y="1523"/>
                    <a:pt x="1511" y="1504"/>
                    <a:pt x="1546" y="1497"/>
                  </a:cubicBezTo>
                  <a:cubicBezTo>
                    <a:pt x="1581" y="1490"/>
                    <a:pt x="1594" y="1464"/>
                    <a:pt x="1555" y="1438"/>
                  </a:cubicBezTo>
                  <a:cubicBezTo>
                    <a:pt x="1515" y="1412"/>
                    <a:pt x="1611" y="1401"/>
                    <a:pt x="1655" y="1397"/>
                  </a:cubicBezTo>
                  <a:cubicBezTo>
                    <a:pt x="1699" y="1393"/>
                    <a:pt x="1677" y="1423"/>
                    <a:pt x="1668" y="1434"/>
                  </a:cubicBezTo>
                  <a:cubicBezTo>
                    <a:pt x="1659" y="1445"/>
                    <a:pt x="1659" y="1464"/>
                    <a:pt x="1681" y="1482"/>
                  </a:cubicBezTo>
                  <a:cubicBezTo>
                    <a:pt x="1703" y="1501"/>
                    <a:pt x="1716" y="1530"/>
                    <a:pt x="1694" y="1549"/>
                  </a:cubicBezTo>
                  <a:cubicBezTo>
                    <a:pt x="1673" y="1567"/>
                    <a:pt x="1716" y="1586"/>
                    <a:pt x="1756" y="1593"/>
                  </a:cubicBezTo>
                  <a:cubicBezTo>
                    <a:pt x="1795" y="1601"/>
                    <a:pt x="1834" y="1567"/>
                    <a:pt x="1847" y="1545"/>
                  </a:cubicBezTo>
                  <a:cubicBezTo>
                    <a:pt x="1860" y="1523"/>
                    <a:pt x="1887" y="1538"/>
                    <a:pt x="1904" y="1545"/>
                  </a:cubicBezTo>
                  <a:cubicBezTo>
                    <a:pt x="1922" y="1553"/>
                    <a:pt x="1935" y="1582"/>
                    <a:pt x="1930" y="1612"/>
                  </a:cubicBezTo>
                  <a:cubicBezTo>
                    <a:pt x="1930" y="1614"/>
                    <a:pt x="1930" y="1615"/>
                    <a:pt x="1930" y="1617"/>
                  </a:cubicBezTo>
                  <a:cubicBezTo>
                    <a:pt x="1937" y="1620"/>
                    <a:pt x="1944" y="1621"/>
                    <a:pt x="1948" y="1618"/>
                  </a:cubicBezTo>
                  <a:cubicBezTo>
                    <a:pt x="1961" y="1606"/>
                    <a:pt x="1967" y="1597"/>
                    <a:pt x="1980" y="1612"/>
                  </a:cubicBezTo>
                  <a:cubicBezTo>
                    <a:pt x="1994" y="1627"/>
                    <a:pt x="2007" y="1640"/>
                    <a:pt x="2033" y="1629"/>
                  </a:cubicBezTo>
                  <a:cubicBezTo>
                    <a:pt x="2059" y="1618"/>
                    <a:pt x="2059" y="1608"/>
                    <a:pt x="2083" y="1608"/>
                  </a:cubicBezTo>
                  <a:cubicBezTo>
                    <a:pt x="2107" y="1608"/>
                    <a:pt x="2120" y="1599"/>
                    <a:pt x="2146" y="1601"/>
                  </a:cubicBezTo>
                  <a:cubicBezTo>
                    <a:pt x="2173" y="1603"/>
                    <a:pt x="2201" y="1601"/>
                    <a:pt x="2186" y="1580"/>
                  </a:cubicBezTo>
                  <a:cubicBezTo>
                    <a:pt x="2171" y="1560"/>
                    <a:pt x="2157" y="1553"/>
                    <a:pt x="2155" y="1536"/>
                  </a:cubicBezTo>
                  <a:cubicBezTo>
                    <a:pt x="2153" y="1519"/>
                    <a:pt x="2173" y="1506"/>
                    <a:pt x="2131" y="1506"/>
                  </a:cubicBezTo>
                  <a:cubicBezTo>
                    <a:pt x="2090" y="1506"/>
                    <a:pt x="2068" y="1491"/>
                    <a:pt x="2042" y="1473"/>
                  </a:cubicBezTo>
                  <a:cubicBezTo>
                    <a:pt x="2015" y="1454"/>
                    <a:pt x="1994" y="1425"/>
                    <a:pt x="2011" y="1410"/>
                  </a:cubicBezTo>
                  <a:cubicBezTo>
                    <a:pt x="2029" y="1395"/>
                    <a:pt x="2050" y="1399"/>
                    <a:pt x="2066" y="1382"/>
                  </a:cubicBezTo>
                  <a:cubicBezTo>
                    <a:pt x="2081" y="1365"/>
                    <a:pt x="2074" y="1336"/>
                    <a:pt x="2103" y="1358"/>
                  </a:cubicBezTo>
                  <a:cubicBezTo>
                    <a:pt x="2131" y="1380"/>
                    <a:pt x="2138" y="1403"/>
                    <a:pt x="2168" y="1406"/>
                  </a:cubicBezTo>
                  <a:cubicBezTo>
                    <a:pt x="2199" y="1410"/>
                    <a:pt x="2238" y="1423"/>
                    <a:pt x="2267" y="1399"/>
                  </a:cubicBezTo>
                  <a:cubicBezTo>
                    <a:pt x="2295" y="1375"/>
                    <a:pt x="2256" y="1343"/>
                    <a:pt x="2295" y="1338"/>
                  </a:cubicBezTo>
                  <a:cubicBezTo>
                    <a:pt x="2334" y="1332"/>
                    <a:pt x="2358" y="1282"/>
                    <a:pt x="2391" y="1308"/>
                  </a:cubicBezTo>
                  <a:cubicBezTo>
                    <a:pt x="2424" y="1334"/>
                    <a:pt x="2439" y="1332"/>
                    <a:pt x="2452" y="1314"/>
                  </a:cubicBezTo>
                  <a:cubicBezTo>
                    <a:pt x="2465" y="1295"/>
                    <a:pt x="2474" y="1280"/>
                    <a:pt x="2454" y="1262"/>
                  </a:cubicBezTo>
                  <a:cubicBezTo>
                    <a:pt x="2435" y="1243"/>
                    <a:pt x="2450" y="1219"/>
                    <a:pt x="2476" y="1225"/>
                  </a:cubicBezTo>
                  <a:cubicBezTo>
                    <a:pt x="2502" y="1230"/>
                    <a:pt x="2531" y="1236"/>
                    <a:pt x="2535" y="1254"/>
                  </a:cubicBezTo>
                  <a:cubicBezTo>
                    <a:pt x="2540" y="1273"/>
                    <a:pt x="2559" y="1293"/>
                    <a:pt x="2577" y="1273"/>
                  </a:cubicBezTo>
                  <a:cubicBezTo>
                    <a:pt x="2594" y="1252"/>
                    <a:pt x="2605" y="1249"/>
                    <a:pt x="2634" y="1251"/>
                  </a:cubicBezTo>
                  <a:cubicBezTo>
                    <a:pt x="2662" y="1252"/>
                    <a:pt x="2671" y="1269"/>
                    <a:pt x="2671" y="1284"/>
                  </a:cubicBezTo>
                  <a:cubicBezTo>
                    <a:pt x="2671" y="1299"/>
                    <a:pt x="2695" y="1306"/>
                    <a:pt x="2684" y="1323"/>
                  </a:cubicBezTo>
                  <a:cubicBezTo>
                    <a:pt x="2673" y="1340"/>
                    <a:pt x="2658" y="1343"/>
                    <a:pt x="2682" y="1347"/>
                  </a:cubicBezTo>
                  <a:cubicBezTo>
                    <a:pt x="2706" y="1351"/>
                    <a:pt x="2725" y="1353"/>
                    <a:pt x="2738" y="1377"/>
                  </a:cubicBezTo>
                  <a:cubicBezTo>
                    <a:pt x="2751" y="1401"/>
                    <a:pt x="2745" y="1421"/>
                    <a:pt x="2786" y="1438"/>
                  </a:cubicBezTo>
                  <a:cubicBezTo>
                    <a:pt x="2828" y="1454"/>
                    <a:pt x="2830" y="1451"/>
                    <a:pt x="2863" y="1441"/>
                  </a:cubicBezTo>
                  <a:cubicBezTo>
                    <a:pt x="2884" y="1436"/>
                    <a:pt x="2895" y="1427"/>
                    <a:pt x="2911" y="1417"/>
                  </a:cubicBezTo>
                  <a:cubicBezTo>
                    <a:pt x="2890" y="1389"/>
                    <a:pt x="2934" y="1385"/>
                    <a:pt x="2917" y="1360"/>
                  </a:cubicBezTo>
                  <a:cubicBezTo>
                    <a:pt x="2900" y="1334"/>
                    <a:pt x="2891" y="1282"/>
                    <a:pt x="2891" y="1230"/>
                  </a:cubicBezTo>
                  <a:cubicBezTo>
                    <a:pt x="2891" y="1226"/>
                    <a:pt x="2891" y="1221"/>
                    <a:pt x="2892" y="1217"/>
                  </a:cubicBezTo>
                  <a:cubicBezTo>
                    <a:pt x="2838" y="1185"/>
                    <a:pt x="2838" y="1185"/>
                    <a:pt x="2838" y="1185"/>
                  </a:cubicBezTo>
                  <a:cubicBezTo>
                    <a:pt x="2838" y="1185"/>
                    <a:pt x="2782" y="1157"/>
                    <a:pt x="2785" y="1126"/>
                  </a:cubicBezTo>
                  <a:cubicBezTo>
                    <a:pt x="2789" y="1096"/>
                    <a:pt x="2802" y="1113"/>
                    <a:pt x="2766" y="1093"/>
                  </a:cubicBezTo>
                  <a:cubicBezTo>
                    <a:pt x="2730" y="1074"/>
                    <a:pt x="2730" y="1068"/>
                    <a:pt x="2713" y="1049"/>
                  </a:cubicBezTo>
                  <a:cubicBezTo>
                    <a:pt x="2697" y="1029"/>
                    <a:pt x="2694" y="1004"/>
                    <a:pt x="2697" y="982"/>
                  </a:cubicBezTo>
                  <a:cubicBezTo>
                    <a:pt x="2700" y="960"/>
                    <a:pt x="2723" y="948"/>
                    <a:pt x="2697" y="940"/>
                  </a:cubicBezTo>
                  <a:cubicBezTo>
                    <a:pt x="2671" y="932"/>
                    <a:pt x="2631" y="921"/>
                    <a:pt x="2667" y="898"/>
                  </a:cubicBezTo>
                  <a:cubicBezTo>
                    <a:pt x="2703" y="876"/>
                    <a:pt x="2720" y="873"/>
                    <a:pt x="2720" y="873"/>
                  </a:cubicBezTo>
                  <a:cubicBezTo>
                    <a:pt x="2720" y="873"/>
                    <a:pt x="2736" y="871"/>
                    <a:pt x="2769" y="862"/>
                  </a:cubicBezTo>
                  <a:cubicBezTo>
                    <a:pt x="2802" y="854"/>
                    <a:pt x="2834" y="854"/>
                    <a:pt x="2857" y="854"/>
                  </a:cubicBezTo>
                  <a:cubicBezTo>
                    <a:pt x="2880" y="854"/>
                    <a:pt x="2929" y="840"/>
                    <a:pt x="2946" y="821"/>
                  </a:cubicBezTo>
                  <a:cubicBezTo>
                    <a:pt x="2962" y="801"/>
                    <a:pt x="3005" y="759"/>
                    <a:pt x="3021" y="771"/>
                  </a:cubicBezTo>
                  <a:cubicBezTo>
                    <a:pt x="3038" y="782"/>
                    <a:pt x="3074" y="779"/>
                    <a:pt x="3074" y="743"/>
                  </a:cubicBezTo>
                  <a:cubicBezTo>
                    <a:pt x="3074" y="707"/>
                    <a:pt x="3074" y="673"/>
                    <a:pt x="3057" y="643"/>
                  </a:cubicBezTo>
                  <a:close/>
                </a:path>
              </a:pathLst>
            </a:custGeom>
            <a:blipFill>
              <a:blip r:embed="rId5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2" name="Freeform 20"/>
            <p:cNvSpPr>
              <a:spLocks/>
            </p:cNvSpPr>
            <p:nvPr/>
          </p:nvSpPr>
          <p:spPr bwMode="auto">
            <a:xfrm>
              <a:off x="2113641" y="2126954"/>
              <a:ext cx="1553877" cy="1150889"/>
            </a:xfrm>
            <a:custGeom>
              <a:avLst/>
              <a:gdLst>
                <a:gd name="T0" fmla="*/ 3326 w 3374"/>
                <a:gd name="T1" fmla="*/ 1582 h 2599"/>
                <a:gd name="T2" fmla="*/ 3022 w 3374"/>
                <a:gd name="T3" fmla="*/ 1461 h 2599"/>
                <a:gd name="T4" fmla="*/ 2905 w 3374"/>
                <a:gd name="T5" fmla="*/ 1423 h 2599"/>
                <a:gd name="T6" fmla="*/ 2850 w 3374"/>
                <a:gd name="T7" fmla="*/ 1556 h 2599"/>
                <a:gd name="T8" fmla="*/ 2957 w 3374"/>
                <a:gd name="T9" fmla="*/ 1714 h 2599"/>
                <a:gd name="T10" fmla="*/ 2863 w 3374"/>
                <a:gd name="T11" fmla="*/ 1817 h 2599"/>
                <a:gd name="T12" fmla="*/ 2804 w 3374"/>
                <a:gd name="T13" fmla="*/ 1882 h 2599"/>
                <a:gd name="T14" fmla="*/ 2651 w 3374"/>
                <a:gd name="T15" fmla="*/ 1793 h 2599"/>
                <a:gd name="T16" fmla="*/ 2573 w 3374"/>
                <a:gd name="T17" fmla="*/ 1593 h 2599"/>
                <a:gd name="T18" fmla="*/ 2448 w 3374"/>
                <a:gd name="T19" fmla="*/ 1424 h 2599"/>
                <a:gd name="T20" fmla="*/ 2411 w 3374"/>
                <a:gd name="T21" fmla="*/ 1352 h 2599"/>
                <a:gd name="T22" fmla="*/ 2179 w 3374"/>
                <a:gd name="T23" fmla="*/ 1252 h 2599"/>
                <a:gd name="T24" fmla="*/ 2267 w 3374"/>
                <a:gd name="T25" fmla="*/ 911 h 2599"/>
                <a:gd name="T26" fmla="*/ 1721 w 3374"/>
                <a:gd name="T27" fmla="*/ 1019 h 2599"/>
                <a:gd name="T28" fmla="*/ 1446 w 3374"/>
                <a:gd name="T29" fmla="*/ 833 h 2599"/>
                <a:gd name="T30" fmla="*/ 1485 w 3374"/>
                <a:gd name="T31" fmla="*/ 615 h 2599"/>
                <a:gd name="T32" fmla="*/ 1148 w 3374"/>
                <a:gd name="T33" fmla="*/ 548 h 2599"/>
                <a:gd name="T34" fmla="*/ 851 w 3374"/>
                <a:gd name="T35" fmla="*/ 363 h 2599"/>
                <a:gd name="T36" fmla="*/ 848 w 3374"/>
                <a:gd name="T37" fmla="*/ 57 h 2599"/>
                <a:gd name="T38" fmla="*/ 661 w 3374"/>
                <a:gd name="T39" fmla="*/ 24 h 2599"/>
                <a:gd name="T40" fmla="*/ 428 w 3374"/>
                <a:gd name="T41" fmla="*/ 233 h 2599"/>
                <a:gd name="T42" fmla="*/ 113 w 3374"/>
                <a:gd name="T43" fmla="*/ 418 h 2599"/>
                <a:gd name="T44" fmla="*/ 26 w 3374"/>
                <a:gd name="T45" fmla="*/ 792 h 2599"/>
                <a:gd name="T46" fmla="*/ 301 w 3374"/>
                <a:gd name="T47" fmla="*/ 907 h 2599"/>
                <a:gd name="T48" fmla="*/ 633 w 3374"/>
                <a:gd name="T49" fmla="*/ 1000 h 2599"/>
                <a:gd name="T50" fmla="*/ 1074 w 3374"/>
                <a:gd name="T51" fmla="*/ 941 h 2599"/>
                <a:gd name="T52" fmla="*/ 1393 w 3374"/>
                <a:gd name="T53" fmla="*/ 1019 h 2599"/>
                <a:gd name="T54" fmla="*/ 1695 w 3374"/>
                <a:gd name="T55" fmla="*/ 1311 h 2599"/>
                <a:gd name="T56" fmla="*/ 1926 w 3374"/>
                <a:gd name="T57" fmla="*/ 1471 h 2599"/>
                <a:gd name="T58" fmla="*/ 2018 w 3374"/>
                <a:gd name="T59" fmla="*/ 1638 h 2599"/>
                <a:gd name="T60" fmla="*/ 1992 w 3374"/>
                <a:gd name="T61" fmla="*/ 1860 h 2599"/>
                <a:gd name="T62" fmla="*/ 1909 w 3374"/>
                <a:gd name="T63" fmla="*/ 1930 h 2599"/>
                <a:gd name="T64" fmla="*/ 1808 w 3374"/>
                <a:gd name="T65" fmla="*/ 2156 h 2599"/>
                <a:gd name="T66" fmla="*/ 1594 w 3374"/>
                <a:gd name="T67" fmla="*/ 2138 h 2599"/>
                <a:gd name="T68" fmla="*/ 1861 w 3374"/>
                <a:gd name="T69" fmla="*/ 2316 h 2599"/>
                <a:gd name="T70" fmla="*/ 1928 w 3374"/>
                <a:gd name="T71" fmla="*/ 2229 h 2599"/>
                <a:gd name="T72" fmla="*/ 2101 w 3374"/>
                <a:gd name="T73" fmla="*/ 2284 h 2599"/>
                <a:gd name="T74" fmla="*/ 2208 w 3374"/>
                <a:gd name="T75" fmla="*/ 2381 h 2599"/>
                <a:gd name="T76" fmla="*/ 2363 w 3374"/>
                <a:gd name="T77" fmla="*/ 2407 h 2599"/>
                <a:gd name="T78" fmla="*/ 2455 w 3374"/>
                <a:gd name="T79" fmla="*/ 2564 h 2599"/>
                <a:gd name="T80" fmla="*/ 2649 w 3374"/>
                <a:gd name="T81" fmla="*/ 2499 h 2599"/>
                <a:gd name="T82" fmla="*/ 2763 w 3374"/>
                <a:gd name="T83" fmla="*/ 2412 h 2599"/>
                <a:gd name="T84" fmla="*/ 2771 w 3374"/>
                <a:gd name="T85" fmla="*/ 2321 h 2599"/>
                <a:gd name="T86" fmla="*/ 2880 w 3374"/>
                <a:gd name="T87" fmla="*/ 2329 h 2599"/>
                <a:gd name="T88" fmla="*/ 2874 w 3374"/>
                <a:gd name="T89" fmla="*/ 2238 h 2599"/>
                <a:gd name="T90" fmla="*/ 2918 w 3374"/>
                <a:gd name="T91" fmla="*/ 2119 h 2599"/>
                <a:gd name="T92" fmla="*/ 2870 w 3374"/>
                <a:gd name="T93" fmla="*/ 2034 h 2599"/>
                <a:gd name="T94" fmla="*/ 2983 w 3374"/>
                <a:gd name="T95" fmla="*/ 1945 h 2599"/>
                <a:gd name="T96" fmla="*/ 3167 w 3374"/>
                <a:gd name="T97" fmla="*/ 1953 h 2599"/>
                <a:gd name="T98" fmla="*/ 3232 w 3374"/>
                <a:gd name="T99" fmla="*/ 1884 h 2599"/>
                <a:gd name="T100" fmla="*/ 3337 w 3374"/>
                <a:gd name="T101" fmla="*/ 1795 h 2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74" h="2599">
                  <a:moveTo>
                    <a:pt x="3319" y="1723"/>
                  </a:moveTo>
                  <a:cubicBezTo>
                    <a:pt x="3341" y="1695"/>
                    <a:pt x="3374" y="1691"/>
                    <a:pt x="3359" y="1658"/>
                  </a:cubicBezTo>
                  <a:cubicBezTo>
                    <a:pt x="3343" y="1625"/>
                    <a:pt x="3365" y="1593"/>
                    <a:pt x="3326" y="1582"/>
                  </a:cubicBezTo>
                  <a:cubicBezTo>
                    <a:pt x="3287" y="1571"/>
                    <a:pt x="3223" y="1565"/>
                    <a:pt x="3195" y="1541"/>
                  </a:cubicBezTo>
                  <a:cubicBezTo>
                    <a:pt x="3167" y="1517"/>
                    <a:pt x="3164" y="1511"/>
                    <a:pt x="3125" y="1504"/>
                  </a:cubicBezTo>
                  <a:cubicBezTo>
                    <a:pt x="3086" y="1497"/>
                    <a:pt x="3031" y="1487"/>
                    <a:pt x="3022" y="1461"/>
                  </a:cubicBezTo>
                  <a:cubicBezTo>
                    <a:pt x="3017" y="1447"/>
                    <a:pt x="3023" y="1437"/>
                    <a:pt x="3024" y="1426"/>
                  </a:cubicBezTo>
                  <a:cubicBezTo>
                    <a:pt x="3009" y="1428"/>
                    <a:pt x="2990" y="1430"/>
                    <a:pt x="2972" y="1430"/>
                  </a:cubicBezTo>
                  <a:cubicBezTo>
                    <a:pt x="2924" y="1430"/>
                    <a:pt x="2918" y="1437"/>
                    <a:pt x="2905" y="1423"/>
                  </a:cubicBezTo>
                  <a:cubicBezTo>
                    <a:pt x="2891" y="1408"/>
                    <a:pt x="2885" y="1417"/>
                    <a:pt x="2874" y="1432"/>
                  </a:cubicBezTo>
                  <a:cubicBezTo>
                    <a:pt x="2863" y="1447"/>
                    <a:pt x="2870" y="1484"/>
                    <a:pt x="2874" y="1513"/>
                  </a:cubicBezTo>
                  <a:cubicBezTo>
                    <a:pt x="2878" y="1543"/>
                    <a:pt x="2867" y="1543"/>
                    <a:pt x="2850" y="1556"/>
                  </a:cubicBezTo>
                  <a:cubicBezTo>
                    <a:pt x="2832" y="1569"/>
                    <a:pt x="2848" y="1582"/>
                    <a:pt x="2846" y="1628"/>
                  </a:cubicBezTo>
                  <a:cubicBezTo>
                    <a:pt x="2843" y="1675"/>
                    <a:pt x="2887" y="1654"/>
                    <a:pt x="2920" y="1665"/>
                  </a:cubicBezTo>
                  <a:cubicBezTo>
                    <a:pt x="2953" y="1676"/>
                    <a:pt x="2963" y="1695"/>
                    <a:pt x="2957" y="1714"/>
                  </a:cubicBezTo>
                  <a:cubicBezTo>
                    <a:pt x="2950" y="1732"/>
                    <a:pt x="2961" y="1749"/>
                    <a:pt x="2948" y="1778"/>
                  </a:cubicBezTo>
                  <a:cubicBezTo>
                    <a:pt x="2935" y="1808"/>
                    <a:pt x="2902" y="1793"/>
                    <a:pt x="2870" y="1780"/>
                  </a:cubicBezTo>
                  <a:cubicBezTo>
                    <a:pt x="2837" y="1767"/>
                    <a:pt x="2865" y="1808"/>
                    <a:pt x="2863" y="1817"/>
                  </a:cubicBezTo>
                  <a:cubicBezTo>
                    <a:pt x="2861" y="1827"/>
                    <a:pt x="2839" y="1836"/>
                    <a:pt x="2861" y="1849"/>
                  </a:cubicBezTo>
                  <a:cubicBezTo>
                    <a:pt x="2883" y="1862"/>
                    <a:pt x="2867" y="1862"/>
                    <a:pt x="2843" y="1877"/>
                  </a:cubicBezTo>
                  <a:cubicBezTo>
                    <a:pt x="2819" y="1891"/>
                    <a:pt x="2811" y="1895"/>
                    <a:pt x="2804" y="1882"/>
                  </a:cubicBezTo>
                  <a:cubicBezTo>
                    <a:pt x="2797" y="1869"/>
                    <a:pt x="2782" y="1862"/>
                    <a:pt x="2763" y="1862"/>
                  </a:cubicBezTo>
                  <a:cubicBezTo>
                    <a:pt x="2712" y="1867"/>
                    <a:pt x="2710" y="1851"/>
                    <a:pt x="2704" y="1819"/>
                  </a:cubicBezTo>
                  <a:cubicBezTo>
                    <a:pt x="2697" y="1788"/>
                    <a:pt x="2675" y="1793"/>
                    <a:pt x="2651" y="1793"/>
                  </a:cubicBezTo>
                  <a:cubicBezTo>
                    <a:pt x="2627" y="1793"/>
                    <a:pt x="2629" y="1784"/>
                    <a:pt x="2597" y="1760"/>
                  </a:cubicBezTo>
                  <a:cubicBezTo>
                    <a:pt x="2564" y="1736"/>
                    <a:pt x="2592" y="1738"/>
                    <a:pt x="2607" y="1691"/>
                  </a:cubicBezTo>
                  <a:cubicBezTo>
                    <a:pt x="2623" y="1645"/>
                    <a:pt x="2594" y="1623"/>
                    <a:pt x="2573" y="1593"/>
                  </a:cubicBezTo>
                  <a:cubicBezTo>
                    <a:pt x="2551" y="1563"/>
                    <a:pt x="2549" y="1532"/>
                    <a:pt x="2542" y="1495"/>
                  </a:cubicBezTo>
                  <a:cubicBezTo>
                    <a:pt x="2535" y="1458"/>
                    <a:pt x="2490" y="1467"/>
                    <a:pt x="2485" y="1454"/>
                  </a:cubicBezTo>
                  <a:cubicBezTo>
                    <a:pt x="2481" y="1441"/>
                    <a:pt x="2479" y="1436"/>
                    <a:pt x="2448" y="1424"/>
                  </a:cubicBezTo>
                  <a:cubicBezTo>
                    <a:pt x="2417" y="1413"/>
                    <a:pt x="2426" y="1411"/>
                    <a:pt x="2424" y="1380"/>
                  </a:cubicBezTo>
                  <a:cubicBezTo>
                    <a:pt x="2423" y="1371"/>
                    <a:pt x="2421" y="1362"/>
                    <a:pt x="2418" y="1354"/>
                  </a:cubicBezTo>
                  <a:cubicBezTo>
                    <a:pt x="2415" y="1353"/>
                    <a:pt x="2413" y="1353"/>
                    <a:pt x="2411" y="1352"/>
                  </a:cubicBezTo>
                  <a:cubicBezTo>
                    <a:pt x="2358" y="1337"/>
                    <a:pt x="2376" y="1374"/>
                    <a:pt x="2332" y="1382"/>
                  </a:cubicBezTo>
                  <a:cubicBezTo>
                    <a:pt x="2289" y="1389"/>
                    <a:pt x="2289" y="1360"/>
                    <a:pt x="2249" y="1330"/>
                  </a:cubicBezTo>
                  <a:cubicBezTo>
                    <a:pt x="2210" y="1300"/>
                    <a:pt x="2166" y="1297"/>
                    <a:pt x="2179" y="1252"/>
                  </a:cubicBezTo>
                  <a:cubicBezTo>
                    <a:pt x="2192" y="1208"/>
                    <a:pt x="2162" y="1156"/>
                    <a:pt x="2210" y="1141"/>
                  </a:cubicBezTo>
                  <a:cubicBezTo>
                    <a:pt x="2258" y="1126"/>
                    <a:pt x="2302" y="1100"/>
                    <a:pt x="2306" y="1041"/>
                  </a:cubicBezTo>
                  <a:cubicBezTo>
                    <a:pt x="2310" y="981"/>
                    <a:pt x="2310" y="941"/>
                    <a:pt x="2267" y="911"/>
                  </a:cubicBezTo>
                  <a:cubicBezTo>
                    <a:pt x="2223" y="881"/>
                    <a:pt x="2140" y="844"/>
                    <a:pt x="2101" y="878"/>
                  </a:cubicBezTo>
                  <a:cubicBezTo>
                    <a:pt x="2061" y="911"/>
                    <a:pt x="1996" y="993"/>
                    <a:pt x="1926" y="1007"/>
                  </a:cubicBezTo>
                  <a:cubicBezTo>
                    <a:pt x="1856" y="1022"/>
                    <a:pt x="1782" y="1048"/>
                    <a:pt x="1721" y="1019"/>
                  </a:cubicBezTo>
                  <a:cubicBezTo>
                    <a:pt x="1660" y="989"/>
                    <a:pt x="1625" y="1007"/>
                    <a:pt x="1594" y="970"/>
                  </a:cubicBezTo>
                  <a:cubicBezTo>
                    <a:pt x="1563" y="933"/>
                    <a:pt x="1598" y="855"/>
                    <a:pt x="1550" y="855"/>
                  </a:cubicBezTo>
                  <a:cubicBezTo>
                    <a:pt x="1502" y="855"/>
                    <a:pt x="1480" y="870"/>
                    <a:pt x="1446" y="833"/>
                  </a:cubicBezTo>
                  <a:cubicBezTo>
                    <a:pt x="1411" y="796"/>
                    <a:pt x="1323" y="785"/>
                    <a:pt x="1328" y="767"/>
                  </a:cubicBezTo>
                  <a:cubicBezTo>
                    <a:pt x="1332" y="748"/>
                    <a:pt x="1367" y="685"/>
                    <a:pt x="1402" y="674"/>
                  </a:cubicBezTo>
                  <a:cubicBezTo>
                    <a:pt x="1437" y="663"/>
                    <a:pt x="1480" y="655"/>
                    <a:pt x="1485" y="615"/>
                  </a:cubicBezTo>
                  <a:cubicBezTo>
                    <a:pt x="1489" y="574"/>
                    <a:pt x="1498" y="537"/>
                    <a:pt x="1437" y="514"/>
                  </a:cubicBezTo>
                  <a:cubicBezTo>
                    <a:pt x="1376" y="492"/>
                    <a:pt x="1231" y="492"/>
                    <a:pt x="1205" y="500"/>
                  </a:cubicBezTo>
                  <a:cubicBezTo>
                    <a:pt x="1179" y="507"/>
                    <a:pt x="1175" y="514"/>
                    <a:pt x="1148" y="548"/>
                  </a:cubicBezTo>
                  <a:cubicBezTo>
                    <a:pt x="1122" y="581"/>
                    <a:pt x="1070" y="629"/>
                    <a:pt x="1017" y="577"/>
                  </a:cubicBezTo>
                  <a:cubicBezTo>
                    <a:pt x="965" y="526"/>
                    <a:pt x="926" y="503"/>
                    <a:pt x="908" y="466"/>
                  </a:cubicBezTo>
                  <a:cubicBezTo>
                    <a:pt x="891" y="429"/>
                    <a:pt x="851" y="396"/>
                    <a:pt x="851" y="363"/>
                  </a:cubicBezTo>
                  <a:cubicBezTo>
                    <a:pt x="851" y="329"/>
                    <a:pt x="830" y="307"/>
                    <a:pt x="856" y="277"/>
                  </a:cubicBezTo>
                  <a:cubicBezTo>
                    <a:pt x="882" y="248"/>
                    <a:pt x="886" y="229"/>
                    <a:pt x="873" y="196"/>
                  </a:cubicBezTo>
                  <a:cubicBezTo>
                    <a:pt x="864" y="171"/>
                    <a:pt x="849" y="107"/>
                    <a:pt x="848" y="57"/>
                  </a:cubicBezTo>
                  <a:cubicBezTo>
                    <a:pt x="836" y="52"/>
                    <a:pt x="821" y="44"/>
                    <a:pt x="800" y="31"/>
                  </a:cubicBezTo>
                  <a:cubicBezTo>
                    <a:pt x="751" y="0"/>
                    <a:pt x="744" y="36"/>
                    <a:pt x="692" y="31"/>
                  </a:cubicBezTo>
                  <a:cubicBezTo>
                    <a:pt x="673" y="29"/>
                    <a:pt x="664" y="27"/>
                    <a:pt x="661" y="24"/>
                  </a:cubicBezTo>
                  <a:cubicBezTo>
                    <a:pt x="648" y="39"/>
                    <a:pt x="634" y="58"/>
                    <a:pt x="629" y="77"/>
                  </a:cubicBezTo>
                  <a:cubicBezTo>
                    <a:pt x="616" y="122"/>
                    <a:pt x="664" y="170"/>
                    <a:pt x="594" y="192"/>
                  </a:cubicBezTo>
                  <a:cubicBezTo>
                    <a:pt x="524" y="214"/>
                    <a:pt x="471" y="203"/>
                    <a:pt x="428" y="233"/>
                  </a:cubicBezTo>
                  <a:cubicBezTo>
                    <a:pt x="384" y="262"/>
                    <a:pt x="336" y="255"/>
                    <a:pt x="305" y="288"/>
                  </a:cubicBezTo>
                  <a:cubicBezTo>
                    <a:pt x="275" y="322"/>
                    <a:pt x="209" y="333"/>
                    <a:pt x="196" y="370"/>
                  </a:cubicBezTo>
                  <a:cubicBezTo>
                    <a:pt x="183" y="407"/>
                    <a:pt x="153" y="414"/>
                    <a:pt x="113" y="418"/>
                  </a:cubicBezTo>
                  <a:cubicBezTo>
                    <a:pt x="74" y="422"/>
                    <a:pt x="0" y="444"/>
                    <a:pt x="0" y="511"/>
                  </a:cubicBezTo>
                  <a:cubicBezTo>
                    <a:pt x="0" y="577"/>
                    <a:pt x="22" y="644"/>
                    <a:pt x="26" y="681"/>
                  </a:cubicBezTo>
                  <a:cubicBezTo>
                    <a:pt x="30" y="718"/>
                    <a:pt x="48" y="763"/>
                    <a:pt x="26" y="792"/>
                  </a:cubicBezTo>
                  <a:cubicBezTo>
                    <a:pt x="8" y="817"/>
                    <a:pt x="34" y="794"/>
                    <a:pt x="63" y="857"/>
                  </a:cubicBezTo>
                  <a:cubicBezTo>
                    <a:pt x="88" y="855"/>
                    <a:pt x="115" y="852"/>
                    <a:pt x="139" y="855"/>
                  </a:cubicBezTo>
                  <a:cubicBezTo>
                    <a:pt x="196" y="863"/>
                    <a:pt x="249" y="904"/>
                    <a:pt x="301" y="907"/>
                  </a:cubicBezTo>
                  <a:cubicBezTo>
                    <a:pt x="353" y="911"/>
                    <a:pt x="380" y="885"/>
                    <a:pt x="415" y="933"/>
                  </a:cubicBezTo>
                  <a:cubicBezTo>
                    <a:pt x="450" y="981"/>
                    <a:pt x="485" y="1015"/>
                    <a:pt x="528" y="1022"/>
                  </a:cubicBezTo>
                  <a:cubicBezTo>
                    <a:pt x="572" y="1030"/>
                    <a:pt x="563" y="1026"/>
                    <a:pt x="633" y="1000"/>
                  </a:cubicBezTo>
                  <a:cubicBezTo>
                    <a:pt x="703" y="974"/>
                    <a:pt x="712" y="937"/>
                    <a:pt x="777" y="948"/>
                  </a:cubicBezTo>
                  <a:cubicBezTo>
                    <a:pt x="843" y="959"/>
                    <a:pt x="930" y="996"/>
                    <a:pt x="956" y="967"/>
                  </a:cubicBezTo>
                  <a:cubicBezTo>
                    <a:pt x="983" y="937"/>
                    <a:pt x="991" y="896"/>
                    <a:pt x="1074" y="941"/>
                  </a:cubicBezTo>
                  <a:cubicBezTo>
                    <a:pt x="1157" y="985"/>
                    <a:pt x="1227" y="985"/>
                    <a:pt x="1231" y="1015"/>
                  </a:cubicBezTo>
                  <a:cubicBezTo>
                    <a:pt x="1236" y="1044"/>
                    <a:pt x="1249" y="1059"/>
                    <a:pt x="1293" y="1041"/>
                  </a:cubicBezTo>
                  <a:cubicBezTo>
                    <a:pt x="1336" y="1022"/>
                    <a:pt x="1389" y="978"/>
                    <a:pt x="1393" y="1019"/>
                  </a:cubicBezTo>
                  <a:cubicBezTo>
                    <a:pt x="1397" y="1059"/>
                    <a:pt x="1384" y="1126"/>
                    <a:pt x="1432" y="1145"/>
                  </a:cubicBezTo>
                  <a:cubicBezTo>
                    <a:pt x="1480" y="1163"/>
                    <a:pt x="1559" y="1182"/>
                    <a:pt x="1585" y="1211"/>
                  </a:cubicBezTo>
                  <a:cubicBezTo>
                    <a:pt x="1612" y="1241"/>
                    <a:pt x="1660" y="1319"/>
                    <a:pt x="1695" y="1311"/>
                  </a:cubicBezTo>
                  <a:cubicBezTo>
                    <a:pt x="1729" y="1304"/>
                    <a:pt x="1782" y="1241"/>
                    <a:pt x="1808" y="1293"/>
                  </a:cubicBezTo>
                  <a:cubicBezTo>
                    <a:pt x="1834" y="1345"/>
                    <a:pt x="1895" y="1360"/>
                    <a:pt x="1904" y="1389"/>
                  </a:cubicBezTo>
                  <a:cubicBezTo>
                    <a:pt x="1913" y="1419"/>
                    <a:pt x="1944" y="1448"/>
                    <a:pt x="1926" y="1471"/>
                  </a:cubicBezTo>
                  <a:cubicBezTo>
                    <a:pt x="1909" y="1493"/>
                    <a:pt x="1895" y="1497"/>
                    <a:pt x="1965" y="1523"/>
                  </a:cubicBezTo>
                  <a:cubicBezTo>
                    <a:pt x="1996" y="1541"/>
                    <a:pt x="1987" y="1567"/>
                    <a:pt x="1987" y="1586"/>
                  </a:cubicBezTo>
                  <a:cubicBezTo>
                    <a:pt x="1987" y="1604"/>
                    <a:pt x="1987" y="1612"/>
                    <a:pt x="2018" y="1638"/>
                  </a:cubicBezTo>
                  <a:cubicBezTo>
                    <a:pt x="2048" y="1663"/>
                    <a:pt x="2075" y="1701"/>
                    <a:pt x="2057" y="1741"/>
                  </a:cubicBezTo>
                  <a:cubicBezTo>
                    <a:pt x="2040" y="1782"/>
                    <a:pt x="2022" y="1797"/>
                    <a:pt x="2022" y="1812"/>
                  </a:cubicBezTo>
                  <a:cubicBezTo>
                    <a:pt x="2022" y="1827"/>
                    <a:pt x="2018" y="1878"/>
                    <a:pt x="1992" y="1860"/>
                  </a:cubicBezTo>
                  <a:cubicBezTo>
                    <a:pt x="1965" y="1841"/>
                    <a:pt x="1974" y="1808"/>
                    <a:pt x="1965" y="1841"/>
                  </a:cubicBezTo>
                  <a:cubicBezTo>
                    <a:pt x="1957" y="1875"/>
                    <a:pt x="1944" y="1886"/>
                    <a:pt x="1926" y="1882"/>
                  </a:cubicBezTo>
                  <a:cubicBezTo>
                    <a:pt x="1909" y="1878"/>
                    <a:pt x="1887" y="1912"/>
                    <a:pt x="1909" y="1930"/>
                  </a:cubicBezTo>
                  <a:cubicBezTo>
                    <a:pt x="1930" y="1949"/>
                    <a:pt x="1917" y="1971"/>
                    <a:pt x="1891" y="1997"/>
                  </a:cubicBezTo>
                  <a:cubicBezTo>
                    <a:pt x="1865" y="2023"/>
                    <a:pt x="1812" y="2001"/>
                    <a:pt x="1817" y="2049"/>
                  </a:cubicBezTo>
                  <a:cubicBezTo>
                    <a:pt x="1821" y="2097"/>
                    <a:pt x="1817" y="2123"/>
                    <a:pt x="1808" y="2156"/>
                  </a:cubicBezTo>
                  <a:cubicBezTo>
                    <a:pt x="1799" y="2190"/>
                    <a:pt x="1791" y="2208"/>
                    <a:pt x="1751" y="2197"/>
                  </a:cubicBezTo>
                  <a:cubicBezTo>
                    <a:pt x="1712" y="2186"/>
                    <a:pt x="1686" y="2201"/>
                    <a:pt x="1655" y="2168"/>
                  </a:cubicBezTo>
                  <a:cubicBezTo>
                    <a:pt x="1625" y="2134"/>
                    <a:pt x="1612" y="2093"/>
                    <a:pt x="1594" y="2138"/>
                  </a:cubicBezTo>
                  <a:cubicBezTo>
                    <a:pt x="1577" y="2182"/>
                    <a:pt x="1572" y="2223"/>
                    <a:pt x="1629" y="2231"/>
                  </a:cubicBezTo>
                  <a:cubicBezTo>
                    <a:pt x="1686" y="2238"/>
                    <a:pt x="1743" y="2223"/>
                    <a:pt x="1764" y="2256"/>
                  </a:cubicBezTo>
                  <a:cubicBezTo>
                    <a:pt x="1786" y="2290"/>
                    <a:pt x="1817" y="2312"/>
                    <a:pt x="1861" y="2316"/>
                  </a:cubicBezTo>
                  <a:cubicBezTo>
                    <a:pt x="1881" y="2317"/>
                    <a:pt x="1899" y="2315"/>
                    <a:pt x="1913" y="2315"/>
                  </a:cubicBezTo>
                  <a:cubicBezTo>
                    <a:pt x="1906" y="2294"/>
                    <a:pt x="1883" y="2274"/>
                    <a:pt x="1880" y="2258"/>
                  </a:cubicBezTo>
                  <a:cubicBezTo>
                    <a:pt x="1876" y="2238"/>
                    <a:pt x="1909" y="2229"/>
                    <a:pt x="1928" y="2229"/>
                  </a:cubicBezTo>
                  <a:cubicBezTo>
                    <a:pt x="1948" y="2229"/>
                    <a:pt x="1948" y="2223"/>
                    <a:pt x="1998" y="2201"/>
                  </a:cubicBezTo>
                  <a:cubicBezTo>
                    <a:pt x="2048" y="2179"/>
                    <a:pt x="2046" y="2188"/>
                    <a:pt x="2079" y="2193"/>
                  </a:cubicBezTo>
                  <a:cubicBezTo>
                    <a:pt x="2112" y="2199"/>
                    <a:pt x="2101" y="2262"/>
                    <a:pt x="2101" y="2284"/>
                  </a:cubicBezTo>
                  <a:cubicBezTo>
                    <a:pt x="2101" y="2307"/>
                    <a:pt x="2112" y="2305"/>
                    <a:pt x="2147" y="2308"/>
                  </a:cubicBezTo>
                  <a:cubicBezTo>
                    <a:pt x="2182" y="2312"/>
                    <a:pt x="2168" y="2336"/>
                    <a:pt x="2171" y="2351"/>
                  </a:cubicBezTo>
                  <a:cubicBezTo>
                    <a:pt x="2173" y="2366"/>
                    <a:pt x="2186" y="2364"/>
                    <a:pt x="2208" y="2381"/>
                  </a:cubicBezTo>
                  <a:cubicBezTo>
                    <a:pt x="2230" y="2397"/>
                    <a:pt x="2241" y="2414"/>
                    <a:pt x="2258" y="2427"/>
                  </a:cubicBezTo>
                  <a:cubicBezTo>
                    <a:pt x="2275" y="2440"/>
                    <a:pt x="2295" y="2434"/>
                    <a:pt x="2308" y="2418"/>
                  </a:cubicBezTo>
                  <a:cubicBezTo>
                    <a:pt x="2321" y="2401"/>
                    <a:pt x="2339" y="2392"/>
                    <a:pt x="2363" y="2407"/>
                  </a:cubicBezTo>
                  <a:cubicBezTo>
                    <a:pt x="2387" y="2421"/>
                    <a:pt x="2354" y="2434"/>
                    <a:pt x="2380" y="2455"/>
                  </a:cubicBezTo>
                  <a:cubicBezTo>
                    <a:pt x="2407" y="2475"/>
                    <a:pt x="2402" y="2503"/>
                    <a:pt x="2404" y="2523"/>
                  </a:cubicBezTo>
                  <a:cubicBezTo>
                    <a:pt x="2407" y="2544"/>
                    <a:pt x="2428" y="2547"/>
                    <a:pt x="2455" y="2564"/>
                  </a:cubicBezTo>
                  <a:cubicBezTo>
                    <a:pt x="2481" y="2581"/>
                    <a:pt x="2483" y="2562"/>
                    <a:pt x="2531" y="2581"/>
                  </a:cubicBezTo>
                  <a:cubicBezTo>
                    <a:pt x="2579" y="2599"/>
                    <a:pt x="2568" y="2588"/>
                    <a:pt x="2618" y="2572"/>
                  </a:cubicBezTo>
                  <a:cubicBezTo>
                    <a:pt x="2669" y="2555"/>
                    <a:pt x="2647" y="2516"/>
                    <a:pt x="2649" y="2499"/>
                  </a:cubicBezTo>
                  <a:cubicBezTo>
                    <a:pt x="2651" y="2486"/>
                    <a:pt x="2687" y="2489"/>
                    <a:pt x="2719" y="2491"/>
                  </a:cubicBezTo>
                  <a:cubicBezTo>
                    <a:pt x="2729" y="2478"/>
                    <a:pt x="2744" y="2462"/>
                    <a:pt x="2756" y="2455"/>
                  </a:cubicBezTo>
                  <a:cubicBezTo>
                    <a:pt x="2778" y="2442"/>
                    <a:pt x="2747" y="2429"/>
                    <a:pt x="2763" y="2412"/>
                  </a:cubicBezTo>
                  <a:cubicBezTo>
                    <a:pt x="2778" y="2395"/>
                    <a:pt x="2780" y="2388"/>
                    <a:pt x="2756" y="2381"/>
                  </a:cubicBezTo>
                  <a:cubicBezTo>
                    <a:pt x="2732" y="2373"/>
                    <a:pt x="2695" y="2362"/>
                    <a:pt x="2719" y="2349"/>
                  </a:cubicBezTo>
                  <a:cubicBezTo>
                    <a:pt x="2743" y="2336"/>
                    <a:pt x="2756" y="2318"/>
                    <a:pt x="2771" y="2321"/>
                  </a:cubicBezTo>
                  <a:cubicBezTo>
                    <a:pt x="2787" y="2325"/>
                    <a:pt x="2815" y="2338"/>
                    <a:pt x="2819" y="2325"/>
                  </a:cubicBezTo>
                  <a:cubicBezTo>
                    <a:pt x="2824" y="2312"/>
                    <a:pt x="2830" y="2297"/>
                    <a:pt x="2843" y="2308"/>
                  </a:cubicBezTo>
                  <a:cubicBezTo>
                    <a:pt x="2856" y="2319"/>
                    <a:pt x="2852" y="2331"/>
                    <a:pt x="2880" y="2329"/>
                  </a:cubicBezTo>
                  <a:cubicBezTo>
                    <a:pt x="2909" y="2327"/>
                    <a:pt x="2915" y="2312"/>
                    <a:pt x="2896" y="2297"/>
                  </a:cubicBezTo>
                  <a:cubicBezTo>
                    <a:pt x="2876" y="2282"/>
                    <a:pt x="2859" y="2288"/>
                    <a:pt x="2876" y="2271"/>
                  </a:cubicBezTo>
                  <a:cubicBezTo>
                    <a:pt x="2894" y="2255"/>
                    <a:pt x="2885" y="2245"/>
                    <a:pt x="2874" y="2238"/>
                  </a:cubicBezTo>
                  <a:cubicBezTo>
                    <a:pt x="2863" y="2231"/>
                    <a:pt x="2872" y="2229"/>
                    <a:pt x="2883" y="2212"/>
                  </a:cubicBezTo>
                  <a:cubicBezTo>
                    <a:pt x="2894" y="2195"/>
                    <a:pt x="2909" y="2195"/>
                    <a:pt x="2907" y="2173"/>
                  </a:cubicBezTo>
                  <a:cubicBezTo>
                    <a:pt x="2905" y="2151"/>
                    <a:pt x="2933" y="2134"/>
                    <a:pt x="2918" y="2119"/>
                  </a:cubicBezTo>
                  <a:cubicBezTo>
                    <a:pt x="2902" y="2105"/>
                    <a:pt x="2894" y="2084"/>
                    <a:pt x="2874" y="2088"/>
                  </a:cubicBezTo>
                  <a:cubicBezTo>
                    <a:pt x="2854" y="2092"/>
                    <a:pt x="2835" y="2092"/>
                    <a:pt x="2837" y="2077"/>
                  </a:cubicBezTo>
                  <a:cubicBezTo>
                    <a:pt x="2839" y="2062"/>
                    <a:pt x="2852" y="2042"/>
                    <a:pt x="2870" y="2034"/>
                  </a:cubicBezTo>
                  <a:cubicBezTo>
                    <a:pt x="2887" y="2027"/>
                    <a:pt x="2889" y="2012"/>
                    <a:pt x="2878" y="1995"/>
                  </a:cubicBezTo>
                  <a:cubicBezTo>
                    <a:pt x="2867" y="1979"/>
                    <a:pt x="2856" y="1943"/>
                    <a:pt x="2900" y="1940"/>
                  </a:cubicBezTo>
                  <a:cubicBezTo>
                    <a:pt x="2944" y="1936"/>
                    <a:pt x="2974" y="1927"/>
                    <a:pt x="2983" y="1945"/>
                  </a:cubicBezTo>
                  <a:cubicBezTo>
                    <a:pt x="2992" y="1964"/>
                    <a:pt x="3018" y="1986"/>
                    <a:pt x="3051" y="1982"/>
                  </a:cubicBezTo>
                  <a:cubicBezTo>
                    <a:pt x="3084" y="1979"/>
                    <a:pt x="3088" y="1966"/>
                    <a:pt x="3114" y="1966"/>
                  </a:cubicBezTo>
                  <a:cubicBezTo>
                    <a:pt x="3140" y="1966"/>
                    <a:pt x="3167" y="1986"/>
                    <a:pt x="3167" y="1953"/>
                  </a:cubicBezTo>
                  <a:cubicBezTo>
                    <a:pt x="3167" y="1919"/>
                    <a:pt x="3127" y="1901"/>
                    <a:pt x="3156" y="1893"/>
                  </a:cubicBezTo>
                  <a:cubicBezTo>
                    <a:pt x="3184" y="1886"/>
                    <a:pt x="3186" y="1873"/>
                    <a:pt x="3204" y="1884"/>
                  </a:cubicBezTo>
                  <a:cubicBezTo>
                    <a:pt x="3221" y="1895"/>
                    <a:pt x="3226" y="1897"/>
                    <a:pt x="3232" y="1884"/>
                  </a:cubicBezTo>
                  <a:cubicBezTo>
                    <a:pt x="3239" y="1871"/>
                    <a:pt x="3232" y="1873"/>
                    <a:pt x="3258" y="1877"/>
                  </a:cubicBezTo>
                  <a:cubicBezTo>
                    <a:pt x="3285" y="1880"/>
                    <a:pt x="3350" y="1878"/>
                    <a:pt x="3357" y="1852"/>
                  </a:cubicBezTo>
                  <a:cubicBezTo>
                    <a:pt x="3363" y="1827"/>
                    <a:pt x="3357" y="1817"/>
                    <a:pt x="3337" y="1795"/>
                  </a:cubicBezTo>
                  <a:cubicBezTo>
                    <a:pt x="3317" y="1773"/>
                    <a:pt x="3298" y="1751"/>
                    <a:pt x="3319" y="172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3" name="Freeform 21"/>
            <p:cNvSpPr>
              <a:spLocks/>
            </p:cNvSpPr>
            <p:nvPr/>
          </p:nvSpPr>
          <p:spPr bwMode="auto">
            <a:xfrm>
              <a:off x="3227104" y="2507398"/>
              <a:ext cx="301231" cy="458826"/>
            </a:xfrm>
            <a:custGeom>
              <a:avLst/>
              <a:gdLst>
                <a:gd name="T0" fmla="*/ 31 w 655"/>
                <a:gd name="T1" fmla="*/ 565 h 1036"/>
                <a:gd name="T2" fmla="*/ 68 w 655"/>
                <a:gd name="T3" fmla="*/ 595 h 1036"/>
                <a:gd name="T4" fmla="*/ 125 w 655"/>
                <a:gd name="T5" fmla="*/ 636 h 1036"/>
                <a:gd name="T6" fmla="*/ 156 w 655"/>
                <a:gd name="T7" fmla="*/ 734 h 1036"/>
                <a:gd name="T8" fmla="*/ 190 w 655"/>
                <a:gd name="T9" fmla="*/ 832 h 1036"/>
                <a:gd name="T10" fmla="*/ 180 w 655"/>
                <a:gd name="T11" fmla="*/ 901 h 1036"/>
                <a:gd name="T12" fmla="*/ 234 w 655"/>
                <a:gd name="T13" fmla="*/ 934 h 1036"/>
                <a:gd name="T14" fmla="*/ 287 w 655"/>
                <a:gd name="T15" fmla="*/ 960 h 1036"/>
                <a:gd name="T16" fmla="*/ 346 w 655"/>
                <a:gd name="T17" fmla="*/ 1003 h 1036"/>
                <a:gd name="T18" fmla="*/ 387 w 655"/>
                <a:gd name="T19" fmla="*/ 1023 h 1036"/>
                <a:gd name="T20" fmla="*/ 426 w 655"/>
                <a:gd name="T21" fmla="*/ 1018 h 1036"/>
                <a:gd name="T22" fmla="*/ 444 w 655"/>
                <a:gd name="T23" fmla="*/ 990 h 1036"/>
                <a:gd name="T24" fmla="*/ 446 w 655"/>
                <a:gd name="T25" fmla="*/ 958 h 1036"/>
                <a:gd name="T26" fmla="*/ 453 w 655"/>
                <a:gd name="T27" fmla="*/ 921 h 1036"/>
                <a:gd name="T28" fmla="*/ 531 w 655"/>
                <a:gd name="T29" fmla="*/ 919 h 1036"/>
                <a:gd name="T30" fmla="*/ 540 w 655"/>
                <a:gd name="T31" fmla="*/ 855 h 1036"/>
                <a:gd name="T32" fmla="*/ 503 w 655"/>
                <a:gd name="T33" fmla="*/ 806 h 1036"/>
                <a:gd name="T34" fmla="*/ 429 w 655"/>
                <a:gd name="T35" fmla="*/ 769 h 1036"/>
                <a:gd name="T36" fmla="*/ 433 w 655"/>
                <a:gd name="T37" fmla="*/ 697 h 1036"/>
                <a:gd name="T38" fmla="*/ 457 w 655"/>
                <a:gd name="T39" fmla="*/ 654 h 1036"/>
                <a:gd name="T40" fmla="*/ 457 w 655"/>
                <a:gd name="T41" fmla="*/ 573 h 1036"/>
                <a:gd name="T42" fmla="*/ 488 w 655"/>
                <a:gd name="T43" fmla="*/ 564 h 1036"/>
                <a:gd name="T44" fmla="*/ 555 w 655"/>
                <a:gd name="T45" fmla="*/ 571 h 1036"/>
                <a:gd name="T46" fmla="*/ 607 w 655"/>
                <a:gd name="T47" fmla="*/ 567 h 1036"/>
                <a:gd name="T48" fmla="*/ 601 w 655"/>
                <a:gd name="T49" fmla="*/ 543 h 1036"/>
                <a:gd name="T50" fmla="*/ 592 w 655"/>
                <a:gd name="T51" fmla="*/ 493 h 1036"/>
                <a:gd name="T52" fmla="*/ 612 w 655"/>
                <a:gd name="T53" fmla="*/ 443 h 1036"/>
                <a:gd name="T54" fmla="*/ 655 w 655"/>
                <a:gd name="T55" fmla="*/ 399 h 1036"/>
                <a:gd name="T56" fmla="*/ 579 w 655"/>
                <a:gd name="T57" fmla="*/ 330 h 1036"/>
                <a:gd name="T58" fmla="*/ 453 w 655"/>
                <a:gd name="T59" fmla="*/ 308 h 1036"/>
                <a:gd name="T60" fmla="*/ 435 w 655"/>
                <a:gd name="T61" fmla="*/ 197 h 1036"/>
                <a:gd name="T62" fmla="*/ 501 w 655"/>
                <a:gd name="T63" fmla="*/ 126 h 1036"/>
                <a:gd name="T64" fmla="*/ 474 w 655"/>
                <a:gd name="T65" fmla="*/ 52 h 1036"/>
                <a:gd name="T66" fmla="*/ 413 w 655"/>
                <a:gd name="T67" fmla="*/ 19 h 1036"/>
                <a:gd name="T68" fmla="*/ 326 w 655"/>
                <a:gd name="T69" fmla="*/ 71 h 1036"/>
                <a:gd name="T70" fmla="*/ 269 w 655"/>
                <a:gd name="T71" fmla="*/ 152 h 1036"/>
                <a:gd name="T72" fmla="*/ 269 w 655"/>
                <a:gd name="T73" fmla="*/ 260 h 1036"/>
                <a:gd name="T74" fmla="*/ 243 w 655"/>
                <a:gd name="T75" fmla="*/ 345 h 1036"/>
                <a:gd name="T76" fmla="*/ 230 w 655"/>
                <a:gd name="T77" fmla="*/ 426 h 1036"/>
                <a:gd name="T78" fmla="*/ 121 w 655"/>
                <a:gd name="T79" fmla="*/ 430 h 1036"/>
                <a:gd name="T80" fmla="*/ 1 w 655"/>
                <a:gd name="T81" fmla="*/ 495 h 1036"/>
                <a:gd name="T82" fmla="*/ 7 w 655"/>
                <a:gd name="T83" fmla="*/ 521 h 1036"/>
                <a:gd name="T84" fmla="*/ 31 w 655"/>
                <a:gd name="T85" fmla="*/ 565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55" h="1036">
                  <a:moveTo>
                    <a:pt x="31" y="565"/>
                  </a:moveTo>
                  <a:cubicBezTo>
                    <a:pt x="62" y="577"/>
                    <a:pt x="64" y="582"/>
                    <a:pt x="68" y="595"/>
                  </a:cubicBezTo>
                  <a:cubicBezTo>
                    <a:pt x="73" y="608"/>
                    <a:pt x="118" y="599"/>
                    <a:pt x="125" y="636"/>
                  </a:cubicBezTo>
                  <a:cubicBezTo>
                    <a:pt x="132" y="673"/>
                    <a:pt x="134" y="704"/>
                    <a:pt x="156" y="734"/>
                  </a:cubicBezTo>
                  <a:cubicBezTo>
                    <a:pt x="177" y="764"/>
                    <a:pt x="206" y="786"/>
                    <a:pt x="190" y="832"/>
                  </a:cubicBezTo>
                  <a:cubicBezTo>
                    <a:pt x="175" y="879"/>
                    <a:pt x="147" y="877"/>
                    <a:pt x="180" y="901"/>
                  </a:cubicBezTo>
                  <a:cubicBezTo>
                    <a:pt x="212" y="925"/>
                    <a:pt x="210" y="934"/>
                    <a:pt x="234" y="934"/>
                  </a:cubicBezTo>
                  <a:cubicBezTo>
                    <a:pt x="258" y="934"/>
                    <a:pt x="280" y="929"/>
                    <a:pt x="287" y="960"/>
                  </a:cubicBezTo>
                  <a:cubicBezTo>
                    <a:pt x="293" y="992"/>
                    <a:pt x="295" y="1008"/>
                    <a:pt x="346" y="1003"/>
                  </a:cubicBezTo>
                  <a:cubicBezTo>
                    <a:pt x="365" y="1003"/>
                    <a:pt x="380" y="1010"/>
                    <a:pt x="387" y="1023"/>
                  </a:cubicBezTo>
                  <a:cubicBezTo>
                    <a:pt x="394" y="1036"/>
                    <a:pt x="402" y="1032"/>
                    <a:pt x="426" y="1018"/>
                  </a:cubicBezTo>
                  <a:cubicBezTo>
                    <a:pt x="450" y="1003"/>
                    <a:pt x="466" y="1003"/>
                    <a:pt x="444" y="990"/>
                  </a:cubicBezTo>
                  <a:cubicBezTo>
                    <a:pt x="422" y="977"/>
                    <a:pt x="444" y="968"/>
                    <a:pt x="446" y="958"/>
                  </a:cubicBezTo>
                  <a:cubicBezTo>
                    <a:pt x="448" y="949"/>
                    <a:pt x="420" y="908"/>
                    <a:pt x="453" y="921"/>
                  </a:cubicBezTo>
                  <a:cubicBezTo>
                    <a:pt x="485" y="934"/>
                    <a:pt x="518" y="949"/>
                    <a:pt x="531" y="919"/>
                  </a:cubicBezTo>
                  <a:cubicBezTo>
                    <a:pt x="544" y="890"/>
                    <a:pt x="533" y="873"/>
                    <a:pt x="540" y="855"/>
                  </a:cubicBezTo>
                  <a:cubicBezTo>
                    <a:pt x="546" y="836"/>
                    <a:pt x="536" y="817"/>
                    <a:pt x="503" y="806"/>
                  </a:cubicBezTo>
                  <a:cubicBezTo>
                    <a:pt x="470" y="795"/>
                    <a:pt x="426" y="816"/>
                    <a:pt x="429" y="769"/>
                  </a:cubicBezTo>
                  <a:cubicBezTo>
                    <a:pt x="431" y="723"/>
                    <a:pt x="415" y="710"/>
                    <a:pt x="433" y="697"/>
                  </a:cubicBezTo>
                  <a:cubicBezTo>
                    <a:pt x="450" y="684"/>
                    <a:pt x="461" y="684"/>
                    <a:pt x="457" y="654"/>
                  </a:cubicBezTo>
                  <a:cubicBezTo>
                    <a:pt x="453" y="625"/>
                    <a:pt x="446" y="588"/>
                    <a:pt x="457" y="573"/>
                  </a:cubicBezTo>
                  <a:cubicBezTo>
                    <a:pt x="468" y="558"/>
                    <a:pt x="474" y="549"/>
                    <a:pt x="488" y="564"/>
                  </a:cubicBezTo>
                  <a:cubicBezTo>
                    <a:pt x="501" y="578"/>
                    <a:pt x="507" y="571"/>
                    <a:pt x="555" y="571"/>
                  </a:cubicBezTo>
                  <a:cubicBezTo>
                    <a:pt x="573" y="571"/>
                    <a:pt x="592" y="569"/>
                    <a:pt x="607" y="567"/>
                  </a:cubicBezTo>
                  <a:cubicBezTo>
                    <a:pt x="609" y="560"/>
                    <a:pt x="608" y="553"/>
                    <a:pt x="601" y="543"/>
                  </a:cubicBezTo>
                  <a:cubicBezTo>
                    <a:pt x="584" y="521"/>
                    <a:pt x="584" y="515"/>
                    <a:pt x="592" y="493"/>
                  </a:cubicBezTo>
                  <a:cubicBezTo>
                    <a:pt x="601" y="471"/>
                    <a:pt x="588" y="460"/>
                    <a:pt x="612" y="443"/>
                  </a:cubicBezTo>
                  <a:cubicBezTo>
                    <a:pt x="630" y="430"/>
                    <a:pt x="642" y="417"/>
                    <a:pt x="655" y="399"/>
                  </a:cubicBezTo>
                  <a:cubicBezTo>
                    <a:pt x="639" y="390"/>
                    <a:pt x="645" y="350"/>
                    <a:pt x="579" y="330"/>
                  </a:cubicBezTo>
                  <a:cubicBezTo>
                    <a:pt x="505" y="308"/>
                    <a:pt x="492" y="334"/>
                    <a:pt x="453" y="308"/>
                  </a:cubicBezTo>
                  <a:cubicBezTo>
                    <a:pt x="413" y="282"/>
                    <a:pt x="409" y="223"/>
                    <a:pt x="435" y="197"/>
                  </a:cubicBezTo>
                  <a:cubicBezTo>
                    <a:pt x="461" y="171"/>
                    <a:pt x="488" y="156"/>
                    <a:pt x="501" y="126"/>
                  </a:cubicBezTo>
                  <a:cubicBezTo>
                    <a:pt x="514" y="97"/>
                    <a:pt x="492" y="67"/>
                    <a:pt x="474" y="52"/>
                  </a:cubicBezTo>
                  <a:cubicBezTo>
                    <a:pt x="457" y="37"/>
                    <a:pt x="439" y="0"/>
                    <a:pt x="413" y="19"/>
                  </a:cubicBezTo>
                  <a:cubicBezTo>
                    <a:pt x="387" y="37"/>
                    <a:pt x="352" y="34"/>
                    <a:pt x="326" y="71"/>
                  </a:cubicBezTo>
                  <a:cubicBezTo>
                    <a:pt x="300" y="108"/>
                    <a:pt x="265" y="119"/>
                    <a:pt x="269" y="152"/>
                  </a:cubicBezTo>
                  <a:cubicBezTo>
                    <a:pt x="273" y="185"/>
                    <a:pt x="295" y="234"/>
                    <a:pt x="269" y="260"/>
                  </a:cubicBezTo>
                  <a:cubicBezTo>
                    <a:pt x="243" y="286"/>
                    <a:pt x="221" y="334"/>
                    <a:pt x="243" y="345"/>
                  </a:cubicBezTo>
                  <a:cubicBezTo>
                    <a:pt x="265" y="356"/>
                    <a:pt x="282" y="423"/>
                    <a:pt x="230" y="426"/>
                  </a:cubicBezTo>
                  <a:cubicBezTo>
                    <a:pt x="177" y="430"/>
                    <a:pt x="138" y="397"/>
                    <a:pt x="121" y="430"/>
                  </a:cubicBezTo>
                  <a:cubicBezTo>
                    <a:pt x="104" y="462"/>
                    <a:pt x="51" y="504"/>
                    <a:pt x="1" y="495"/>
                  </a:cubicBezTo>
                  <a:cubicBezTo>
                    <a:pt x="4" y="503"/>
                    <a:pt x="6" y="512"/>
                    <a:pt x="7" y="521"/>
                  </a:cubicBezTo>
                  <a:cubicBezTo>
                    <a:pt x="9" y="552"/>
                    <a:pt x="0" y="554"/>
                    <a:pt x="31" y="56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4" name="Freeform 22"/>
            <p:cNvSpPr>
              <a:spLocks/>
            </p:cNvSpPr>
            <p:nvPr/>
          </p:nvSpPr>
          <p:spPr bwMode="auto">
            <a:xfrm>
              <a:off x="4287876" y="3443212"/>
              <a:ext cx="564685" cy="659563"/>
            </a:xfrm>
            <a:custGeom>
              <a:avLst/>
              <a:gdLst>
                <a:gd name="T0" fmla="*/ 1135 w 1227"/>
                <a:gd name="T1" fmla="*/ 248 h 1490"/>
                <a:gd name="T2" fmla="*/ 1085 w 1227"/>
                <a:gd name="T3" fmla="*/ 118 h 1490"/>
                <a:gd name="T4" fmla="*/ 919 w 1227"/>
                <a:gd name="T5" fmla="*/ 94 h 1490"/>
                <a:gd name="T6" fmla="*/ 784 w 1227"/>
                <a:gd name="T7" fmla="*/ 102 h 1490"/>
                <a:gd name="T8" fmla="*/ 723 w 1227"/>
                <a:gd name="T9" fmla="*/ 89 h 1490"/>
                <a:gd name="T10" fmla="*/ 696 w 1227"/>
                <a:gd name="T11" fmla="*/ 17 h 1490"/>
                <a:gd name="T12" fmla="*/ 578 w 1227"/>
                <a:gd name="T13" fmla="*/ 92 h 1490"/>
                <a:gd name="T14" fmla="*/ 504 w 1227"/>
                <a:gd name="T15" fmla="*/ 120 h 1490"/>
                <a:gd name="T16" fmla="*/ 408 w 1227"/>
                <a:gd name="T17" fmla="*/ 126 h 1490"/>
                <a:gd name="T18" fmla="*/ 319 w 1227"/>
                <a:gd name="T19" fmla="*/ 181 h 1490"/>
                <a:gd name="T20" fmla="*/ 161 w 1227"/>
                <a:gd name="T21" fmla="*/ 257 h 1490"/>
                <a:gd name="T22" fmla="*/ 87 w 1227"/>
                <a:gd name="T23" fmla="*/ 307 h 1490"/>
                <a:gd name="T24" fmla="*/ 83 w 1227"/>
                <a:gd name="T25" fmla="*/ 363 h 1490"/>
                <a:gd name="T26" fmla="*/ 144 w 1227"/>
                <a:gd name="T27" fmla="*/ 537 h 1490"/>
                <a:gd name="T28" fmla="*/ 48 w 1227"/>
                <a:gd name="T29" fmla="*/ 771 h 1490"/>
                <a:gd name="T30" fmla="*/ 109 w 1227"/>
                <a:gd name="T31" fmla="*/ 912 h 1490"/>
                <a:gd name="T32" fmla="*/ 218 w 1227"/>
                <a:gd name="T33" fmla="*/ 1041 h 1490"/>
                <a:gd name="T34" fmla="*/ 170 w 1227"/>
                <a:gd name="T35" fmla="*/ 1186 h 1490"/>
                <a:gd name="T36" fmla="*/ 305 w 1227"/>
                <a:gd name="T37" fmla="*/ 1267 h 1490"/>
                <a:gd name="T38" fmla="*/ 388 w 1227"/>
                <a:gd name="T39" fmla="*/ 1304 h 1490"/>
                <a:gd name="T40" fmla="*/ 305 w 1227"/>
                <a:gd name="T41" fmla="*/ 1460 h 1490"/>
                <a:gd name="T42" fmla="*/ 563 w 1227"/>
                <a:gd name="T43" fmla="*/ 1379 h 1490"/>
                <a:gd name="T44" fmla="*/ 685 w 1227"/>
                <a:gd name="T45" fmla="*/ 1327 h 1490"/>
                <a:gd name="T46" fmla="*/ 681 w 1227"/>
                <a:gd name="T47" fmla="*/ 1269 h 1490"/>
                <a:gd name="T48" fmla="*/ 716 w 1227"/>
                <a:gd name="T49" fmla="*/ 1130 h 1490"/>
                <a:gd name="T50" fmla="*/ 779 w 1227"/>
                <a:gd name="T51" fmla="*/ 1045 h 1490"/>
                <a:gd name="T52" fmla="*/ 782 w 1227"/>
                <a:gd name="T53" fmla="*/ 951 h 1490"/>
                <a:gd name="T54" fmla="*/ 793 w 1227"/>
                <a:gd name="T55" fmla="*/ 795 h 1490"/>
                <a:gd name="T56" fmla="*/ 910 w 1227"/>
                <a:gd name="T57" fmla="*/ 635 h 1490"/>
                <a:gd name="T58" fmla="*/ 978 w 1227"/>
                <a:gd name="T59" fmla="*/ 528 h 1490"/>
                <a:gd name="T60" fmla="*/ 1072 w 1227"/>
                <a:gd name="T61" fmla="*/ 504 h 1490"/>
                <a:gd name="T62" fmla="*/ 1177 w 1227"/>
                <a:gd name="T63" fmla="*/ 448 h 1490"/>
                <a:gd name="T64" fmla="*/ 1201 w 1227"/>
                <a:gd name="T65" fmla="*/ 346 h 1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27" h="1490">
                  <a:moveTo>
                    <a:pt x="1201" y="346"/>
                  </a:moveTo>
                  <a:cubicBezTo>
                    <a:pt x="1175" y="313"/>
                    <a:pt x="1183" y="270"/>
                    <a:pt x="1135" y="248"/>
                  </a:cubicBezTo>
                  <a:cubicBezTo>
                    <a:pt x="1087" y="226"/>
                    <a:pt x="1044" y="217"/>
                    <a:pt x="1050" y="193"/>
                  </a:cubicBezTo>
                  <a:cubicBezTo>
                    <a:pt x="1057" y="168"/>
                    <a:pt x="1116" y="135"/>
                    <a:pt x="1085" y="118"/>
                  </a:cubicBezTo>
                  <a:cubicBezTo>
                    <a:pt x="1055" y="102"/>
                    <a:pt x="1059" y="85"/>
                    <a:pt x="1028" y="92"/>
                  </a:cubicBezTo>
                  <a:cubicBezTo>
                    <a:pt x="998" y="100"/>
                    <a:pt x="950" y="113"/>
                    <a:pt x="919" y="94"/>
                  </a:cubicBezTo>
                  <a:cubicBezTo>
                    <a:pt x="889" y="76"/>
                    <a:pt x="878" y="20"/>
                    <a:pt x="838" y="48"/>
                  </a:cubicBezTo>
                  <a:cubicBezTo>
                    <a:pt x="799" y="76"/>
                    <a:pt x="806" y="80"/>
                    <a:pt x="784" y="102"/>
                  </a:cubicBezTo>
                  <a:cubicBezTo>
                    <a:pt x="762" y="124"/>
                    <a:pt x="744" y="154"/>
                    <a:pt x="718" y="130"/>
                  </a:cubicBezTo>
                  <a:cubicBezTo>
                    <a:pt x="692" y="105"/>
                    <a:pt x="707" y="100"/>
                    <a:pt x="723" y="89"/>
                  </a:cubicBezTo>
                  <a:cubicBezTo>
                    <a:pt x="738" y="78"/>
                    <a:pt x="758" y="63"/>
                    <a:pt x="747" y="44"/>
                  </a:cubicBezTo>
                  <a:cubicBezTo>
                    <a:pt x="736" y="26"/>
                    <a:pt x="714" y="0"/>
                    <a:pt x="696" y="17"/>
                  </a:cubicBezTo>
                  <a:cubicBezTo>
                    <a:pt x="679" y="33"/>
                    <a:pt x="668" y="61"/>
                    <a:pt x="644" y="72"/>
                  </a:cubicBezTo>
                  <a:cubicBezTo>
                    <a:pt x="621" y="83"/>
                    <a:pt x="597" y="108"/>
                    <a:pt x="578" y="92"/>
                  </a:cubicBezTo>
                  <a:cubicBezTo>
                    <a:pt x="571" y="100"/>
                    <a:pt x="563" y="106"/>
                    <a:pt x="554" y="113"/>
                  </a:cubicBezTo>
                  <a:cubicBezTo>
                    <a:pt x="537" y="128"/>
                    <a:pt x="515" y="135"/>
                    <a:pt x="504" y="120"/>
                  </a:cubicBezTo>
                  <a:cubicBezTo>
                    <a:pt x="493" y="105"/>
                    <a:pt x="482" y="102"/>
                    <a:pt x="447" y="102"/>
                  </a:cubicBezTo>
                  <a:cubicBezTo>
                    <a:pt x="412" y="102"/>
                    <a:pt x="410" y="105"/>
                    <a:pt x="408" y="126"/>
                  </a:cubicBezTo>
                  <a:cubicBezTo>
                    <a:pt x="406" y="146"/>
                    <a:pt x="393" y="157"/>
                    <a:pt x="354" y="157"/>
                  </a:cubicBezTo>
                  <a:cubicBezTo>
                    <a:pt x="314" y="157"/>
                    <a:pt x="332" y="165"/>
                    <a:pt x="319" y="181"/>
                  </a:cubicBezTo>
                  <a:cubicBezTo>
                    <a:pt x="305" y="198"/>
                    <a:pt x="286" y="219"/>
                    <a:pt x="244" y="241"/>
                  </a:cubicBezTo>
                  <a:cubicBezTo>
                    <a:pt x="203" y="263"/>
                    <a:pt x="190" y="259"/>
                    <a:pt x="161" y="257"/>
                  </a:cubicBezTo>
                  <a:cubicBezTo>
                    <a:pt x="133" y="256"/>
                    <a:pt x="135" y="269"/>
                    <a:pt x="131" y="280"/>
                  </a:cubicBezTo>
                  <a:cubicBezTo>
                    <a:pt x="126" y="291"/>
                    <a:pt x="122" y="300"/>
                    <a:pt x="87" y="307"/>
                  </a:cubicBezTo>
                  <a:cubicBezTo>
                    <a:pt x="67" y="312"/>
                    <a:pt x="54" y="333"/>
                    <a:pt x="46" y="350"/>
                  </a:cubicBezTo>
                  <a:cubicBezTo>
                    <a:pt x="60" y="353"/>
                    <a:pt x="74" y="356"/>
                    <a:pt x="83" y="363"/>
                  </a:cubicBezTo>
                  <a:cubicBezTo>
                    <a:pt x="109" y="385"/>
                    <a:pt x="122" y="415"/>
                    <a:pt x="113" y="433"/>
                  </a:cubicBezTo>
                  <a:cubicBezTo>
                    <a:pt x="105" y="452"/>
                    <a:pt x="148" y="489"/>
                    <a:pt x="144" y="537"/>
                  </a:cubicBezTo>
                  <a:cubicBezTo>
                    <a:pt x="139" y="585"/>
                    <a:pt x="87" y="611"/>
                    <a:pt x="43" y="648"/>
                  </a:cubicBezTo>
                  <a:cubicBezTo>
                    <a:pt x="0" y="686"/>
                    <a:pt x="17" y="730"/>
                    <a:pt x="48" y="771"/>
                  </a:cubicBezTo>
                  <a:cubicBezTo>
                    <a:pt x="78" y="812"/>
                    <a:pt x="96" y="800"/>
                    <a:pt x="96" y="834"/>
                  </a:cubicBezTo>
                  <a:cubicBezTo>
                    <a:pt x="96" y="867"/>
                    <a:pt x="109" y="875"/>
                    <a:pt x="109" y="912"/>
                  </a:cubicBezTo>
                  <a:cubicBezTo>
                    <a:pt x="109" y="949"/>
                    <a:pt x="153" y="952"/>
                    <a:pt x="174" y="975"/>
                  </a:cubicBezTo>
                  <a:cubicBezTo>
                    <a:pt x="196" y="997"/>
                    <a:pt x="192" y="1019"/>
                    <a:pt x="218" y="1041"/>
                  </a:cubicBezTo>
                  <a:cubicBezTo>
                    <a:pt x="244" y="1064"/>
                    <a:pt x="240" y="1060"/>
                    <a:pt x="192" y="1093"/>
                  </a:cubicBezTo>
                  <a:cubicBezTo>
                    <a:pt x="144" y="1127"/>
                    <a:pt x="174" y="1145"/>
                    <a:pt x="170" y="1186"/>
                  </a:cubicBezTo>
                  <a:cubicBezTo>
                    <a:pt x="166" y="1227"/>
                    <a:pt x="196" y="1253"/>
                    <a:pt x="209" y="1275"/>
                  </a:cubicBezTo>
                  <a:cubicBezTo>
                    <a:pt x="222" y="1297"/>
                    <a:pt x="266" y="1290"/>
                    <a:pt x="305" y="1267"/>
                  </a:cubicBezTo>
                  <a:cubicBezTo>
                    <a:pt x="345" y="1245"/>
                    <a:pt x="349" y="1245"/>
                    <a:pt x="367" y="1256"/>
                  </a:cubicBezTo>
                  <a:cubicBezTo>
                    <a:pt x="384" y="1267"/>
                    <a:pt x="393" y="1282"/>
                    <a:pt x="388" y="1304"/>
                  </a:cubicBezTo>
                  <a:cubicBezTo>
                    <a:pt x="384" y="1327"/>
                    <a:pt x="358" y="1345"/>
                    <a:pt x="310" y="1371"/>
                  </a:cubicBezTo>
                  <a:cubicBezTo>
                    <a:pt x="262" y="1397"/>
                    <a:pt x="271" y="1431"/>
                    <a:pt x="305" y="1460"/>
                  </a:cubicBezTo>
                  <a:cubicBezTo>
                    <a:pt x="340" y="1490"/>
                    <a:pt x="388" y="1464"/>
                    <a:pt x="432" y="1431"/>
                  </a:cubicBezTo>
                  <a:cubicBezTo>
                    <a:pt x="476" y="1397"/>
                    <a:pt x="528" y="1408"/>
                    <a:pt x="563" y="1379"/>
                  </a:cubicBezTo>
                  <a:cubicBezTo>
                    <a:pt x="598" y="1349"/>
                    <a:pt x="629" y="1405"/>
                    <a:pt x="664" y="1419"/>
                  </a:cubicBezTo>
                  <a:cubicBezTo>
                    <a:pt x="699" y="1434"/>
                    <a:pt x="672" y="1356"/>
                    <a:pt x="685" y="1327"/>
                  </a:cubicBezTo>
                  <a:cubicBezTo>
                    <a:pt x="688" y="1322"/>
                    <a:pt x="692" y="1319"/>
                    <a:pt x="697" y="1317"/>
                  </a:cubicBezTo>
                  <a:cubicBezTo>
                    <a:pt x="687" y="1301"/>
                    <a:pt x="676" y="1281"/>
                    <a:pt x="681" y="1269"/>
                  </a:cubicBezTo>
                  <a:cubicBezTo>
                    <a:pt x="690" y="1249"/>
                    <a:pt x="703" y="1236"/>
                    <a:pt x="705" y="1212"/>
                  </a:cubicBezTo>
                  <a:cubicBezTo>
                    <a:pt x="707" y="1188"/>
                    <a:pt x="699" y="1151"/>
                    <a:pt x="716" y="1130"/>
                  </a:cubicBezTo>
                  <a:cubicBezTo>
                    <a:pt x="734" y="1110"/>
                    <a:pt x="734" y="1097"/>
                    <a:pt x="742" y="1082"/>
                  </a:cubicBezTo>
                  <a:cubicBezTo>
                    <a:pt x="751" y="1067"/>
                    <a:pt x="764" y="1062"/>
                    <a:pt x="779" y="1045"/>
                  </a:cubicBezTo>
                  <a:cubicBezTo>
                    <a:pt x="795" y="1028"/>
                    <a:pt x="793" y="1030"/>
                    <a:pt x="786" y="1006"/>
                  </a:cubicBezTo>
                  <a:cubicBezTo>
                    <a:pt x="779" y="982"/>
                    <a:pt x="760" y="967"/>
                    <a:pt x="782" y="951"/>
                  </a:cubicBezTo>
                  <a:cubicBezTo>
                    <a:pt x="803" y="934"/>
                    <a:pt x="834" y="921"/>
                    <a:pt x="801" y="891"/>
                  </a:cubicBezTo>
                  <a:cubicBezTo>
                    <a:pt x="768" y="862"/>
                    <a:pt x="768" y="808"/>
                    <a:pt x="793" y="795"/>
                  </a:cubicBezTo>
                  <a:cubicBezTo>
                    <a:pt x="817" y="782"/>
                    <a:pt x="871" y="789"/>
                    <a:pt x="893" y="743"/>
                  </a:cubicBezTo>
                  <a:cubicBezTo>
                    <a:pt x="915" y="697"/>
                    <a:pt x="921" y="678"/>
                    <a:pt x="910" y="635"/>
                  </a:cubicBezTo>
                  <a:cubicBezTo>
                    <a:pt x="900" y="593"/>
                    <a:pt x="891" y="569"/>
                    <a:pt x="913" y="548"/>
                  </a:cubicBezTo>
                  <a:cubicBezTo>
                    <a:pt x="934" y="528"/>
                    <a:pt x="928" y="524"/>
                    <a:pt x="978" y="528"/>
                  </a:cubicBezTo>
                  <a:cubicBezTo>
                    <a:pt x="1028" y="532"/>
                    <a:pt x="996" y="537"/>
                    <a:pt x="1028" y="532"/>
                  </a:cubicBezTo>
                  <a:cubicBezTo>
                    <a:pt x="1061" y="526"/>
                    <a:pt x="1068" y="522"/>
                    <a:pt x="1072" y="504"/>
                  </a:cubicBezTo>
                  <a:cubicBezTo>
                    <a:pt x="1076" y="485"/>
                    <a:pt x="1072" y="484"/>
                    <a:pt x="1100" y="482"/>
                  </a:cubicBezTo>
                  <a:cubicBezTo>
                    <a:pt x="1129" y="480"/>
                    <a:pt x="1164" y="465"/>
                    <a:pt x="1177" y="448"/>
                  </a:cubicBezTo>
                  <a:cubicBezTo>
                    <a:pt x="1190" y="432"/>
                    <a:pt x="1192" y="421"/>
                    <a:pt x="1194" y="404"/>
                  </a:cubicBezTo>
                  <a:cubicBezTo>
                    <a:pt x="1197" y="387"/>
                    <a:pt x="1227" y="380"/>
                    <a:pt x="1201" y="34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5" name="Freeform 23"/>
            <p:cNvSpPr>
              <a:spLocks/>
            </p:cNvSpPr>
            <p:nvPr/>
          </p:nvSpPr>
          <p:spPr bwMode="auto">
            <a:xfrm>
              <a:off x="3663541" y="3158358"/>
              <a:ext cx="890770" cy="472209"/>
            </a:xfrm>
            <a:custGeom>
              <a:avLst/>
              <a:gdLst>
                <a:gd name="T0" fmla="*/ 1488 w 1935"/>
                <a:gd name="T1" fmla="*/ 922 h 1066"/>
                <a:gd name="T2" fmla="*/ 1601 w 1935"/>
                <a:gd name="T3" fmla="*/ 883 h 1066"/>
                <a:gd name="T4" fmla="*/ 1711 w 1935"/>
                <a:gd name="T5" fmla="*/ 799 h 1066"/>
                <a:gd name="T6" fmla="*/ 1804 w 1935"/>
                <a:gd name="T7" fmla="*/ 744 h 1066"/>
                <a:gd name="T8" fmla="*/ 1911 w 1935"/>
                <a:gd name="T9" fmla="*/ 755 h 1066"/>
                <a:gd name="T10" fmla="*/ 1931 w 1935"/>
                <a:gd name="T11" fmla="*/ 731 h 1066"/>
                <a:gd name="T12" fmla="*/ 1846 w 1935"/>
                <a:gd name="T13" fmla="*/ 575 h 1066"/>
                <a:gd name="T14" fmla="*/ 1835 w 1935"/>
                <a:gd name="T15" fmla="*/ 431 h 1066"/>
                <a:gd name="T16" fmla="*/ 1753 w 1935"/>
                <a:gd name="T17" fmla="*/ 402 h 1066"/>
                <a:gd name="T18" fmla="*/ 1671 w 1935"/>
                <a:gd name="T19" fmla="*/ 360 h 1066"/>
                <a:gd name="T20" fmla="*/ 1609 w 1935"/>
                <a:gd name="T21" fmla="*/ 338 h 1066"/>
                <a:gd name="T22" fmla="*/ 1498 w 1935"/>
                <a:gd name="T23" fmla="*/ 345 h 1066"/>
                <a:gd name="T24" fmla="*/ 1374 w 1935"/>
                <a:gd name="T25" fmla="*/ 296 h 1066"/>
                <a:gd name="T26" fmla="*/ 1276 w 1935"/>
                <a:gd name="T27" fmla="*/ 242 h 1066"/>
                <a:gd name="T28" fmla="*/ 1244 w 1935"/>
                <a:gd name="T29" fmla="*/ 156 h 1066"/>
                <a:gd name="T30" fmla="*/ 1151 w 1935"/>
                <a:gd name="T31" fmla="*/ 181 h 1066"/>
                <a:gd name="T32" fmla="*/ 1041 w 1935"/>
                <a:gd name="T33" fmla="*/ 192 h 1066"/>
                <a:gd name="T34" fmla="*/ 843 w 1935"/>
                <a:gd name="T35" fmla="*/ 187 h 1066"/>
                <a:gd name="T36" fmla="*/ 675 w 1935"/>
                <a:gd name="T37" fmla="*/ 103 h 1066"/>
                <a:gd name="T38" fmla="*/ 562 w 1935"/>
                <a:gd name="T39" fmla="*/ 19 h 1066"/>
                <a:gd name="T40" fmla="*/ 422 w 1935"/>
                <a:gd name="T41" fmla="*/ 47 h 1066"/>
                <a:gd name="T42" fmla="*/ 295 w 1935"/>
                <a:gd name="T43" fmla="*/ 27 h 1066"/>
                <a:gd name="T44" fmla="*/ 282 w 1935"/>
                <a:gd name="T45" fmla="*/ 71 h 1066"/>
                <a:gd name="T46" fmla="*/ 374 w 1935"/>
                <a:gd name="T47" fmla="*/ 121 h 1066"/>
                <a:gd name="T48" fmla="*/ 308 w 1935"/>
                <a:gd name="T49" fmla="*/ 197 h 1066"/>
                <a:gd name="T50" fmla="*/ 258 w 1935"/>
                <a:gd name="T51" fmla="*/ 286 h 1066"/>
                <a:gd name="T52" fmla="*/ 293 w 1935"/>
                <a:gd name="T53" fmla="*/ 379 h 1066"/>
                <a:gd name="T54" fmla="*/ 380 w 1935"/>
                <a:gd name="T55" fmla="*/ 433 h 1066"/>
                <a:gd name="T56" fmla="*/ 443 w 1935"/>
                <a:gd name="T57" fmla="*/ 592 h 1066"/>
                <a:gd name="T58" fmla="*/ 315 w 1935"/>
                <a:gd name="T59" fmla="*/ 670 h 1066"/>
                <a:gd name="T60" fmla="*/ 138 w 1935"/>
                <a:gd name="T61" fmla="*/ 711 h 1066"/>
                <a:gd name="T62" fmla="*/ 36 w 1935"/>
                <a:gd name="T63" fmla="*/ 747 h 1066"/>
                <a:gd name="T64" fmla="*/ 66 w 1935"/>
                <a:gd name="T65" fmla="*/ 831 h 1066"/>
                <a:gd name="T66" fmla="*/ 135 w 1935"/>
                <a:gd name="T67" fmla="*/ 942 h 1066"/>
                <a:gd name="T68" fmla="*/ 207 w 1935"/>
                <a:gd name="T69" fmla="*/ 1034 h 1066"/>
                <a:gd name="T70" fmla="*/ 291 w 1935"/>
                <a:gd name="T71" fmla="*/ 972 h 1066"/>
                <a:gd name="T72" fmla="*/ 479 w 1935"/>
                <a:gd name="T73" fmla="*/ 924 h 1066"/>
                <a:gd name="T74" fmla="*/ 544 w 1935"/>
                <a:gd name="T75" fmla="*/ 838 h 1066"/>
                <a:gd name="T76" fmla="*/ 741 w 1935"/>
                <a:gd name="T77" fmla="*/ 820 h 1066"/>
                <a:gd name="T78" fmla="*/ 955 w 1935"/>
                <a:gd name="T79" fmla="*/ 879 h 1066"/>
                <a:gd name="T80" fmla="*/ 1134 w 1935"/>
                <a:gd name="T81" fmla="*/ 823 h 1066"/>
                <a:gd name="T82" fmla="*/ 1195 w 1935"/>
                <a:gd name="T83" fmla="*/ 909 h 1066"/>
                <a:gd name="T84" fmla="*/ 1330 w 1935"/>
                <a:gd name="T85" fmla="*/ 842 h 1066"/>
                <a:gd name="T86" fmla="*/ 1403 w 1935"/>
                <a:gd name="T87" fmla="*/ 992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35" h="1066">
                  <a:moveTo>
                    <a:pt x="1444" y="949"/>
                  </a:moveTo>
                  <a:cubicBezTo>
                    <a:pt x="1479" y="942"/>
                    <a:pt x="1483" y="933"/>
                    <a:pt x="1488" y="922"/>
                  </a:cubicBezTo>
                  <a:cubicBezTo>
                    <a:pt x="1492" y="911"/>
                    <a:pt x="1490" y="898"/>
                    <a:pt x="1518" y="899"/>
                  </a:cubicBezTo>
                  <a:cubicBezTo>
                    <a:pt x="1547" y="901"/>
                    <a:pt x="1560" y="905"/>
                    <a:pt x="1601" y="883"/>
                  </a:cubicBezTo>
                  <a:cubicBezTo>
                    <a:pt x="1643" y="861"/>
                    <a:pt x="1662" y="840"/>
                    <a:pt x="1676" y="823"/>
                  </a:cubicBezTo>
                  <a:cubicBezTo>
                    <a:pt x="1689" y="807"/>
                    <a:pt x="1671" y="799"/>
                    <a:pt x="1711" y="799"/>
                  </a:cubicBezTo>
                  <a:cubicBezTo>
                    <a:pt x="1750" y="799"/>
                    <a:pt x="1763" y="788"/>
                    <a:pt x="1765" y="768"/>
                  </a:cubicBezTo>
                  <a:cubicBezTo>
                    <a:pt x="1767" y="747"/>
                    <a:pt x="1769" y="744"/>
                    <a:pt x="1804" y="744"/>
                  </a:cubicBezTo>
                  <a:cubicBezTo>
                    <a:pt x="1839" y="744"/>
                    <a:pt x="1850" y="747"/>
                    <a:pt x="1861" y="762"/>
                  </a:cubicBezTo>
                  <a:cubicBezTo>
                    <a:pt x="1872" y="777"/>
                    <a:pt x="1894" y="770"/>
                    <a:pt x="1911" y="755"/>
                  </a:cubicBezTo>
                  <a:cubicBezTo>
                    <a:pt x="1920" y="748"/>
                    <a:pt x="1928" y="742"/>
                    <a:pt x="1935" y="734"/>
                  </a:cubicBezTo>
                  <a:cubicBezTo>
                    <a:pt x="1934" y="733"/>
                    <a:pt x="1932" y="732"/>
                    <a:pt x="1931" y="731"/>
                  </a:cubicBezTo>
                  <a:cubicBezTo>
                    <a:pt x="1911" y="709"/>
                    <a:pt x="1918" y="690"/>
                    <a:pt x="1896" y="660"/>
                  </a:cubicBezTo>
                  <a:cubicBezTo>
                    <a:pt x="1874" y="631"/>
                    <a:pt x="1842" y="620"/>
                    <a:pt x="1846" y="575"/>
                  </a:cubicBezTo>
                  <a:cubicBezTo>
                    <a:pt x="1850" y="531"/>
                    <a:pt x="1804" y="512"/>
                    <a:pt x="1828" y="490"/>
                  </a:cubicBezTo>
                  <a:cubicBezTo>
                    <a:pt x="1852" y="468"/>
                    <a:pt x="1870" y="453"/>
                    <a:pt x="1835" y="431"/>
                  </a:cubicBezTo>
                  <a:cubicBezTo>
                    <a:pt x="1800" y="408"/>
                    <a:pt x="1813" y="420"/>
                    <a:pt x="1787" y="408"/>
                  </a:cubicBezTo>
                  <a:cubicBezTo>
                    <a:pt x="1761" y="396"/>
                    <a:pt x="1769" y="395"/>
                    <a:pt x="1753" y="402"/>
                  </a:cubicBezTo>
                  <a:cubicBezTo>
                    <a:pt x="1737" y="408"/>
                    <a:pt x="1729" y="415"/>
                    <a:pt x="1714" y="398"/>
                  </a:cubicBezTo>
                  <a:cubicBezTo>
                    <a:pt x="1698" y="381"/>
                    <a:pt x="1685" y="358"/>
                    <a:pt x="1671" y="360"/>
                  </a:cubicBezTo>
                  <a:cubicBezTo>
                    <a:pt x="1657" y="362"/>
                    <a:pt x="1650" y="354"/>
                    <a:pt x="1644" y="345"/>
                  </a:cubicBezTo>
                  <a:cubicBezTo>
                    <a:pt x="1637" y="337"/>
                    <a:pt x="1626" y="316"/>
                    <a:pt x="1609" y="338"/>
                  </a:cubicBezTo>
                  <a:cubicBezTo>
                    <a:pt x="1591" y="360"/>
                    <a:pt x="1579" y="359"/>
                    <a:pt x="1562" y="361"/>
                  </a:cubicBezTo>
                  <a:cubicBezTo>
                    <a:pt x="1545" y="363"/>
                    <a:pt x="1512" y="358"/>
                    <a:pt x="1498" y="345"/>
                  </a:cubicBezTo>
                  <a:cubicBezTo>
                    <a:pt x="1483" y="332"/>
                    <a:pt x="1447" y="281"/>
                    <a:pt x="1421" y="277"/>
                  </a:cubicBezTo>
                  <a:cubicBezTo>
                    <a:pt x="1395" y="272"/>
                    <a:pt x="1398" y="285"/>
                    <a:pt x="1374" y="296"/>
                  </a:cubicBezTo>
                  <a:cubicBezTo>
                    <a:pt x="1350" y="307"/>
                    <a:pt x="1336" y="308"/>
                    <a:pt x="1318" y="293"/>
                  </a:cubicBezTo>
                  <a:cubicBezTo>
                    <a:pt x="1301" y="279"/>
                    <a:pt x="1273" y="263"/>
                    <a:pt x="1276" y="242"/>
                  </a:cubicBezTo>
                  <a:cubicBezTo>
                    <a:pt x="1279" y="220"/>
                    <a:pt x="1285" y="212"/>
                    <a:pt x="1280" y="195"/>
                  </a:cubicBezTo>
                  <a:cubicBezTo>
                    <a:pt x="1276" y="179"/>
                    <a:pt x="1264" y="146"/>
                    <a:pt x="1244" y="156"/>
                  </a:cubicBezTo>
                  <a:cubicBezTo>
                    <a:pt x="1225" y="166"/>
                    <a:pt x="1228" y="197"/>
                    <a:pt x="1196" y="204"/>
                  </a:cubicBezTo>
                  <a:cubicBezTo>
                    <a:pt x="1164" y="210"/>
                    <a:pt x="1164" y="190"/>
                    <a:pt x="1151" y="181"/>
                  </a:cubicBezTo>
                  <a:cubicBezTo>
                    <a:pt x="1138" y="173"/>
                    <a:pt x="1126" y="169"/>
                    <a:pt x="1101" y="172"/>
                  </a:cubicBezTo>
                  <a:cubicBezTo>
                    <a:pt x="1076" y="175"/>
                    <a:pt x="1065" y="182"/>
                    <a:pt x="1041" y="192"/>
                  </a:cubicBezTo>
                  <a:cubicBezTo>
                    <a:pt x="1017" y="203"/>
                    <a:pt x="970" y="210"/>
                    <a:pt x="933" y="205"/>
                  </a:cubicBezTo>
                  <a:cubicBezTo>
                    <a:pt x="896" y="201"/>
                    <a:pt x="893" y="203"/>
                    <a:pt x="843" y="187"/>
                  </a:cubicBezTo>
                  <a:cubicBezTo>
                    <a:pt x="794" y="171"/>
                    <a:pt x="791" y="159"/>
                    <a:pt x="768" y="157"/>
                  </a:cubicBezTo>
                  <a:cubicBezTo>
                    <a:pt x="745" y="155"/>
                    <a:pt x="693" y="127"/>
                    <a:pt x="675" y="103"/>
                  </a:cubicBezTo>
                  <a:cubicBezTo>
                    <a:pt x="660" y="84"/>
                    <a:pt x="619" y="27"/>
                    <a:pt x="580" y="0"/>
                  </a:cubicBezTo>
                  <a:cubicBezTo>
                    <a:pt x="575" y="6"/>
                    <a:pt x="568" y="12"/>
                    <a:pt x="562" y="19"/>
                  </a:cubicBezTo>
                  <a:cubicBezTo>
                    <a:pt x="540" y="41"/>
                    <a:pt x="540" y="53"/>
                    <a:pt x="498" y="34"/>
                  </a:cubicBezTo>
                  <a:cubicBezTo>
                    <a:pt x="457" y="15"/>
                    <a:pt x="455" y="47"/>
                    <a:pt x="422" y="47"/>
                  </a:cubicBezTo>
                  <a:cubicBezTo>
                    <a:pt x="389" y="47"/>
                    <a:pt x="385" y="47"/>
                    <a:pt x="378" y="30"/>
                  </a:cubicBezTo>
                  <a:cubicBezTo>
                    <a:pt x="372" y="14"/>
                    <a:pt x="356" y="34"/>
                    <a:pt x="295" y="27"/>
                  </a:cubicBezTo>
                  <a:cubicBezTo>
                    <a:pt x="234" y="19"/>
                    <a:pt x="243" y="41"/>
                    <a:pt x="243" y="53"/>
                  </a:cubicBezTo>
                  <a:cubicBezTo>
                    <a:pt x="243" y="64"/>
                    <a:pt x="256" y="71"/>
                    <a:pt x="282" y="71"/>
                  </a:cubicBezTo>
                  <a:cubicBezTo>
                    <a:pt x="308" y="71"/>
                    <a:pt x="306" y="88"/>
                    <a:pt x="304" y="106"/>
                  </a:cubicBezTo>
                  <a:cubicBezTo>
                    <a:pt x="302" y="125"/>
                    <a:pt x="343" y="119"/>
                    <a:pt x="374" y="121"/>
                  </a:cubicBezTo>
                  <a:cubicBezTo>
                    <a:pt x="404" y="123"/>
                    <a:pt x="391" y="156"/>
                    <a:pt x="389" y="179"/>
                  </a:cubicBezTo>
                  <a:cubicBezTo>
                    <a:pt x="387" y="201"/>
                    <a:pt x="343" y="199"/>
                    <a:pt x="308" y="197"/>
                  </a:cubicBezTo>
                  <a:cubicBezTo>
                    <a:pt x="273" y="195"/>
                    <a:pt x="276" y="223"/>
                    <a:pt x="260" y="243"/>
                  </a:cubicBezTo>
                  <a:cubicBezTo>
                    <a:pt x="245" y="264"/>
                    <a:pt x="238" y="271"/>
                    <a:pt x="258" y="286"/>
                  </a:cubicBezTo>
                  <a:cubicBezTo>
                    <a:pt x="278" y="301"/>
                    <a:pt x="293" y="318"/>
                    <a:pt x="300" y="336"/>
                  </a:cubicBezTo>
                  <a:cubicBezTo>
                    <a:pt x="303" y="345"/>
                    <a:pt x="298" y="363"/>
                    <a:pt x="293" y="379"/>
                  </a:cubicBezTo>
                  <a:cubicBezTo>
                    <a:pt x="323" y="376"/>
                    <a:pt x="354" y="385"/>
                    <a:pt x="377" y="383"/>
                  </a:cubicBezTo>
                  <a:cubicBezTo>
                    <a:pt x="407" y="381"/>
                    <a:pt x="384" y="414"/>
                    <a:pt x="380" y="433"/>
                  </a:cubicBezTo>
                  <a:cubicBezTo>
                    <a:pt x="377" y="453"/>
                    <a:pt x="410" y="461"/>
                    <a:pt x="426" y="492"/>
                  </a:cubicBezTo>
                  <a:cubicBezTo>
                    <a:pt x="443" y="522"/>
                    <a:pt x="443" y="556"/>
                    <a:pt x="443" y="592"/>
                  </a:cubicBezTo>
                  <a:cubicBezTo>
                    <a:pt x="443" y="628"/>
                    <a:pt x="407" y="631"/>
                    <a:pt x="390" y="620"/>
                  </a:cubicBezTo>
                  <a:cubicBezTo>
                    <a:pt x="374" y="608"/>
                    <a:pt x="331" y="650"/>
                    <a:pt x="315" y="670"/>
                  </a:cubicBezTo>
                  <a:cubicBezTo>
                    <a:pt x="298" y="689"/>
                    <a:pt x="249" y="703"/>
                    <a:pt x="226" y="703"/>
                  </a:cubicBezTo>
                  <a:cubicBezTo>
                    <a:pt x="203" y="703"/>
                    <a:pt x="171" y="703"/>
                    <a:pt x="138" y="711"/>
                  </a:cubicBezTo>
                  <a:cubicBezTo>
                    <a:pt x="105" y="720"/>
                    <a:pt x="89" y="722"/>
                    <a:pt x="89" y="722"/>
                  </a:cubicBezTo>
                  <a:cubicBezTo>
                    <a:pt x="89" y="722"/>
                    <a:pt x="72" y="725"/>
                    <a:pt x="36" y="747"/>
                  </a:cubicBezTo>
                  <a:cubicBezTo>
                    <a:pt x="0" y="770"/>
                    <a:pt x="40" y="781"/>
                    <a:pt x="66" y="789"/>
                  </a:cubicBezTo>
                  <a:cubicBezTo>
                    <a:pt x="92" y="797"/>
                    <a:pt x="69" y="809"/>
                    <a:pt x="66" y="831"/>
                  </a:cubicBezTo>
                  <a:cubicBezTo>
                    <a:pt x="63" y="853"/>
                    <a:pt x="66" y="878"/>
                    <a:pt x="82" y="898"/>
                  </a:cubicBezTo>
                  <a:cubicBezTo>
                    <a:pt x="99" y="917"/>
                    <a:pt x="99" y="923"/>
                    <a:pt x="135" y="942"/>
                  </a:cubicBezTo>
                  <a:cubicBezTo>
                    <a:pt x="171" y="962"/>
                    <a:pt x="158" y="945"/>
                    <a:pt x="154" y="975"/>
                  </a:cubicBezTo>
                  <a:cubicBezTo>
                    <a:pt x="151" y="1006"/>
                    <a:pt x="207" y="1034"/>
                    <a:pt x="207" y="1034"/>
                  </a:cubicBezTo>
                  <a:cubicBezTo>
                    <a:pt x="261" y="1066"/>
                    <a:pt x="261" y="1066"/>
                    <a:pt x="261" y="1066"/>
                  </a:cubicBezTo>
                  <a:cubicBezTo>
                    <a:pt x="263" y="1024"/>
                    <a:pt x="275" y="1005"/>
                    <a:pt x="291" y="972"/>
                  </a:cubicBezTo>
                  <a:cubicBezTo>
                    <a:pt x="308" y="935"/>
                    <a:pt x="361" y="916"/>
                    <a:pt x="400" y="898"/>
                  </a:cubicBezTo>
                  <a:cubicBezTo>
                    <a:pt x="439" y="879"/>
                    <a:pt x="457" y="942"/>
                    <a:pt x="479" y="924"/>
                  </a:cubicBezTo>
                  <a:cubicBezTo>
                    <a:pt x="501" y="905"/>
                    <a:pt x="514" y="927"/>
                    <a:pt x="562" y="931"/>
                  </a:cubicBezTo>
                  <a:cubicBezTo>
                    <a:pt x="610" y="935"/>
                    <a:pt x="575" y="868"/>
                    <a:pt x="544" y="838"/>
                  </a:cubicBezTo>
                  <a:cubicBezTo>
                    <a:pt x="514" y="809"/>
                    <a:pt x="597" y="798"/>
                    <a:pt x="636" y="798"/>
                  </a:cubicBezTo>
                  <a:cubicBezTo>
                    <a:pt x="675" y="798"/>
                    <a:pt x="715" y="805"/>
                    <a:pt x="741" y="820"/>
                  </a:cubicBezTo>
                  <a:cubicBezTo>
                    <a:pt x="767" y="835"/>
                    <a:pt x="802" y="838"/>
                    <a:pt x="872" y="827"/>
                  </a:cubicBezTo>
                  <a:cubicBezTo>
                    <a:pt x="942" y="816"/>
                    <a:pt x="924" y="849"/>
                    <a:pt x="955" y="879"/>
                  </a:cubicBezTo>
                  <a:cubicBezTo>
                    <a:pt x="985" y="909"/>
                    <a:pt x="1016" y="894"/>
                    <a:pt x="1064" y="875"/>
                  </a:cubicBezTo>
                  <a:cubicBezTo>
                    <a:pt x="1112" y="857"/>
                    <a:pt x="1103" y="835"/>
                    <a:pt x="1134" y="823"/>
                  </a:cubicBezTo>
                  <a:cubicBezTo>
                    <a:pt x="1164" y="812"/>
                    <a:pt x="1173" y="846"/>
                    <a:pt x="1156" y="857"/>
                  </a:cubicBezTo>
                  <a:cubicBezTo>
                    <a:pt x="1138" y="868"/>
                    <a:pt x="1151" y="886"/>
                    <a:pt x="1195" y="909"/>
                  </a:cubicBezTo>
                  <a:cubicBezTo>
                    <a:pt x="1239" y="931"/>
                    <a:pt x="1226" y="879"/>
                    <a:pt x="1256" y="846"/>
                  </a:cubicBezTo>
                  <a:cubicBezTo>
                    <a:pt x="1287" y="812"/>
                    <a:pt x="1291" y="820"/>
                    <a:pt x="1330" y="842"/>
                  </a:cubicBezTo>
                  <a:cubicBezTo>
                    <a:pt x="1370" y="864"/>
                    <a:pt x="1339" y="890"/>
                    <a:pt x="1339" y="946"/>
                  </a:cubicBezTo>
                  <a:cubicBezTo>
                    <a:pt x="1339" y="983"/>
                    <a:pt x="1373" y="987"/>
                    <a:pt x="1403" y="992"/>
                  </a:cubicBezTo>
                  <a:cubicBezTo>
                    <a:pt x="1411" y="975"/>
                    <a:pt x="1424" y="954"/>
                    <a:pt x="1444" y="949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6" name="Freeform 24"/>
            <p:cNvSpPr>
              <a:spLocks/>
            </p:cNvSpPr>
            <p:nvPr/>
          </p:nvSpPr>
          <p:spPr bwMode="auto">
            <a:xfrm>
              <a:off x="4599049" y="3601890"/>
              <a:ext cx="501058" cy="548680"/>
            </a:xfrm>
            <a:custGeom>
              <a:avLst/>
              <a:gdLst>
                <a:gd name="T0" fmla="*/ 1034 w 1088"/>
                <a:gd name="T1" fmla="*/ 190 h 1239"/>
                <a:gd name="T2" fmla="*/ 958 w 1088"/>
                <a:gd name="T3" fmla="*/ 203 h 1239"/>
                <a:gd name="T4" fmla="*/ 901 w 1088"/>
                <a:gd name="T5" fmla="*/ 215 h 1239"/>
                <a:gd name="T6" fmla="*/ 854 w 1088"/>
                <a:gd name="T7" fmla="*/ 167 h 1239"/>
                <a:gd name="T8" fmla="*/ 806 w 1088"/>
                <a:gd name="T9" fmla="*/ 176 h 1239"/>
                <a:gd name="T10" fmla="*/ 765 w 1088"/>
                <a:gd name="T11" fmla="*/ 212 h 1239"/>
                <a:gd name="T12" fmla="*/ 698 w 1088"/>
                <a:gd name="T13" fmla="*/ 207 h 1239"/>
                <a:gd name="T14" fmla="*/ 662 w 1088"/>
                <a:gd name="T15" fmla="*/ 158 h 1239"/>
                <a:gd name="T16" fmla="*/ 619 w 1088"/>
                <a:gd name="T17" fmla="*/ 101 h 1239"/>
                <a:gd name="T18" fmla="*/ 614 w 1088"/>
                <a:gd name="T19" fmla="*/ 35 h 1239"/>
                <a:gd name="T20" fmla="*/ 560 w 1088"/>
                <a:gd name="T21" fmla="*/ 30 h 1239"/>
                <a:gd name="T22" fmla="*/ 524 w 1088"/>
                <a:gd name="T23" fmla="*/ 33 h 1239"/>
                <a:gd name="T24" fmla="*/ 518 w 1088"/>
                <a:gd name="T25" fmla="*/ 44 h 1239"/>
                <a:gd name="T26" fmla="*/ 501 w 1088"/>
                <a:gd name="T27" fmla="*/ 88 h 1239"/>
                <a:gd name="T28" fmla="*/ 424 w 1088"/>
                <a:gd name="T29" fmla="*/ 122 h 1239"/>
                <a:gd name="T30" fmla="*/ 396 w 1088"/>
                <a:gd name="T31" fmla="*/ 144 h 1239"/>
                <a:gd name="T32" fmla="*/ 352 w 1088"/>
                <a:gd name="T33" fmla="*/ 172 h 1239"/>
                <a:gd name="T34" fmla="*/ 302 w 1088"/>
                <a:gd name="T35" fmla="*/ 168 h 1239"/>
                <a:gd name="T36" fmla="*/ 237 w 1088"/>
                <a:gd name="T37" fmla="*/ 188 h 1239"/>
                <a:gd name="T38" fmla="*/ 234 w 1088"/>
                <a:gd name="T39" fmla="*/ 275 h 1239"/>
                <a:gd name="T40" fmla="*/ 217 w 1088"/>
                <a:gd name="T41" fmla="*/ 383 h 1239"/>
                <a:gd name="T42" fmla="*/ 117 w 1088"/>
                <a:gd name="T43" fmla="*/ 435 h 1239"/>
                <a:gd name="T44" fmla="*/ 125 w 1088"/>
                <a:gd name="T45" fmla="*/ 531 h 1239"/>
                <a:gd name="T46" fmla="*/ 106 w 1088"/>
                <a:gd name="T47" fmla="*/ 591 h 1239"/>
                <a:gd name="T48" fmla="*/ 110 w 1088"/>
                <a:gd name="T49" fmla="*/ 646 h 1239"/>
                <a:gd name="T50" fmla="*/ 103 w 1088"/>
                <a:gd name="T51" fmla="*/ 685 h 1239"/>
                <a:gd name="T52" fmla="*/ 66 w 1088"/>
                <a:gd name="T53" fmla="*/ 722 h 1239"/>
                <a:gd name="T54" fmla="*/ 40 w 1088"/>
                <a:gd name="T55" fmla="*/ 770 h 1239"/>
                <a:gd name="T56" fmla="*/ 29 w 1088"/>
                <a:gd name="T57" fmla="*/ 852 h 1239"/>
                <a:gd name="T58" fmla="*/ 5 w 1088"/>
                <a:gd name="T59" fmla="*/ 909 h 1239"/>
                <a:gd name="T60" fmla="*/ 21 w 1088"/>
                <a:gd name="T61" fmla="*/ 957 h 1239"/>
                <a:gd name="T62" fmla="*/ 119 w 1088"/>
                <a:gd name="T63" fmla="*/ 967 h 1239"/>
                <a:gd name="T64" fmla="*/ 175 w 1088"/>
                <a:gd name="T65" fmla="*/ 1000 h 1239"/>
                <a:gd name="T66" fmla="*/ 245 w 1088"/>
                <a:gd name="T67" fmla="*/ 1004 h 1239"/>
                <a:gd name="T68" fmla="*/ 280 w 1088"/>
                <a:gd name="T69" fmla="*/ 1037 h 1239"/>
                <a:gd name="T70" fmla="*/ 341 w 1088"/>
                <a:gd name="T71" fmla="*/ 1152 h 1239"/>
                <a:gd name="T72" fmla="*/ 391 w 1088"/>
                <a:gd name="T73" fmla="*/ 1239 h 1239"/>
                <a:gd name="T74" fmla="*/ 438 w 1088"/>
                <a:gd name="T75" fmla="*/ 1211 h 1239"/>
                <a:gd name="T76" fmla="*/ 538 w 1088"/>
                <a:gd name="T77" fmla="*/ 1145 h 1239"/>
                <a:gd name="T78" fmla="*/ 617 w 1088"/>
                <a:gd name="T79" fmla="*/ 1033 h 1239"/>
                <a:gd name="T80" fmla="*/ 652 w 1088"/>
                <a:gd name="T81" fmla="*/ 967 h 1239"/>
                <a:gd name="T82" fmla="*/ 752 w 1088"/>
                <a:gd name="T83" fmla="*/ 919 h 1239"/>
                <a:gd name="T84" fmla="*/ 813 w 1088"/>
                <a:gd name="T85" fmla="*/ 859 h 1239"/>
                <a:gd name="T86" fmla="*/ 813 w 1088"/>
                <a:gd name="T87" fmla="*/ 781 h 1239"/>
                <a:gd name="T88" fmla="*/ 861 w 1088"/>
                <a:gd name="T89" fmla="*/ 730 h 1239"/>
                <a:gd name="T90" fmla="*/ 905 w 1088"/>
                <a:gd name="T91" fmla="*/ 678 h 1239"/>
                <a:gd name="T92" fmla="*/ 944 w 1088"/>
                <a:gd name="T93" fmla="*/ 600 h 1239"/>
                <a:gd name="T94" fmla="*/ 922 w 1088"/>
                <a:gd name="T95" fmla="*/ 515 h 1239"/>
                <a:gd name="T96" fmla="*/ 936 w 1088"/>
                <a:gd name="T97" fmla="*/ 448 h 1239"/>
                <a:gd name="T98" fmla="*/ 914 w 1088"/>
                <a:gd name="T99" fmla="*/ 377 h 1239"/>
                <a:gd name="T100" fmla="*/ 997 w 1088"/>
                <a:gd name="T101" fmla="*/ 351 h 1239"/>
                <a:gd name="T102" fmla="*/ 1062 w 1088"/>
                <a:gd name="T103" fmla="*/ 259 h 1239"/>
                <a:gd name="T104" fmla="*/ 1088 w 1088"/>
                <a:gd name="T105" fmla="*/ 225 h 1239"/>
                <a:gd name="T106" fmla="*/ 1081 w 1088"/>
                <a:gd name="T107" fmla="*/ 224 h 1239"/>
                <a:gd name="T108" fmla="*/ 1034 w 1088"/>
                <a:gd name="T109" fmla="*/ 190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88" h="1239">
                  <a:moveTo>
                    <a:pt x="1034" y="190"/>
                  </a:moveTo>
                  <a:cubicBezTo>
                    <a:pt x="1024" y="168"/>
                    <a:pt x="985" y="192"/>
                    <a:pt x="958" y="203"/>
                  </a:cubicBezTo>
                  <a:cubicBezTo>
                    <a:pt x="932" y="214"/>
                    <a:pt x="932" y="219"/>
                    <a:pt x="901" y="215"/>
                  </a:cubicBezTo>
                  <a:cubicBezTo>
                    <a:pt x="870" y="211"/>
                    <a:pt x="875" y="201"/>
                    <a:pt x="854" y="167"/>
                  </a:cubicBezTo>
                  <a:cubicBezTo>
                    <a:pt x="832" y="132"/>
                    <a:pt x="816" y="157"/>
                    <a:pt x="806" y="176"/>
                  </a:cubicBezTo>
                  <a:cubicBezTo>
                    <a:pt x="796" y="196"/>
                    <a:pt x="782" y="200"/>
                    <a:pt x="765" y="212"/>
                  </a:cubicBezTo>
                  <a:cubicBezTo>
                    <a:pt x="749" y="225"/>
                    <a:pt x="719" y="217"/>
                    <a:pt x="698" y="207"/>
                  </a:cubicBezTo>
                  <a:cubicBezTo>
                    <a:pt x="677" y="197"/>
                    <a:pt x="667" y="179"/>
                    <a:pt x="662" y="158"/>
                  </a:cubicBezTo>
                  <a:cubicBezTo>
                    <a:pt x="657" y="137"/>
                    <a:pt x="639" y="117"/>
                    <a:pt x="619" y="101"/>
                  </a:cubicBezTo>
                  <a:cubicBezTo>
                    <a:pt x="600" y="86"/>
                    <a:pt x="613" y="69"/>
                    <a:pt x="614" y="35"/>
                  </a:cubicBezTo>
                  <a:cubicBezTo>
                    <a:pt x="616" y="0"/>
                    <a:pt x="578" y="21"/>
                    <a:pt x="560" y="30"/>
                  </a:cubicBezTo>
                  <a:cubicBezTo>
                    <a:pt x="552" y="35"/>
                    <a:pt x="537" y="35"/>
                    <a:pt x="524" y="33"/>
                  </a:cubicBezTo>
                  <a:cubicBezTo>
                    <a:pt x="521" y="36"/>
                    <a:pt x="519" y="40"/>
                    <a:pt x="518" y="44"/>
                  </a:cubicBezTo>
                  <a:cubicBezTo>
                    <a:pt x="516" y="61"/>
                    <a:pt x="514" y="72"/>
                    <a:pt x="501" y="88"/>
                  </a:cubicBezTo>
                  <a:cubicBezTo>
                    <a:pt x="488" y="105"/>
                    <a:pt x="453" y="120"/>
                    <a:pt x="424" y="122"/>
                  </a:cubicBezTo>
                  <a:cubicBezTo>
                    <a:pt x="396" y="124"/>
                    <a:pt x="400" y="125"/>
                    <a:pt x="396" y="144"/>
                  </a:cubicBezTo>
                  <a:cubicBezTo>
                    <a:pt x="392" y="162"/>
                    <a:pt x="385" y="166"/>
                    <a:pt x="352" y="172"/>
                  </a:cubicBezTo>
                  <a:cubicBezTo>
                    <a:pt x="320" y="177"/>
                    <a:pt x="352" y="172"/>
                    <a:pt x="302" y="168"/>
                  </a:cubicBezTo>
                  <a:cubicBezTo>
                    <a:pt x="252" y="164"/>
                    <a:pt x="258" y="168"/>
                    <a:pt x="237" y="188"/>
                  </a:cubicBezTo>
                  <a:cubicBezTo>
                    <a:pt x="215" y="209"/>
                    <a:pt x="224" y="233"/>
                    <a:pt x="234" y="275"/>
                  </a:cubicBezTo>
                  <a:cubicBezTo>
                    <a:pt x="245" y="318"/>
                    <a:pt x="239" y="337"/>
                    <a:pt x="217" y="383"/>
                  </a:cubicBezTo>
                  <a:cubicBezTo>
                    <a:pt x="195" y="429"/>
                    <a:pt x="141" y="422"/>
                    <a:pt x="117" y="435"/>
                  </a:cubicBezTo>
                  <a:cubicBezTo>
                    <a:pt x="92" y="448"/>
                    <a:pt x="92" y="502"/>
                    <a:pt x="125" y="531"/>
                  </a:cubicBezTo>
                  <a:cubicBezTo>
                    <a:pt x="158" y="561"/>
                    <a:pt x="127" y="574"/>
                    <a:pt x="106" y="591"/>
                  </a:cubicBezTo>
                  <a:cubicBezTo>
                    <a:pt x="84" y="607"/>
                    <a:pt x="103" y="622"/>
                    <a:pt x="110" y="646"/>
                  </a:cubicBezTo>
                  <a:cubicBezTo>
                    <a:pt x="117" y="670"/>
                    <a:pt x="119" y="668"/>
                    <a:pt x="103" y="685"/>
                  </a:cubicBezTo>
                  <a:cubicBezTo>
                    <a:pt x="88" y="702"/>
                    <a:pt x="75" y="707"/>
                    <a:pt x="66" y="722"/>
                  </a:cubicBezTo>
                  <a:cubicBezTo>
                    <a:pt x="58" y="737"/>
                    <a:pt x="58" y="750"/>
                    <a:pt x="40" y="770"/>
                  </a:cubicBezTo>
                  <a:cubicBezTo>
                    <a:pt x="23" y="791"/>
                    <a:pt x="31" y="828"/>
                    <a:pt x="29" y="852"/>
                  </a:cubicBezTo>
                  <a:cubicBezTo>
                    <a:pt x="27" y="876"/>
                    <a:pt x="14" y="889"/>
                    <a:pt x="5" y="909"/>
                  </a:cubicBezTo>
                  <a:cubicBezTo>
                    <a:pt x="0" y="921"/>
                    <a:pt x="11" y="941"/>
                    <a:pt x="21" y="957"/>
                  </a:cubicBezTo>
                  <a:cubicBezTo>
                    <a:pt x="47" y="948"/>
                    <a:pt x="101" y="970"/>
                    <a:pt x="119" y="967"/>
                  </a:cubicBezTo>
                  <a:cubicBezTo>
                    <a:pt x="141" y="963"/>
                    <a:pt x="162" y="982"/>
                    <a:pt x="175" y="1000"/>
                  </a:cubicBezTo>
                  <a:cubicBezTo>
                    <a:pt x="189" y="1019"/>
                    <a:pt x="224" y="1022"/>
                    <a:pt x="245" y="1004"/>
                  </a:cubicBezTo>
                  <a:cubicBezTo>
                    <a:pt x="267" y="985"/>
                    <a:pt x="272" y="1008"/>
                    <a:pt x="280" y="1037"/>
                  </a:cubicBezTo>
                  <a:cubicBezTo>
                    <a:pt x="289" y="1067"/>
                    <a:pt x="346" y="1096"/>
                    <a:pt x="341" y="1152"/>
                  </a:cubicBezTo>
                  <a:cubicBezTo>
                    <a:pt x="339" y="1183"/>
                    <a:pt x="366" y="1216"/>
                    <a:pt x="391" y="1239"/>
                  </a:cubicBezTo>
                  <a:cubicBezTo>
                    <a:pt x="405" y="1229"/>
                    <a:pt x="420" y="1220"/>
                    <a:pt x="438" y="1211"/>
                  </a:cubicBezTo>
                  <a:cubicBezTo>
                    <a:pt x="490" y="1185"/>
                    <a:pt x="490" y="1189"/>
                    <a:pt x="538" y="1145"/>
                  </a:cubicBezTo>
                  <a:cubicBezTo>
                    <a:pt x="586" y="1100"/>
                    <a:pt x="608" y="1082"/>
                    <a:pt x="617" y="1033"/>
                  </a:cubicBezTo>
                  <a:cubicBezTo>
                    <a:pt x="625" y="985"/>
                    <a:pt x="582" y="978"/>
                    <a:pt x="652" y="967"/>
                  </a:cubicBezTo>
                  <a:cubicBezTo>
                    <a:pt x="721" y="956"/>
                    <a:pt x="756" y="959"/>
                    <a:pt x="752" y="919"/>
                  </a:cubicBezTo>
                  <a:cubicBezTo>
                    <a:pt x="748" y="878"/>
                    <a:pt x="813" y="889"/>
                    <a:pt x="813" y="859"/>
                  </a:cubicBezTo>
                  <a:cubicBezTo>
                    <a:pt x="813" y="830"/>
                    <a:pt x="770" y="793"/>
                    <a:pt x="813" y="781"/>
                  </a:cubicBezTo>
                  <a:cubicBezTo>
                    <a:pt x="857" y="770"/>
                    <a:pt x="866" y="770"/>
                    <a:pt x="861" y="730"/>
                  </a:cubicBezTo>
                  <a:cubicBezTo>
                    <a:pt x="857" y="689"/>
                    <a:pt x="874" y="681"/>
                    <a:pt x="905" y="678"/>
                  </a:cubicBezTo>
                  <a:cubicBezTo>
                    <a:pt x="936" y="674"/>
                    <a:pt x="944" y="637"/>
                    <a:pt x="944" y="600"/>
                  </a:cubicBezTo>
                  <a:cubicBezTo>
                    <a:pt x="944" y="563"/>
                    <a:pt x="866" y="563"/>
                    <a:pt x="922" y="515"/>
                  </a:cubicBezTo>
                  <a:cubicBezTo>
                    <a:pt x="979" y="466"/>
                    <a:pt x="962" y="474"/>
                    <a:pt x="936" y="448"/>
                  </a:cubicBezTo>
                  <a:cubicBezTo>
                    <a:pt x="909" y="422"/>
                    <a:pt x="857" y="377"/>
                    <a:pt x="914" y="377"/>
                  </a:cubicBezTo>
                  <a:cubicBezTo>
                    <a:pt x="970" y="377"/>
                    <a:pt x="970" y="400"/>
                    <a:pt x="997" y="351"/>
                  </a:cubicBezTo>
                  <a:cubicBezTo>
                    <a:pt x="1023" y="303"/>
                    <a:pt x="1049" y="285"/>
                    <a:pt x="1062" y="259"/>
                  </a:cubicBezTo>
                  <a:cubicBezTo>
                    <a:pt x="1068" y="247"/>
                    <a:pt x="1078" y="237"/>
                    <a:pt x="1088" y="225"/>
                  </a:cubicBezTo>
                  <a:cubicBezTo>
                    <a:pt x="1086" y="224"/>
                    <a:pt x="1084" y="224"/>
                    <a:pt x="1081" y="224"/>
                  </a:cubicBezTo>
                  <a:cubicBezTo>
                    <a:pt x="1062" y="221"/>
                    <a:pt x="1044" y="212"/>
                    <a:pt x="1034" y="19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27" name="Freeform 25"/>
            <p:cNvSpPr>
              <a:spLocks/>
            </p:cNvSpPr>
            <p:nvPr/>
          </p:nvSpPr>
          <p:spPr bwMode="auto">
            <a:xfrm>
              <a:off x="3809683" y="2309529"/>
              <a:ext cx="407607" cy="712137"/>
            </a:xfrm>
            <a:custGeom>
              <a:avLst/>
              <a:gdLst>
                <a:gd name="T0" fmla="*/ 142 w 885"/>
                <a:gd name="T1" fmla="*/ 1606 h 1609"/>
                <a:gd name="T2" fmla="*/ 210 w 885"/>
                <a:gd name="T3" fmla="*/ 1575 h 1609"/>
                <a:gd name="T4" fmla="*/ 306 w 885"/>
                <a:gd name="T5" fmla="*/ 1527 h 1609"/>
                <a:gd name="T6" fmla="*/ 369 w 885"/>
                <a:gd name="T7" fmla="*/ 1504 h 1609"/>
                <a:gd name="T8" fmla="*/ 413 w 885"/>
                <a:gd name="T9" fmla="*/ 1460 h 1609"/>
                <a:gd name="T10" fmla="*/ 468 w 885"/>
                <a:gd name="T11" fmla="*/ 1451 h 1609"/>
                <a:gd name="T12" fmla="*/ 494 w 885"/>
                <a:gd name="T13" fmla="*/ 1410 h 1609"/>
                <a:gd name="T14" fmla="*/ 572 w 885"/>
                <a:gd name="T15" fmla="*/ 1397 h 1609"/>
                <a:gd name="T16" fmla="*/ 623 w 885"/>
                <a:gd name="T17" fmla="*/ 1380 h 1609"/>
                <a:gd name="T18" fmla="*/ 671 w 885"/>
                <a:gd name="T19" fmla="*/ 1382 h 1609"/>
                <a:gd name="T20" fmla="*/ 717 w 885"/>
                <a:gd name="T21" fmla="*/ 1349 h 1609"/>
                <a:gd name="T22" fmla="*/ 786 w 885"/>
                <a:gd name="T23" fmla="*/ 1297 h 1609"/>
                <a:gd name="T24" fmla="*/ 795 w 885"/>
                <a:gd name="T25" fmla="*/ 1236 h 1609"/>
                <a:gd name="T26" fmla="*/ 802 w 885"/>
                <a:gd name="T27" fmla="*/ 1158 h 1609"/>
                <a:gd name="T28" fmla="*/ 784 w 885"/>
                <a:gd name="T29" fmla="*/ 1082 h 1609"/>
                <a:gd name="T30" fmla="*/ 752 w 885"/>
                <a:gd name="T31" fmla="*/ 1000 h 1609"/>
                <a:gd name="T32" fmla="*/ 793 w 885"/>
                <a:gd name="T33" fmla="*/ 939 h 1609"/>
                <a:gd name="T34" fmla="*/ 808 w 885"/>
                <a:gd name="T35" fmla="*/ 869 h 1609"/>
                <a:gd name="T36" fmla="*/ 843 w 885"/>
                <a:gd name="T37" fmla="*/ 798 h 1609"/>
                <a:gd name="T38" fmla="*/ 821 w 885"/>
                <a:gd name="T39" fmla="*/ 737 h 1609"/>
                <a:gd name="T40" fmla="*/ 784 w 885"/>
                <a:gd name="T41" fmla="*/ 687 h 1609"/>
                <a:gd name="T42" fmla="*/ 745 w 885"/>
                <a:gd name="T43" fmla="*/ 645 h 1609"/>
                <a:gd name="T44" fmla="*/ 695 w 885"/>
                <a:gd name="T45" fmla="*/ 570 h 1609"/>
                <a:gd name="T46" fmla="*/ 734 w 885"/>
                <a:gd name="T47" fmla="*/ 509 h 1609"/>
                <a:gd name="T48" fmla="*/ 734 w 885"/>
                <a:gd name="T49" fmla="*/ 463 h 1609"/>
                <a:gd name="T50" fmla="*/ 749 w 885"/>
                <a:gd name="T51" fmla="*/ 409 h 1609"/>
                <a:gd name="T52" fmla="*/ 826 w 885"/>
                <a:gd name="T53" fmla="*/ 407 h 1609"/>
                <a:gd name="T54" fmla="*/ 861 w 885"/>
                <a:gd name="T55" fmla="*/ 354 h 1609"/>
                <a:gd name="T56" fmla="*/ 863 w 885"/>
                <a:gd name="T57" fmla="*/ 287 h 1609"/>
                <a:gd name="T58" fmla="*/ 841 w 885"/>
                <a:gd name="T59" fmla="*/ 241 h 1609"/>
                <a:gd name="T60" fmla="*/ 817 w 885"/>
                <a:gd name="T61" fmla="*/ 205 h 1609"/>
                <a:gd name="T62" fmla="*/ 743 w 885"/>
                <a:gd name="T63" fmla="*/ 165 h 1609"/>
                <a:gd name="T64" fmla="*/ 778 w 885"/>
                <a:gd name="T65" fmla="*/ 131 h 1609"/>
                <a:gd name="T66" fmla="*/ 826 w 885"/>
                <a:gd name="T67" fmla="*/ 96 h 1609"/>
                <a:gd name="T68" fmla="*/ 780 w 885"/>
                <a:gd name="T69" fmla="*/ 65 h 1609"/>
                <a:gd name="T70" fmla="*/ 740 w 885"/>
                <a:gd name="T71" fmla="*/ 0 h 1609"/>
                <a:gd name="T72" fmla="*/ 723 w 885"/>
                <a:gd name="T73" fmla="*/ 66 h 1609"/>
                <a:gd name="T74" fmla="*/ 649 w 885"/>
                <a:gd name="T75" fmla="*/ 85 h 1609"/>
                <a:gd name="T76" fmla="*/ 588 w 885"/>
                <a:gd name="T77" fmla="*/ 115 h 1609"/>
                <a:gd name="T78" fmla="*/ 531 w 885"/>
                <a:gd name="T79" fmla="*/ 100 h 1609"/>
                <a:gd name="T80" fmla="*/ 465 w 885"/>
                <a:gd name="T81" fmla="*/ 159 h 1609"/>
                <a:gd name="T82" fmla="*/ 361 w 885"/>
                <a:gd name="T83" fmla="*/ 159 h 1609"/>
                <a:gd name="T84" fmla="*/ 308 w 885"/>
                <a:gd name="T85" fmla="*/ 293 h 1609"/>
                <a:gd name="T86" fmla="*/ 256 w 885"/>
                <a:gd name="T87" fmla="*/ 330 h 1609"/>
                <a:gd name="T88" fmla="*/ 203 w 885"/>
                <a:gd name="T89" fmla="*/ 333 h 1609"/>
                <a:gd name="T90" fmla="*/ 164 w 885"/>
                <a:gd name="T91" fmla="*/ 389 h 1609"/>
                <a:gd name="T92" fmla="*/ 109 w 885"/>
                <a:gd name="T93" fmla="*/ 346 h 1609"/>
                <a:gd name="T94" fmla="*/ 151 w 885"/>
                <a:gd name="T95" fmla="*/ 411 h 1609"/>
                <a:gd name="T96" fmla="*/ 142 w 885"/>
                <a:gd name="T97" fmla="*/ 478 h 1609"/>
                <a:gd name="T98" fmla="*/ 118 w 885"/>
                <a:gd name="T99" fmla="*/ 545 h 1609"/>
                <a:gd name="T100" fmla="*/ 105 w 885"/>
                <a:gd name="T101" fmla="*/ 626 h 1609"/>
                <a:gd name="T102" fmla="*/ 40 w 885"/>
                <a:gd name="T103" fmla="*/ 706 h 1609"/>
                <a:gd name="T104" fmla="*/ 99 w 885"/>
                <a:gd name="T105" fmla="*/ 832 h 1609"/>
                <a:gd name="T106" fmla="*/ 96 w 885"/>
                <a:gd name="T107" fmla="*/ 886 h 1609"/>
                <a:gd name="T108" fmla="*/ 99 w 885"/>
                <a:gd name="T109" fmla="*/ 936 h 1609"/>
                <a:gd name="T110" fmla="*/ 59 w 885"/>
                <a:gd name="T111" fmla="*/ 984 h 1609"/>
                <a:gd name="T112" fmla="*/ 55 w 885"/>
                <a:gd name="T113" fmla="*/ 1073 h 1609"/>
                <a:gd name="T114" fmla="*/ 74 w 885"/>
                <a:gd name="T115" fmla="*/ 1199 h 1609"/>
                <a:gd name="T116" fmla="*/ 116 w 885"/>
                <a:gd name="T117" fmla="*/ 1303 h 1609"/>
                <a:gd name="T118" fmla="*/ 92 w 885"/>
                <a:gd name="T119" fmla="*/ 1421 h 1609"/>
                <a:gd name="T120" fmla="*/ 64 w 885"/>
                <a:gd name="T121" fmla="*/ 1547 h 1609"/>
                <a:gd name="T122" fmla="*/ 72 w 885"/>
                <a:gd name="T123" fmla="*/ 1606 h 1609"/>
                <a:gd name="T124" fmla="*/ 142 w 885"/>
                <a:gd name="T125" fmla="*/ 1606 h 1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85" h="1609">
                  <a:moveTo>
                    <a:pt x="142" y="1606"/>
                  </a:moveTo>
                  <a:cubicBezTo>
                    <a:pt x="175" y="1603"/>
                    <a:pt x="177" y="1597"/>
                    <a:pt x="210" y="1575"/>
                  </a:cubicBezTo>
                  <a:cubicBezTo>
                    <a:pt x="243" y="1553"/>
                    <a:pt x="265" y="1523"/>
                    <a:pt x="306" y="1527"/>
                  </a:cubicBezTo>
                  <a:cubicBezTo>
                    <a:pt x="347" y="1530"/>
                    <a:pt x="358" y="1519"/>
                    <a:pt x="369" y="1504"/>
                  </a:cubicBezTo>
                  <a:cubicBezTo>
                    <a:pt x="380" y="1490"/>
                    <a:pt x="387" y="1460"/>
                    <a:pt x="413" y="1460"/>
                  </a:cubicBezTo>
                  <a:cubicBezTo>
                    <a:pt x="439" y="1460"/>
                    <a:pt x="463" y="1469"/>
                    <a:pt x="468" y="1451"/>
                  </a:cubicBezTo>
                  <a:cubicBezTo>
                    <a:pt x="472" y="1432"/>
                    <a:pt x="459" y="1408"/>
                    <a:pt x="494" y="1410"/>
                  </a:cubicBezTo>
                  <a:cubicBezTo>
                    <a:pt x="529" y="1412"/>
                    <a:pt x="553" y="1404"/>
                    <a:pt x="572" y="1397"/>
                  </a:cubicBezTo>
                  <a:cubicBezTo>
                    <a:pt x="592" y="1390"/>
                    <a:pt x="612" y="1367"/>
                    <a:pt x="623" y="1380"/>
                  </a:cubicBezTo>
                  <a:cubicBezTo>
                    <a:pt x="634" y="1393"/>
                    <a:pt x="658" y="1399"/>
                    <a:pt x="671" y="1382"/>
                  </a:cubicBezTo>
                  <a:cubicBezTo>
                    <a:pt x="684" y="1366"/>
                    <a:pt x="682" y="1351"/>
                    <a:pt x="717" y="1349"/>
                  </a:cubicBezTo>
                  <a:cubicBezTo>
                    <a:pt x="752" y="1347"/>
                    <a:pt x="769" y="1321"/>
                    <a:pt x="786" y="1297"/>
                  </a:cubicBezTo>
                  <a:cubicBezTo>
                    <a:pt x="804" y="1273"/>
                    <a:pt x="808" y="1245"/>
                    <a:pt x="795" y="1236"/>
                  </a:cubicBezTo>
                  <a:cubicBezTo>
                    <a:pt x="782" y="1227"/>
                    <a:pt x="817" y="1186"/>
                    <a:pt x="802" y="1158"/>
                  </a:cubicBezTo>
                  <a:cubicBezTo>
                    <a:pt x="786" y="1130"/>
                    <a:pt x="826" y="1110"/>
                    <a:pt x="784" y="1082"/>
                  </a:cubicBezTo>
                  <a:cubicBezTo>
                    <a:pt x="743" y="1054"/>
                    <a:pt x="723" y="1021"/>
                    <a:pt x="752" y="1000"/>
                  </a:cubicBezTo>
                  <a:cubicBezTo>
                    <a:pt x="780" y="980"/>
                    <a:pt x="797" y="980"/>
                    <a:pt x="793" y="939"/>
                  </a:cubicBezTo>
                  <a:cubicBezTo>
                    <a:pt x="789" y="899"/>
                    <a:pt x="784" y="900"/>
                    <a:pt x="808" y="869"/>
                  </a:cubicBezTo>
                  <a:cubicBezTo>
                    <a:pt x="832" y="837"/>
                    <a:pt x="841" y="823"/>
                    <a:pt x="843" y="798"/>
                  </a:cubicBezTo>
                  <a:cubicBezTo>
                    <a:pt x="845" y="774"/>
                    <a:pt x="843" y="756"/>
                    <a:pt x="821" y="737"/>
                  </a:cubicBezTo>
                  <a:cubicBezTo>
                    <a:pt x="800" y="719"/>
                    <a:pt x="784" y="706"/>
                    <a:pt x="784" y="687"/>
                  </a:cubicBezTo>
                  <a:cubicBezTo>
                    <a:pt x="784" y="669"/>
                    <a:pt x="782" y="656"/>
                    <a:pt x="745" y="645"/>
                  </a:cubicBezTo>
                  <a:cubicBezTo>
                    <a:pt x="708" y="633"/>
                    <a:pt x="684" y="609"/>
                    <a:pt x="695" y="570"/>
                  </a:cubicBezTo>
                  <a:cubicBezTo>
                    <a:pt x="706" y="532"/>
                    <a:pt x="734" y="543"/>
                    <a:pt x="734" y="509"/>
                  </a:cubicBezTo>
                  <a:cubicBezTo>
                    <a:pt x="734" y="476"/>
                    <a:pt x="734" y="480"/>
                    <a:pt x="734" y="463"/>
                  </a:cubicBezTo>
                  <a:cubicBezTo>
                    <a:pt x="734" y="446"/>
                    <a:pt x="719" y="398"/>
                    <a:pt x="749" y="409"/>
                  </a:cubicBezTo>
                  <a:cubicBezTo>
                    <a:pt x="780" y="420"/>
                    <a:pt x="806" y="433"/>
                    <a:pt x="826" y="407"/>
                  </a:cubicBezTo>
                  <a:cubicBezTo>
                    <a:pt x="845" y="381"/>
                    <a:pt x="856" y="370"/>
                    <a:pt x="861" y="354"/>
                  </a:cubicBezTo>
                  <a:cubicBezTo>
                    <a:pt x="865" y="337"/>
                    <a:pt x="885" y="313"/>
                    <a:pt x="863" y="287"/>
                  </a:cubicBezTo>
                  <a:cubicBezTo>
                    <a:pt x="841" y="261"/>
                    <a:pt x="841" y="257"/>
                    <a:pt x="841" y="241"/>
                  </a:cubicBezTo>
                  <a:cubicBezTo>
                    <a:pt x="841" y="224"/>
                    <a:pt x="848" y="205"/>
                    <a:pt x="817" y="205"/>
                  </a:cubicBezTo>
                  <a:cubicBezTo>
                    <a:pt x="786" y="205"/>
                    <a:pt x="708" y="198"/>
                    <a:pt x="743" y="165"/>
                  </a:cubicBezTo>
                  <a:cubicBezTo>
                    <a:pt x="778" y="131"/>
                    <a:pt x="747" y="139"/>
                    <a:pt x="778" y="131"/>
                  </a:cubicBezTo>
                  <a:cubicBezTo>
                    <a:pt x="808" y="124"/>
                    <a:pt x="841" y="124"/>
                    <a:pt x="826" y="96"/>
                  </a:cubicBezTo>
                  <a:cubicBezTo>
                    <a:pt x="811" y="68"/>
                    <a:pt x="784" y="89"/>
                    <a:pt x="780" y="65"/>
                  </a:cubicBezTo>
                  <a:cubicBezTo>
                    <a:pt x="776" y="43"/>
                    <a:pt x="776" y="14"/>
                    <a:pt x="740" y="0"/>
                  </a:cubicBezTo>
                  <a:cubicBezTo>
                    <a:pt x="741" y="21"/>
                    <a:pt x="753" y="60"/>
                    <a:pt x="723" y="66"/>
                  </a:cubicBezTo>
                  <a:cubicBezTo>
                    <a:pt x="688" y="74"/>
                    <a:pt x="653" y="59"/>
                    <a:pt x="649" y="85"/>
                  </a:cubicBezTo>
                  <a:cubicBezTo>
                    <a:pt x="645" y="111"/>
                    <a:pt x="610" y="133"/>
                    <a:pt x="588" y="115"/>
                  </a:cubicBezTo>
                  <a:cubicBezTo>
                    <a:pt x="566" y="96"/>
                    <a:pt x="544" y="74"/>
                    <a:pt x="531" y="100"/>
                  </a:cubicBezTo>
                  <a:cubicBezTo>
                    <a:pt x="518" y="126"/>
                    <a:pt x="500" y="174"/>
                    <a:pt x="465" y="159"/>
                  </a:cubicBezTo>
                  <a:cubicBezTo>
                    <a:pt x="430" y="144"/>
                    <a:pt x="378" y="133"/>
                    <a:pt x="361" y="159"/>
                  </a:cubicBezTo>
                  <a:cubicBezTo>
                    <a:pt x="343" y="185"/>
                    <a:pt x="317" y="267"/>
                    <a:pt x="308" y="293"/>
                  </a:cubicBezTo>
                  <a:cubicBezTo>
                    <a:pt x="299" y="318"/>
                    <a:pt x="269" y="337"/>
                    <a:pt x="256" y="330"/>
                  </a:cubicBezTo>
                  <a:cubicBezTo>
                    <a:pt x="243" y="322"/>
                    <a:pt x="203" y="296"/>
                    <a:pt x="203" y="333"/>
                  </a:cubicBezTo>
                  <a:cubicBezTo>
                    <a:pt x="203" y="370"/>
                    <a:pt x="208" y="407"/>
                    <a:pt x="164" y="389"/>
                  </a:cubicBezTo>
                  <a:cubicBezTo>
                    <a:pt x="133" y="376"/>
                    <a:pt x="124" y="344"/>
                    <a:pt x="109" y="346"/>
                  </a:cubicBezTo>
                  <a:cubicBezTo>
                    <a:pt x="118" y="371"/>
                    <a:pt x="139" y="397"/>
                    <a:pt x="151" y="411"/>
                  </a:cubicBezTo>
                  <a:cubicBezTo>
                    <a:pt x="166" y="430"/>
                    <a:pt x="157" y="461"/>
                    <a:pt x="142" y="478"/>
                  </a:cubicBezTo>
                  <a:cubicBezTo>
                    <a:pt x="127" y="494"/>
                    <a:pt x="125" y="507"/>
                    <a:pt x="118" y="545"/>
                  </a:cubicBezTo>
                  <a:cubicBezTo>
                    <a:pt x="112" y="582"/>
                    <a:pt x="107" y="578"/>
                    <a:pt x="105" y="626"/>
                  </a:cubicBezTo>
                  <a:cubicBezTo>
                    <a:pt x="103" y="674"/>
                    <a:pt x="79" y="671"/>
                    <a:pt x="40" y="706"/>
                  </a:cubicBezTo>
                  <a:cubicBezTo>
                    <a:pt x="0" y="741"/>
                    <a:pt x="83" y="813"/>
                    <a:pt x="99" y="832"/>
                  </a:cubicBezTo>
                  <a:cubicBezTo>
                    <a:pt x="114" y="850"/>
                    <a:pt x="116" y="869"/>
                    <a:pt x="96" y="886"/>
                  </a:cubicBezTo>
                  <a:cubicBezTo>
                    <a:pt x="77" y="902"/>
                    <a:pt x="79" y="908"/>
                    <a:pt x="99" y="936"/>
                  </a:cubicBezTo>
                  <a:cubicBezTo>
                    <a:pt x="118" y="963"/>
                    <a:pt x="74" y="958"/>
                    <a:pt x="59" y="984"/>
                  </a:cubicBezTo>
                  <a:cubicBezTo>
                    <a:pt x="44" y="1010"/>
                    <a:pt x="29" y="1047"/>
                    <a:pt x="55" y="1073"/>
                  </a:cubicBezTo>
                  <a:cubicBezTo>
                    <a:pt x="81" y="1099"/>
                    <a:pt x="74" y="1164"/>
                    <a:pt x="74" y="1199"/>
                  </a:cubicBezTo>
                  <a:cubicBezTo>
                    <a:pt x="74" y="1234"/>
                    <a:pt x="90" y="1243"/>
                    <a:pt x="116" y="1303"/>
                  </a:cubicBezTo>
                  <a:cubicBezTo>
                    <a:pt x="142" y="1362"/>
                    <a:pt x="107" y="1386"/>
                    <a:pt x="92" y="1421"/>
                  </a:cubicBezTo>
                  <a:cubicBezTo>
                    <a:pt x="77" y="1456"/>
                    <a:pt x="61" y="1492"/>
                    <a:pt x="64" y="1547"/>
                  </a:cubicBezTo>
                  <a:cubicBezTo>
                    <a:pt x="65" y="1571"/>
                    <a:pt x="67" y="1590"/>
                    <a:pt x="72" y="1606"/>
                  </a:cubicBezTo>
                  <a:cubicBezTo>
                    <a:pt x="94" y="1608"/>
                    <a:pt x="123" y="1609"/>
                    <a:pt x="142" y="160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33" name="Freeform 26"/>
            <p:cNvSpPr>
              <a:spLocks/>
            </p:cNvSpPr>
            <p:nvPr/>
          </p:nvSpPr>
          <p:spPr bwMode="auto">
            <a:xfrm>
              <a:off x="3843485" y="2781738"/>
              <a:ext cx="694920" cy="538165"/>
            </a:xfrm>
            <a:custGeom>
              <a:avLst/>
              <a:gdLst>
                <a:gd name="T0" fmla="*/ 1378 w 1510"/>
                <a:gd name="T1" fmla="*/ 1097 h 1217"/>
                <a:gd name="T2" fmla="*/ 1389 w 1510"/>
                <a:gd name="T3" fmla="*/ 986 h 1217"/>
                <a:gd name="T4" fmla="*/ 1344 w 1510"/>
                <a:gd name="T5" fmla="*/ 936 h 1217"/>
                <a:gd name="T6" fmla="*/ 1241 w 1510"/>
                <a:gd name="T7" fmla="*/ 927 h 1217"/>
                <a:gd name="T8" fmla="*/ 1175 w 1510"/>
                <a:gd name="T9" fmla="*/ 854 h 1217"/>
                <a:gd name="T10" fmla="*/ 1156 w 1510"/>
                <a:gd name="T11" fmla="*/ 808 h 1217"/>
                <a:gd name="T12" fmla="*/ 1217 w 1510"/>
                <a:gd name="T13" fmla="*/ 682 h 1217"/>
                <a:gd name="T14" fmla="*/ 1256 w 1510"/>
                <a:gd name="T15" fmla="*/ 610 h 1217"/>
                <a:gd name="T16" fmla="*/ 1315 w 1510"/>
                <a:gd name="T17" fmla="*/ 558 h 1217"/>
                <a:gd name="T18" fmla="*/ 1424 w 1510"/>
                <a:gd name="T19" fmla="*/ 615 h 1217"/>
                <a:gd name="T20" fmla="*/ 1490 w 1510"/>
                <a:gd name="T21" fmla="*/ 538 h 1217"/>
                <a:gd name="T22" fmla="*/ 1424 w 1510"/>
                <a:gd name="T23" fmla="*/ 465 h 1217"/>
                <a:gd name="T24" fmla="*/ 1330 w 1510"/>
                <a:gd name="T25" fmla="*/ 397 h 1217"/>
                <a:gd name="T26" fmla="*/ 1182 w 1510"/>
                <a:gd name="T27" fmla="*/ 397 h 1217"/>
                <a:gd name="T28" fmla="*/ 1053 w 1510"/>
                <a:gd name="T29" fmla="*/ 330 h 1217"/>
                <a:gd name="T30" fmla="*/ 1090 w 1510"/>
                <a:gd name="T31" fmla="*/ 239 h 1217"/>
                <a:gd name="T32" fmla="*/ 1230 w 1510"/>
                <a:gd name="T33" fmla="*/ 84 h 1217"/>
                <a:gd name="T34" fmla="*/ 1114 w 1510"/>
                <a:gd name="T35" fmla="*/ 102 h 1217"/>
                <a:gd name="T36" fmla="*/ 1036 w 1510"/>
                <a:gd name="T37" fmla="*/ 50 h 1217"/>
                <a:gd name="T38" fmla="*/ 950 w 1510"/>
                <a:gd name="T39" fmla="*/ 56 h 1217"/>
                <a:gd name="T40" fmla="*/ 811 w 1510"/>
                <a:gd name="T41" fmla="*/ 33 h 1217"/>
                <a:gd name="T42" fmla="*/ 730 w 1510"/>
                <a:gd name="T43" fmla="*/ 91 h 1217"/>
                <a:gd name="T44" fmla="*/ 714 w 1510"/>
                <a:gd name="T45" fmla="*/ 230 h 1217"/>
                <a:gd name="T46" fmla="*/ 599 w 1510"/>
                <a:gd name="T47" fmla="*/ 315 h 1217"/>
                <a:gd name="T48" fmla="*/ 500 w 1510"/>
                <a:gd name="T49" fmla="*/ 330 h 1217"/>
                <a:gd name="T50" fmla="*/ 396 w 1510"/>
                <a:gd name="T51" fmla="*/ 384 h 1217"/>
                <a:gd name="T52" fmla="*/ 297 w 1510"/>
                <a:gd name="T53" fmla="*/ 437 h 1217"/>
                <a:gd name="T54" fmla="*/ 138 w 1510"/>
                <a:gd name="T55" fmla="*/ 508 h 1217"/>
                <a:gd name="T56" fmla="*/ 0 w 1510"/>
                <a:gd name="T57" fmla="*/ 539 h 1217"/>
                <a:gd name="T58" fmla="*/ 88 w 1510"/>
                <a:gd name="T59" fmla="*/ 684 h 1217"/>
                <a:gd name="T60" fmla="*/ 189 w 1510"/>
                <a:gd name="T61" fmla="*/ 852 h 1217"/>
                <a:gd name="T62" fmla="*/ 377 w 1510"/>
                <a:gd name="T63" fmla="*/ 1009 h 1217"/>
                <a:gd name="T64" fmla="*/ 542 w 1510"/>
                <a:gd name="T65" fmla="*/ 1057 h 1217"/>
                <a:gd name="T66" fmla="*/ 710 w 1510"/>
                <a:gd name="T67" fmla="*/ 1024 h 1217"/>
                <a:gd name="T68" fmla="*/ 805 w 1510"/>
                <a:gd name="T69" fmla="*/ 1056 h 1217"/>
                <a:gd name="T70" fmla="*/ 889 w 1510"/>
                <a:gd name="T71" fmla="*/ 1047 h 1217"/>
                <a:gd name="T72" fmla="*/ 927 w 1510"/>
                <a:gd name="T73" fmla="*/ 1145 h 1217"/>
                <a:gd name="T74" fmla="*/ 1030 w 1510"/>
                <a:gd name="T75" fmla="*/ 1129 h 1217"/>
                <a:gd name="T76" fmla="*/ 1171 w 1510"/>
                <a:gd name="T77" fmla="*/ 1213 h 1217"/>
                <a:gd name="T78" fmla="*/ 1253 w 1510"/>
                <a:gd name="T79" fmla="*/ 1197 h 1217"/>
                <a:gd name="T80" fmla="*/ 1293 w 1510"/>
                <a:gd name="T81" fmla="*/ 1217 h 1217"/>
                <a:gd name="T82" fmla="*/ 1320 w 1510"/>
                <a:gd name="T83" fmla="*/ 1127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10" h="1217">
                  <a:moveTo>
                    <a:pt x="1320" y="1127"/>
                  </a:moveTo>
                  <a:cubicBezTo>
                    <a:pt x="1352" y="1118"/>
                    <a:pt x="1352" y="1105"/>
                    <a:pt x="1378" y="1097"/>
                  </a:cubicBezTo>
                  <a:cubicBezTo>
                    <a:pt x="1405" y="1090"/>
                    <a:pt x="1407" y="1092"/>
                    <a:pt x="1405" y="1062"/>
                  </a:cubicBezTo>
                  <a:cubicBezTo>
                    <a:pt x="1402" y="1032"/>
                    <a:pt x="1407" y="1012"/>
                    <a:pt x="1389" y="986"/>
                  </a:cubicBezTo>
                  <a:cubicBezTo>
                    <a:pt x="1372" y="960"/>
                    <a:pt x="1372" y="953"/>
                    <a:pt x="1372" y="942"/>
                  </a:cubicBezTo>
                  <a:cubicBezTo>
                    <a:pt x="1372" y="930"/>
                    <a:pt x="1376" y="892"/>
                    <a:pt x="1344" y="936"/>
                  </a:cubicBezTo>
                  <a:cubicBezTo>
                    <a:pt x="1311" y="980"/>
                    <a:pt x="1298" y="966"/>
                    <a:pt x="1285" y="955"/>
                  </a:cubicBezTo>
                  <a:cubicBezTo>
                    <a:pt x="1271" y="943"/>
                    <a:pt x="1261" y="921"/>
                    <a:pt x="1241" y="927"/>
                  </a:cubicBezTo>
                  <a:cubicBezTo>
                    <a:pt x="1221" y="932"/>
                    <a:pt x="1202" y="925"/>
                    <a:pt x="1202" y="905"/>
                  </a:cubicBezTo>
                  <a:cubicBezTo>
                    <a:pt x="1202" y="884"/>
                    <a:pt x="1212" y="860"/>
                    <a:pt x="1175" y="854"/>
                  </a:cubicBezTo>
                  <a:cubicBezTo>
                    <a:pt x="1138" y="849"/>
                    <a:pt x="1121" y="849"/>
                    <a:pt x="1119" y="823"/>
                  </a:cubicBezTo>
                  <a:cubicBezTo>
                    <a:pt x="1116" y="797"/>
                    <a:pt x="1132" y="806"/>
                    <a:pt x="1156" y="808"/>
                  </a:cubicBezTo>
                  <a:cubicBezTo>
                    <a:pt x="1180" y="810"/>
                    <a:pt x="1210" y="806"/>
                    <a:pt x="1215" y="775"/>
                  </a:cubicBezTo>
                  <a:cubicBezTo>
                    <a:pt x="1219" y="743"/>
                    <a:pt x="1182" y="684"/>
                    <a:pt x="1217" y="682"/>
                  </a:cubicBezTo>
                  <a:cubicBezTo>
                    <a:pt x="1252" y="680"/>
                    <a:pt x="1285" y="686"/>
                    <a:pt x="1267" y="662"/>
                  </a:cubicBezTo>
                  <a:cubicBezTo>
                    <a:pt x="1250" y="638"/>
                    <a:pt x="1271" y="630"/>
                    <a:pt x="1256" y="610"/>
                  </a:cubicBezTo>
                  <a:cubicBezTo>
                    <a:pt x="1241" y="589"/>
                    <a:pt x="1232" y="571"/>
                    <a:pt x="1252" y="565"/>
                  </a:cubicBezTo>
                  <a:cubicBezTo>
                    <a:pt x="1271" y="560"/>
                    <a:pt x="1291" y="536"/>
                    <a:pt x="1315" y="558"/>
                  </a:cubicBezTo>
                  <a:cubicBezTo>
                    <a:pt x="1339" y="580"/>
                    <a:pt x="1357" y="575"/>
                    <a:pt x="1361" y="593"/>
                  </a:cubicBezTo>
                  <a:cubicBezTo>
                    <a:pt x="1365" y="612"/>
                    <a:pt x="1411" y="625"/>
                    <a:pt x="1424" y="615"/>
                  </a:cubicBezTo>
                  <a:cubicBezTo>
                    <a:pt x="1437" y="606"/>
                    <a:pt x="1422" y="591"/>
                    <a:pt x="1453" y="580"/>
                  </a:cubicBezTo>
                  <a:cubicBezTo>
                    <a:pt x="1483" y="569"/>
                    <a:pt x="1510" y="558"/>
                    <a:pt x="1490" y="538"/>
                  </a:cubicBezTo>
                  <a:cubicBezTo>
                    <a:pt x="1470" y="517"/>
                    <a:pt x="1464" y="512"/>
                    <a:pt x="1464" y="495"/>
                  </a:cubicBezTo>
                  <a:cubicBezTo>
                    <a:pt x="1464" y="478"/>
                    <a:pt x="1457" y="465"/>
                    <a:pt x="1424" y="465"/>
                  </a:cubicBezTo>
                  <a:cubicBezTo>
                    <a:pt x="1392" y="465"/>
                    <a:pt x="1378" y="458"/>
                    <a:pt x="1368" y="443"/>
                  </a:cubicBezTo>
                  <a:cubicBezTo>
                    <a:pt x="1357" y="428"/>
                    <a:pt x="1363" y="393"/>
                    <a:pt x="1330" y="397"/>
                  </a:cubicBezTo>
                  <a:cubicBezTo>
                    <a:pt x="1298" y="400"/>
                    <a:pt x="1282" y="432"/>
                    <a:pt x="1243" y="423"/>
                  </a:cubicBezTo>
                  <a:cubicBezTo>
                    <a:pt x="1204" y="413"/>
                    <a:pt x="1191" y="412"/>
                    <a:pt x="1182" y="397"/>
                  </a:cubicBezTo>
                  <a:cubicBezTo>
                    <a:pt x="1173" y="382"/>
                    <a:pt x="1173" y="369"/>
                    <a:pt x="1136" y="356"/>
                  </a:cubicBezTo>
                  <a:cubicBezTo>
                    <a:pt x="1099" y="343"/>
                    <a:pt x="1079" y="345"/>
                    <a:pt x="1053" y="330"/>
                  </a:cubicBezTo>
                  <a:cubicBezTo>
                    <a:pt x="1027" y="315"/>
                    <a:pt x="1031" y="308"/>
                    <a:pt x="1046" y="284"/>
                  </a:cubicBezTo>
                  <a:cubicBezTo>
                    <a:pt x="1062" y="260"/>
                    <a:pt x="1057" y="258"/>
                    <a:pt x="1090" y="239"/>
                  </a:cubicBezTo>
                  <a:cubicBezTo>
                    <a:pt x="1123" y="221"/>
                    <a:pt x="1132" y="187"/>
                    <a:pt x="1154" y="167"/>
                  </a:cubicBezTo>
                  <a:cubicBezTo>
                    <a:pt x="1175" y="147"/>
                    <a:pt x="1206" y="98"/>
                    <a:pt x="1230" y="84"/>
                  </a:cubicBezTo>
                  <a:cubicBezTo>
                    <a:pt x="1254" y="69"/>
                    <a:pt x="1300" y="0"/>
                    <a:pt x="1202" y="80"/>
                  </a:cubicBezTo>
                  <a:cubicBezTo>
                    <a:pt x="1167" y="91"/>
                    <a:pt x="1101" y="156"/>
                    <a:pt x="1114" y="102"/>
                  </a:cubicBezTo>
                  <a:cubicBezTo>
                    <a:pt x="1127" y="48"/>
                    <a:pt x="1145" y="48"/>
                    <a:pt x="1110" y="48"/>
                  </a:cubicBezTo>
                  <a:cubicBezTo>
                    <a:pt x="1075" y="48"/>
                    <a:pt x="1075" y="4"/>
                    <a:pt x="1036" y="50"/>
                  </a:cubicBezTo>
                  <a:cubicBezTo>
                    <a:pt x="1027" y="69"/>
                    <a:pt x="1016" y="72"/>
                    <a:pt x="994" y="63"/>
                  </a:cubicBezTo>
                  <a:cubicBezTo>
                    <a:pt x="972" y="54"/>
                    <a:pt x="977" y="50"/>
                    <a:pt x="950" y="56"/>
                  </a:cubicBezTo>
                  <a:cubicBezTo>
                    <a:pt x="924" y="61"/>
                    <a:pt x="920" y="59"/>
                    <a:pt x="887" y="54"/>
                  </a:cubicBezTo>
                  <a:cubicBezTo>
                    <a:pt x="854" y="48"/>
                    <a:pt x="835" y="37"/>
                    <a:pt x="811" y="33"/>
                  </a:cubicBezTo>
                  <a:cubicBezTo>
                    <a:pt x="794" y="31"/>
                    <a:pt x="760" y="23"/>
                    <a:pt x="727" y="29"/>
                  </a:cubicBezTo>
                  <a:cubicBezTo>
                    <a:pt x="741" y="50"/>
                    <a:pt x="717" y="68"/>
                    <a:pt x="730" y="91"/>
                  </a:cubicBezTo>
                  <a:cubicBezTo>
                    <a:pt x="745" y="119"/>
                    <a:pt x="710" y="160"/>
                    <a:pt x="723" y="169"/>
                  </a:cubicBezTo>
                  <a:cubicBezTo>
                    <a:pt x="736" y="178"/>
                    <a:pt x="732" y="206"/>
                    <a:pt x="714" y="230"/>
                  </a:cubicBezTo>
                  <a:cubicBezTo>
                    <a:pt x="697" y="254"/>
                    <a:pt x="680" y="280"/>
                    <a:pt x="645" y="282"/>
                  </a:cubicBezTo>
                  <a:cubicBezTo>
                    <a:pt x="610" y="284"/>
                    <a:pt x="612" y="299"/>
                    <a:pt x="599" y="315"/>
                  </a:cubicBezTo>
                  <a:cubicBezTo>
                    <a:pt x="586" y="332"/>
                    <a:pt x="562" y="326"/>
                    <a:pt x="551" y="313"/>
                  </a:cubicBezTo>
                  <a:cubicBezTo>
                    <a:pt x="540" y="300"/>
                    <a:pt x="520" y="323"/>
                    <a:pt x="500" y="330"/>
                  </a:cubicBezTo>
                  <a:cubicBezTo>
                    <a:pt x="481" y="337"/>
                    <a:pt x="457" y="345"/>
                    <a:pt x="422" y="343"/>
                  </a:cubicBezTo>
                  <a:cubicBezTo>
                    <a:pt x="387" y="341"/>
                    <a:pt x="400" y="365"/>
                    <a:pt x="396" y="384"/>
                  </a:cubicBezTo>
                  <a:cubicBezTo>
                    <a:pt x="391" y="402"/>
                    <a:pt x="367" y="393"/>
                    <a:pt x="341" y="393"/>
                  </a:cubicBezTo>
                  <a:cubicBezTo>
                    <a:pt x="315" y="393"/>
                    <a:pt x="308" y="423"/>
                    <a:pt x="297" y="437"/>
                  </a:cubicBezTo>
                  <a:cubicBezTo>
                    <a:pt x="286" y="452"/>
                    <a:pt x="275" y="463"/>
                    <a:pt x="234" y="460"/>
                  </a:cubicBezTo>
                  <a:cubicBezTo>
                    <a:pt x="193" y="456"/>
                    <a:pt x="171" y="486"/>
                    <a:pt x="138" y="508"/>
                  </a:cubicBezTo>
                  <a:cubicBezTo>
                    <a:pt x="105" y="530"/>
                    <a:pt x="103" y="536"/>
                    <a:pt x="70" y="539"/>
                  </a:cubicBezTo>
                  <a:cubicBezTo>
                    <a:pt x="51" y="542"/>
                    <a:pt x="22" y="541"/>
                    <a:pt x="0" y="539"/>
                  </a:cubicBezTo>
                  <a:cubicBezTo>
                    <a:pt x="6" y="561"/>
                    <a:pt x="16" y="577"/>
                    <a:pt x="31" y="593"/>
                  </a:cubicBezTo>
                  <a:cubicBezTo>
                    <a:pt x="57" y="621"/>
                    <a:pt x="72" y="639"/>
                    <a:pt x="88" y="684"/>
                  </a:cubicBezTo>
                  <a:cubicBezTo>
                    <a:pt x="103" y="728"/>
                    <a:pt x="177" y="778"/>
                    <a:pt x="195" y="806"/>
                  </a:cubicBezTo>
                  <a:cubicBezTo>
                    <a:pt x="207" y="825"/>
                    <a:pt x="201" y="839"/>
                    <a:pt x="189" y="852"/>
                  </a:cubicBezTo>
                  <a:cubicBezTo>
                    <a:pt x="228" y="879"/>
                    <a:pt x="269" y="936"/>
                    <a:pt x="284" y="955"/>
                  </a:cubicBezTo>
                  <a:cubicBezTo>
                    <a:pt x="302" y="979"/>
                    <a:pt x="354" y="1007"/>
                    <a:pt x="377" y="1009"/>
                  </a:cubicBezTo>
                  <a:cubicBezTo>
                    <a:pt x="400" y="1011"/>
                    <a:pt x="403" y="1023"/>
                    <a:pt x="452" y="1039"/>
                  </a:cubicBezTo>
                  <a:cubicBezTo>
                    <a:pt x="502" y="1055"/>
                    <a:pt x="505" y="1053"/>
                    <a:pt x="542" y="1057"/>
                  </a:cubicBezTo>
                  <a:cubicBezTo>
                    <a:pt x="579" y="1062"/>
                    <a:pt x="626" y="1055"/>
                    <a:pt x="650" y="1044"/>
                  </a:cubicBezTo>
                  <a:cubicBezTo>
                    <a:pt x="674" y="1034"/>
                    <a:pt x="685" y="1027"/>
                    <a:pt x="710" y="1024"/>
                  </a:cubicBezTo>
                  <a:cubicBezTo>
                    <a:pt x="735" y="1021"/>
                    <a:pt x="747" y="1025"/>
                    <a:pt x="760" y="1033"/>
                  </a:cubicBezTo>
                  <a:cubicBezTo>
                    <a:pt x="773" y="1042"/>
                    <a:pt x="773" y="1062"/>
                    <a:pt x="805" y="1056"/>
                  </a:cubicBezTo>
                  <a:cubicBezTo>
                    <a:pt x="837" y="1049"/>
                    <a:pt x="834" y="1018"/>
                    <a:pt x="853" y="1008"/>
                  </a:cubicBezTo>
                  <a:cubicBezTo>
                    <a:pt x="873" y="998"/>
                    <a:pt x="885" y="1031"/>
                    <a:pt x="889" y="1047"/>
                  </a:cubicBezTo>
                  <a:cubicBezTo>
                    <a:pt x="894" y="1064"/>
                    <a:pt x="888" y="1072"/>
                    <a:pt x="885" y="1094"/>
                  </a:cubicBezTo>
                  <a:cubicBezTo>
                    <a:pt x="882" y="1115"/>
                    <a:pt x="910" y="1131"/>
                    <a:pt x="927" y="1145"/>
                  </a:cubicBezTo>
                  <a:cubicBezTo>
                    <a:pt x="945" y="1160"/>
                    <a:pt x="959" y="1159"/>
                    <a:pt x="983" y="1148"/>
                  </a:cubicBezTo>
                  <a:cubicBezTo>
                    <a:pt x="1007" y="1137"/>
                    <a:pt x="1004" y="1124"/>
                    <a:pt x="1030" y="1129"/>
                  </a:cubicBezTo>
                  <a:cubicBezTo>
                    <a:pt x="1056" y="1133"/>
                    <a:pt x="1092" y="1184"/>
                    <a:pt x="1107" y="1197"/>
                  </a:cubicBezTo>
                  <a:cubicBezTo>
                    <a:pt x="1121" y="1210"/>
                    <a:pt x="1154" y="1215"/>
                    <a:pt x="1171" y="1213"/>
                  </a:cubicBezTo>
                  <a:cubicBezTo>
                    <a:pt x="1188" y="1211"/>
                    <a:pt x="1200" y="1212"/>
                    <a:pt x="1218" y="1190"/>
                  </a:cubicBezTo>
                  <a:cubicBezTo>
                    <a:pt x="1235" y="1168"/>
                    <a:pt x="1246" y="1189"/>
                    <a:pt x="1253" y="1197"/>
                  </a:cubicBezTo>
                  <a:cubicBezTo>
                    <a:pt x="1259" y="1206"/>
                    <a:pt x="1266" y="1214"/>
                    <a:pt x="1280" y="1212"/>
                  </a:cubicBezTo>
                  <a:cubicBezTo>
                    <a:pt x="1284" y="1212"/>
                    <a:pt x="1289" y="1213"/>
                    <a:pt x="1293" y="1217"/>
                  </a:cubicBezTo>
                  <a:cubicBezTo>
                    <a:pt x="1297" y="1206"/>
                    <a:pt x="1301" y="1191"/>
                    <a:pt x="1302" y="1177"/>
                  </a:cubicBezTo>
                  <a:cubicBezTo>
                    <a:pt x="1304" y="1147"/>
                    <a:pt x="1287" y="1136"/>
                    <a:pt x="1320" y="1127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34" name="Freeform 27"/>
            <p:cNvSpPr>
              <a:spLocks/>
            </p:cNvSpPr>
            <p:nvPr/>
          </p:nvSpPr>
          <p:spPr bwMode="auto">
            <a:xfrm>
              <a:off x="4357467" y="2948062"/>
              <a:ext cx="559714" cy="563018"/>
            </a:xfrm>
            <a:custGeom>
              <a:avLst/>
              <a:gdLst>
                <a:gd name="T0" fmla="*/ 240 w 1217"/>
                <a:gd name="T1" fmla="*/ 33 h 1271"/>
                <a:gd name="T2" fmla="*/ 308 w 1217"/>
                <a:gd name="T3" fmla="*/ 88 h 1271"/>
                <a:gd name="T4" fmla="*/ 374 w 1217"/>
                <a:gd name="T5" fmla="*/ 161 h 1271"/>
                <a:gd name="T6" fmla="*/ 308 w 1217"/>
                <a:gd name="T7" fmla="*/ 238 h 1271"/>
                <a:gd name="T8" fmla="*/ 199 w 1217"/>
                <a:gd name="T9" fmla="*/ 181 h 1271"/>
                <a:gd name="T10" fmla="*/ 140 w 1217"/>
                <a:gd name="T11" fmla="*/ 233 h 1271"/>
                <a:gd name="T12" fmla="*/ 101 w 1217"/>
                <a:gd name="T13" fmla="*/ 305 h 1271"/>
                <a:gd name="T14" fmla="*/ 40 w 1217"/>
                <a:gd name="T15" fmla="*/ 431 h 1271"/>
                <a:gd name="T16" fmla="*/ 59 w 1217"/>
                <a:gd name="T17" fmla="*/ 477 h 1271"/>
                <a:gd name="T18" fmla="*/ 125 w 1217"/>
                <a:gd name="T19" fmla="*/ 550 h 1271"/>
                <a:gd name="T20" fmla="*/ 228 w 1217"/>
                <a:gd name="T21" fmla="*/ 559 h 1271"/>
                <a:gd name="T22" fmla="*/ 273 w 1217"/>
                <a:gd name="T23" fmla="*/ 609 h 1271"/>
                <a:gd name="T24" fmla="*/ 262 w 1217"/>
                <a:gd name="T25" fmla="*/ 720 h 1271"/>
                <a:gd name="T26" fmla="*/ 186 w 1217"/>
                <a:gd name="T27" fmla="*/ 800 h 1271"/>
                <a:gd name="T28" fmla="*/ 207 w 1217"/>
                <a:gd name="T29" fmla="*/ 873 h 1271"/>
                <a:gd name="T30" fmla="*/ 280 w 1217"/>
                <a:gd name="T31" fmla="*/ 883 h 1271"/>
                <a:gd name="T32" fmla="*/ 321 w 1217"/>
                <a:gd name="T33" fmla="*/ 965 h 1271"/>
                <a:gd name="T34" fmla="*/ 389 w 1217"/>
                <a:gd name="T35" fmla="*/ 1135 h 1271"/>
                <a:gd name="T36" fmla="*/ 494 w 1217"/>
                <a:gd name="T37" fmla="*/ 1189 h 1271"/>
                <a:gd name="T38" fmla="*/ 597 w 1217"/>
                <a:gd name="T39" fmla="*/ 1161 h 1271"/>
                <a:gd name="T40" fmla="*/ 568 w 1217"/>
                <a:gd name="T41" fmla="*/ 1247 h 1271"/>
                <a:gd name="T42" fmla="*/ 688 w 1217"/>
                <a:gd name="T43" fmla="*/ 1165 h 1271"/>
                <a:gd name="T44" fmla="*/ 878 w 1217"/>
                <a:gd name="T45" fmla="*/ 1209 h 1271"/>
                <a:gd name="T46" fmla="*/ 942 w 1217"/>
                <a:gd name="T47" fmla="*/ 1241 h 1271"/>
                <a:gd name="T48" fmla="*/ 1009 w 1217"/>
                <a:gd name="T49" fmla="*/ 1181 h 1271"/>
                <a:gd name="T50" fmla="*/ 1070 w 1217"/>
                <a:gd name="T51" fmla="*/ 1079 h 1271"/>
                <a:gd name="T52" fmla="*/ 1065 w 1217"/>
                <a:gd name="T53" fmla="*/ 992 h 1271"/>
                <a:gd name="T54" fmla="*/ 1175 w 1217"/>
                <a:gd name="T55" fmla="*/ 947 h 1271"/>
                <a:gd name="T56" fmla="*/ 1199 w 1217"/>
                <a:gd name="T57" fmla="*/ 803 h 1271"/>
                <a:gd name="T58" fmla="*/ 1081 w 1217"/>
                <a:gd name="T59" fmla="*/ 744 h 1271"/>
                <a:gd name="T60" fmla="*/ 991 w 1217"/>
                <a:gd name="T61" fmla="*/ 717 h 1271"/>
                <a:gd name="T62" fmla="*/ 906 w 1217"/>
                <a:gd name="T63" fmla="*/ 643 h 1271"/>
                <a:gd name="T64" fmla="*/ 872 w 1217"/>
                <a:gd name="T65" fmla="*/ 562 h 1271"/>
                <a:gd name="T66" fmla="*/ 888 w 1217"/>
                <a:gd name="T67" fmla="*/ 455 h 1271"/>
                <a:gd name="T68" fmla="*/ 1011 w 1217"/>
                <a:gd name="T69" fmla="*/ 444 h 1271"/>
                <a:gd name="T70" fmla="*/ 955 w 1217"/>
                <a:gd name="T71" fmla="*/ 338 h 1271"/>
                <a:gd name="T72" fmla="*/ 898 w 1217"/>
                <a:gd name="T73" fmla="*/ 402 h 1271"/>
                <a:gd name="T74" fmla="*/ 767 w 1217"/>
                <a:gd name="T75" fmla="*/ 315 h 1271"/>
                <a:gd name="T76" fmla="*/ 726 w 1217"/>
                <a:gd name="T77" fmla="*/ 243 h 1271"/>
                <a:gd name="T78" fmla="*/ 682 w 1217"/>
                <a:gd name="T79" fmla="*/ 180 h 1271"/>
                <a:gd name="T80" fmla="*/ 605 w 1217"/>
                <a:gd name="T81" fmla="*/ 138 h 1271"/>
                <a:gd name="T82" fmla="*/ 498 w 1217"/>
                <a:gd name="T83" fmla="*/ 98 h 1271"/>
                <a:gd name="T84" fmla="*/ 420 w 1217"/>
                <a:gd name="T85" fmla="*/ 72 h 1271"/>
                <a:gd name="T86" fmla="*/ 289 w 1217"/>
                <a:gd name="T87" fmla="*/ 5 h 1271"/>
                <a:gd name="T88" fmla="*/ 256 w 1217"/>
                <a:gd name="T89" fmla="*/ 26 h 1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17" h="1271">
                  <a:moveTo>
                    <a:pt x="256" y="26"/>
                  </a:moveTo>
                  <a:cubicBezTo>
                    <a:pt x="252" y="28"/>
                    <a:pt x="246" y="31"/>
                    <a:pt x="240" y="33"/>
                  </a:cubicBezTo>
                  <a:cubicBezTo>
                    <a:pt x="245" y="44"/>
                    <a:pt x="246" y="58"/>
                    <a:pt x="252" y="66"/>
                  </a:cubicBezTo>
                  <a:cubicBezTo>
                    <a:pt x="262" y="81"/>
                    <a:pt x="276" y="88"/>
                    <a:pt x="308" y="88"/>
                  </a:cubicBezTo>
                  <a:cubicBezTo>
                    <a:pt x="341" y="88"/>
                    <a:pt x="348" y="101"/>
                    <a:pt x="348" y="118"/>
                  </a:cubicBezTo>
                  <a:cubicBezTo>
                    <a:pt x="348" y="135"/>
                    <a:pt x="354" y="140"/>
                    <a:pt x="374" y="161"/>
                  </a:cubicBezTo>
                  <a:cubicBezTo>
                    <a:pt x="394" y="181"/>
                    <a:pt x="367" y="192"/>
                    <a:pt x="337" y="203"/>
                  </a:cubicBezTo>
                  <a:cubicBezTo>
                    <a:pt x="306" y="214"/>
                    <a:pt x="321" y="229"/>
                    <a:pt x="308" y="238"/>
                  </a:cubicBezTo>
                  <a:cubicBezTo>
                    <a:pt x="295" y="248"/>
                    <a:pt x="249" y="235"/>
                    <a:pt x="245" y="216"/>
                  </a:cubicBezTo>
                  <a:cubicBezTo>
                    <a:pt x="241" y="198"/>
                    <a:pt x="223" y="203"/>
                    <a:pt x="199" y="181"/>
                  </a:cubicBezTo>
                  <a:cubicBezTo>
                    <a:pt x="175" y="159"/>
                    <a:pt x="155" y="183"/>
                    <a:pt x="136" y="188"/>
                  </a:cubicBezTo>
                  <a:cubicBezTo>
                    <a:pt x="116" y="194"/>
                    <a:pt x="125" y="212"/>
                    <a:pt x="140" y="233"/>
                  </a:cubicBezTo>
                  <a:cubicBezTo>
                    <a:pt x="155" y="253"/>
                    <a:pt x="134" y="261"/>
                    <a:pt x="151" y="285"/>
                  </a:cubicBezTo>
                  <a:cubicBezTo>
                    <a:pt x="169" y="309"/>
                    <a:pt x="136" y="303"/>
                    <a:pt x="101" y="305"/>
                  </a:cubicBezTo>
                  <a:cubicBezTo>
                    <a:pt x="66" y="307"/>
                    <a:pt x="103" y="366"/>
                    <a:pt x="99" y="398"/>
                  </a:cubicBezTo>
                  <a:cubicBezTo>
                    <a:pt x="94" y="429"/>
                    <a:pt x="64" y="433"/>
                    <a:pt x="40" y="431"/>
                  </a:cubicBezTo>
                  <a:cubicBezTo>
                    <a:pt x="16" y="429"/>
                    <a:pt x="0" y="420"/>
                    <a:pt x="3" y="446"/>
                  </a:cubicBezTo>
                  <a:cubicBezTo>
                    <a:pt x="5" y="472"/>
                    <a:pt x="22" y="472"/>
                    <a:pt x="59" y="477"/>
                  </a:cubicBezTo>
                  <a:cubicBezTo>
                    <a:pt x="96" y="483"/>
                    <a:pt x="86" y="507"/>
                    <a:pt x="86" y="528"/>
                  </a:cubicBezTo>
                  <a:cubicBezTo>
                    <a:pt x="86" y="548"/>
                    <a:pt x="105" y="555"/>
                    <a:pt x="125" y="550"/>
                  </a:cubicBezTo>
                  <a:cubicBezTo>
                    <a:pt x="145" y="544"/>
                    <a:pt x="155" y="566"/>
                    <a:pt x="169" y="578"/>
                  </a:cubicBezTo>
                  <a:cubicBezTo>
                    <a:pt x="182" y="589"/>
                    <a:pt x="195" y="603"/>
                    <a:pt x="228" y="559"/>
                  </a:cubicBezTo>
                  <a:cubicBezTo>
                    <a:pt x="260" y="515"/>
                    <a:pt x="256" y="553"/>
                    <a:pt x="256" y="565"/>
                  </a:cubicBezTo>
                  <a:cubicBezTo>
                    <a:pt x="256" y="576"/>
                    <a:pt x="256" y="583"/>
                    <a:pt x="273" y="609"/>
                  </a:cubicBezTo>
                  <a:cubicBezTo>
                    <a:pt x="291" y="635"/>
                    <a:pt x="286" y="655"/>
                    <a:pt x="289" y="685"/>
                  </a:cubicBezTo>
                  <a:cubicBezTo>
                    <a:pt x="291" y="715"/>
                    <a:pt x="289" y="713"/>
                    <a:pt x="262" y="720"/>
                  </a:cubicBezTo>
                  <a:cubicBezTo>
                    <a:pt x="236" y="728"/>
                    <a:pt x="236" y="741"/>
                    <a:pt x="204" y="750"/>
                  </a:cubicBezTo>
                  <a:cubicBezTo>
                    <a:pt x="171" y="759"/>
                    <a:pt x="188" y="770"/>
                    <a:pt x="186" y="800"/>
                  </a:cubicBezTo>
                  <a:cubicBezTo>
                    <a:pt x="185" y="814"/>
                    <a:pt x="181" y="829"/>
                    <a:pt x="177" y="840"/>
                  </a:cubicBezTo>
                  <a:cubicBezTo>
                    <a:pt x="187" y="847"/>
                    <a:pt x="196" y="861"/>
                    <a:pt x="207" y="873"/>
                  </a:cubicBezTo>
                  <a:cubicBezTo>
                    <a:pt x="222" y="890"/>
                    <a:pt x="230" y="883"/>
                    <a:pt x="246" y="877"/>
                  </a:cubicBezTo>
                  <a:cubicBezTo>
                    <a:pt x="262" y="870"/>
                    <a:pt x="254" y="871"/>
                    <a:pt x="280" y="883"/>
                  </a:cubicBezTo>
                  <a:cubicBezTo>
                    <a:pt x="306" y="895"/>
                    <a:pt x="293" y="883"/>
                    <a:pt x="328" y="906"/>
                  </a:cubicBezTo>
                  <a:cubicBezTo>
                    <a:pt x="363" y="928"/>
                    <a:pt x="345" y="943"/>
                    <a:pt x="321" y="965"/>
                  </a:cubicBezTo>
                  <a:cubicBezTo>
                    <a:pt x="297" y="987"/>
                    <a:pt x="343" y="1006"/>
                    <a:pt x="339" y="1050"/>
                  </a:cubicBezTo>
                  <a:cubicBezTo>
                    <a:pt x="335" y="1095"/>
                    <a:pt x="367" y="1106"/>
                    <a:pt x="389" y="1135"/>
                  </a:cubicBezTo>
                  <a:cubicBezTo>
                    <a:pt x="411" y="1165"/>
                    <a:pt x="404" y="1184"/>
                    <a:pt x="424" y="1206"/>
                  </a:cubicBezTo>
                  <a:cubicBezTo>
                    <a:pt x="444" y="1228"/>
                    <a:pt x="470" y="1200"/>
                    <a:pt x="494" y="1189"/>
                  </a:cubicBezTo>
                  <a:cubicBezTo>
                    <a:pt x="518" y="1178"/>
                    <a:pt x="529" y="1150"/>
                    <a:pt x="546" y="1134"/>
                  </a:cubicBezTo>
                  <a:cubicBezTo>
                    <a:pt x="564" y="1117"/>
                    <a:pt x="586" y="1143"/>
                    <a:pt x="597" y="1161"/>
                  </a:cubicBezTo>
                  <a:cubicBezTo>
                    <a:pt x="608" y="1180"/>
                    <a:pt x="588" y="1195"/>
                    <a:pt x="573" y="1206"/>
                  </a:cubicBezTo>
                  <a:cubicBezTo>
                    <a:pt x="557" y="1217"/>
                    <a:pt x="542" y="1222"/>
                    <a:pt x="568" y="1247"/>
                  </a:cubicBezTo>
                  <a:cubicBezTo>
                    <a:pt x="594" y="1271"/>
                    <a:pt x="612" y="1241"/>
                    <a:pt x="634" y="1219"/>
                  </a:cubicBezTo>
                  <a:cubicBezTo>
                    <a:pt x="656" y="1197"/>
                    <a:pt x="649" y="1193"/>
                    <a:pt x="688" y="1165"/>
                  </a:cubicBezTo>
                  <a:cubicBezTo>
                    <a:pt x="728" y="1137"/>
                    <a:pt x="739" y="1193"/>
                    <a:pt x="769" y="1211"/>
                  </a:cubicBezTo>
                  <a:cubicBezTo>
                    <a:pt x="800" y="1230"/>
                    <a:pt x="848" y="1217"/>
                    <a:pt x="878" y="1209"/>
                  </a:cubicBezTo>
                  <a:cubicBezTo>
                    <a:pt x="909" y="1202"/>
                    <a:pt x="905" y="1219"/>
                    <a:pt x="935" y="1235"/>
                  </a:cubicBezTo>
                  <a:cubicBezTo>
                    <a:pt x="939" y="1237"/>
                    <a:pt x="941" y="1239"/>
                    <a:pt x="942" y="1241"/>
                  </a:cubicBezTo>
                  <a:cubicBezTo>
                    <a:pt x="956" y="1238"/>
                    <a:pt x="969" y="1232"/>
                    <a:pt x="973" y="1222"/>
                  </a:cubicBezTo>
                  <a:cubicBezTo>
                    <a:pt x="983" y="1200"/>
                    <a:pt x="995" y="1192"/>
                    <a:pt x="1009" y="1181"/>
                  </a:cubicBezTo>
                  <a:cubicBezTo>
                    <a:pt x="1024" y="1170"/>
                    <a:pt x="1049" y="1159"/>
                    <a:pt x="1052" y="1136"/>
                  </a:cubicBezTo>
                  <a:cubicBezTo>
                    <a:pt x="1055" y="1114"/>
                    <a:pt x="1057" y="1093"/>
                    <a:pt x="1070" y="1079"/>
                  </a:cubicBezTo>
                  <a:cubicBezTo>
                    <a:pt x="1083" y="1065"/>
                    <a:pt x="1096" y="1056"/>
                    <a:pt x="1083" y="1040"/>
                  </a:cubicBezTo>
                  <a:cubicBezTo>
                    <a:pt x="1070" y="1025"/>
                    <a:pt x="1029" y="1000"/>
                    <a:pt x="1065" y="992"/>
                  </a:cubicBezTo>
                  <a:cubicBezTo>
                    <a:pt x="1101" y="983"/>
                    <a:pt x="1113" y="982"/>
                    <a:pt x="1132" y="975"/>
                  </a:cubicBezTo>
                  <a:cubicBezTo>
                    <a:pt x="1152" y="968"/>
                    <a:pt x="1190" y="967"/>
                    <a:pt x="1175" y="947"/>
                  </a:cubicBezTo>
                  <a:cubicBezTo>
                    <a:pt x="1160" y="928"/>
                    <a:pt x="1132" y="915"/>
                    <a:pt x="1157" y="894"/>
                  </a:cubicBezTo>
                  <a:cubicBezTo>
                    <a:pt x="1181" y="874"/>
                    <a:pt x="1217" y="833"/>
                    <a:pt x="1199" y="803"/>
                  </a:cubicBezTo>
                  <a:cubicBezTo>
                    <a:pt x="1181" y="772"/>
                    <a:pt x="1190" y="760"/>
                    <a:pt x="1162" y="758"/>
                  </a:cubicBezTo>
                  <a:cubicBezTo>
                    <a:pt x="1134" y="757"/>
                    <a:pt x="1118" y="715"/>
                    <a:pt x="1081" y="744"/>
                  </a:cubicBezTo>
                  <a:cubicBezTo>
                    <a:pt x="1045" y="774"/>
                    <a:pt x="1011" y="776"/>
                    <a:pt x="998" y="764"/>
                  </a:cubicBezTo>
                  <a:cubicBezTo>
                    <a:pt x="985" y="751"/>
                    <a:pt x="986" y="742"/>
                    <a:pt x="991" y="717"/>
                  </a:cubicBezTo>
                  <a:cubicBezTo>
                    <a:pt x="996" y="692"/>
                    <a:pt x="1011" y="683"/>
                    <a:pt x="978" y="671"/>
                  </a:cubicBezTo>
                  <a:cubicBezTo>
                    <a:pt x="946" y="658"/>
                    <a:pt x="926" y="661"/>
                    <a:pt x="906" y="643"/>
                  </a:cubicBezTo>
                  <a:cubicBezTo>
                    <a:pt x="887" y="625"/>
                    <a:pt x="872" y="628"/>
                    <a:pt x="869" y="608"/>
                  </a:cubicBezTo>
                  <a:cubicBezTo>
                    <a:pt x="865" y="589"/>
                    <a:pt x="842" y="579"/>
                    <a:pt x="872" y="562"/>
                  </a:cubicBezTo>
                  <a:cubicBezTo>
                    <a:pt x="901" y="546"/>
                    <a:pt x="919" y="536"/>
                    <a:pt x="919" y="508"/>
                  </a:cubicBezTo>
                  <a:cubicBezTo>
                    <a:pt x="919" y="480"/>
                    <a:pt x="891" y="466"/>
                    <a:pt x="888" y="455"/>
                  </a:cubicBezTo>
                  <a:cubicBezTo>
                    <a:pt x="885" y="444"/>
                    <a:pt x="916" y="411"/>
                    <a:pt x="942" y="429"/>
                  </a:cubicBezTo>
                  <a:cubicBezTo>
                    <a:pt x="968" y="447"/>
                    <a:pt x="991" y="455"/>
                    <a:pt x="1011" y="444"/>
                  </a:cubicBezTo>
                  <a:cubicBezTo>
                    <a:pt x="1031" y="433"/>
                    <a:pt x="1027" y="415"/>
                    <a:pt x="1013" y="389"/>
                  </a:cubicBezTo>
                  <a:cubicBezTo>
                    <a:pt x="998" y="362"/>
                    <a:pt x="980" y="338"/>
                    <a:pt x="955" y="338"/>
                  </a:cubicBezTo>
                  <a:cubicBezTo>
                    <a:pt x="931" y="338"/>
                    <a:pt x="911" y="344"/>
                    <a:pt x="913" y="366"/>
                  </a:cubicBezTo>
                  <a:cubicBezTo>
                    <a:pt x="914" y="389"/>
                    <a:pt x="918" y="400"/>
                    <a:pt x="898" y="402"/>
                  </a:cubicBezTo>
                  <a:cubicBezTo>
                    <a:pt x="878" y="405"/>
                    <a:pt x="833" y="425"/>
                    <a:pt x="810" y="402"/>
                  </a:cubicBezTo>
                  <a:cubicBezTo>
                    <a:pt x="787" y="380"/>
                    <a:pt x="790" y="315"/>
                    <a:pt x="767" y="315"/>
                  </a:cubicBezTo>
                  <a:cubicBezTo>
                    <a:pt x="744" y="315"/>
                    <a:pt x="701" y="315"/>
                    <a:pt x="705" y="297"/>
                  </a:cubicBezTo>
                  <a:cubicBezTo>
                    <a:pt x="708" y="279"/>
                    <a:pt x="700" y="259"/>
                    <a:pt x="726" y="243"/>
                  </a:cubicBezTo>
                  <a:cubicBezTo>
                    <a:pt x="752" y="226"/>
                    <a:pt x="749" y="208"/>
                    <a:pt x="731" y="191"/>
                  </a:cubicBezTo>
                  <a:cubicBezTo>
                    <a:pt x="713" y="174"/>
                    <a:pt x="695" y="162"/>
                    <a:pt x="682" y="180"/>
                  </a:cubicBezTo>
                  <a:cubicBezTo>
                    <a:pt x="669" y="198"/>
                    <a:pt x="657" y="208"/>
                    <a:pt x="644" y="187"/>
                  </a:cubicBezTo>
                  <a:cubicBezTo>
                    <a:pt x="631" y="166"/>
                    <a:pt x="624" y="154"/>
                    <a:pt x="605" y="138"/>
                  </a:cubicBezTo>
                  <a:cubicBezTo>
                    <a:pt x="585" y="123"/>
                    <a:pt x="585" y="116"/>
                    <a:pt x="541" y="117"/>
                  </a:cubicBezTo>
                  <a:cubicBezTo>
                    <a:pt x="497" y="119"/>
                    <a:pt x="503" y="111"/>
                    <a:pt x="498" y="98"/>
                  </a:cubicBezTo>
                  <a:cubicBezTo>
                    <a:pt x="493" y="86"/>
                    <a:pt x="492" y="80"/>
                    <a:pt x="474" y="81"/>
                  </a:cubicBezTo>
                  <a:cubicBezTo>
                    <a:pt x="456" y="83"/>
                    <a:pt x="436" y="90"/>
                    <a:pt x="420" y="72"/>
                  </a:cubicBezTo>
                  <a:cubicBezTo>
                    <a:pt x="403" y="54"/>
                    <a:pt x="371" y="47"/>
                    <a:pt x="346" y="34"/>
                  </a:cubicBezTo>
                  <a:cubicBezTo>
                    <a:pt x="321" y="22"/>
                    <a:pt x="292" y="19"/>
                    <a:pt x="289" y="5"/>
                  </a:cubicBezTo>
                  <a:cubicBezTo>
                    <a:pt x="288" y="4"/>
                    <a:pt x="288" y="2"/>
                    <a:pt x="288" y="0"/>
                  </a:cubicBezTo>
                  <a:cubicBezTo>
                    <a:pt x="273" y="7"/>
                    <a:pt x="264" y="22"/>
                    <a:pt x="256" y="2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35" name="Freeform 28"/>
            <p:cNvSpPr>
              <a:spLocks/>
            </p:cNvSpPr>
            <p:nvPr/>
          </p:nvSpPr>
          <p:spPr bwMode="auto">
            <a:xfrm>
              <a:off x="4487703" y="2857253"/>
              <a:ext cx="667083" cy="448312"/>
            </a:xfrm>
            <a:custGeom>
              <a:avLst/>
              <a:gdLst>
                <a:gd name="T0" fmla="*/ 963 w 1448"/>
                <a:gd name="T1" fmla="*/ 946 h 1013"/>
                <a:gd name="T2" fmla="*/ 1032 w 1448"/>
                <a:gd name="T3" fmla="*/ 991 h 1013"/>
                <a:gd name="T4" fmla="*/ 1119 w 1448"/>
                <a:gd name="T5" fmla="*/ 992 h 1013"/>
                <a:gd name="T6" fmla="*/ 1191 w 1448"/>
                <a:gd name="T7" fmla="*/ 977 h 1013"/>
                <a:gd name="T8" fmla="*/ 1232 w 1448"/>
                <a:gd name="T9" fmla="*/ 927 h 1013"/>
                <a:gd name="T10" fmla="*/ 1251 w 1448"/>
                <a:gd name="T11" fmla="*/ 843 h 1013"/>
                <a:gd name="T12" fmla="*/ 1246 w 1448"/>
                <a:gd name="T13" fmla="*/ 782 h 1013"/>
                <a:gd name="T14" fmla="*/ 1274 w 1448"/>
                <a:gd name="T15" fmla="*/ 742 h 1013"/>
                <a:gd name="T16" fmla="*/ 1440 w 1448"/>
                <a:gd name="T17" fmla="*/ 785 h 1013"/>
                <a:gd name="T18" fmla="*/ 1370 w 1448"/>
                <a:gd name="T19" fmla="*/ 656 h 1013"/>
                <a:gd name="T20" fmla="*/ 1221 w 1448"/>
                <a:gd name="T21" fmla="*/ 567 h 1013"/>
                <a:gd name="T22" fmla="*/ 1156 w 1448"/>
                <a:gd name="T23" fmla="*/ 474 h 1013"/>
                <a:gd name="T24" fmla="*/ 968 w 1448"/>
                <a:gd name="T25" fmla="*/ 266 h 1013"/>
                <a:gd name="T26" fmla="*/ 867 w 1448"/>
                <a:gd name="T27" fmla="*/ 148 h 1013"/>
                <a:gd name="T28" fmla="*/ 649 w 1448"/>
                <a:gd name="T29" fmla="*/ 52 h 1013"/>
                <a:gd name="T30" fmla="*/ 571 w 1448"/>
                <a:gd name="T31" fmla="*/ 29 h 1013"/>
                <a:gd name="T32" fmla="*/ 478 w 1448"/>
                <a:gd name="T33" fmla="*/ 133 h 1013"/>
                <a:gd name="T34" fmla="*/ 409 w 1448"/>
                <a:gd name="T35" fmla="*/ 191 h 1013"/>
                <a:gd name="T36" fmla="*/ 331 w 1448"/>
                <a:gd name="T37" fmla="*/ 176 h 1013"/>
                <a:gd name="T38" fmla="*/ 250 w 1448"/>
                <a:gd name="T39" fmla="*/ 211 h 1013"/>
                <a:gd name="T40" fmla="*/ 116 w 1448"/>
                <a:gd name="T41" fmla="*/ 134 h 1013"/>
                <a:gd name="T42" fmla="*/ 5 w 1448"/>
                <a:gd name="T43" fmla="*/ 151 h 1013"/>
                <a:gd name="T44" fmla="*/ 62 w 1448"/>
                <a:gd name="T45" fmla="*/ 240 h 1013"/>
                <a:gd name="T46" fmla="*/ 190 w 1448"/>
                <a:gd name="T47" fmla="*/ 287 h 1013"/>
                <a:gd name="T48" fmla="*/ 257 w 1448"/>
                <a:gd name="T49" fmla="*/ 323 h 1013"/>
                <a:gd name="T50" fmla="*/ 360 w 1448"/>
                <a:gd name="T51" fmla="*/ 393 h 1013"/>
                <a:gd name="T52" fmla="*/ 447 w 1448"/>
                <a:gd name="T53" fmla="*/ 397 h 1013"/>
                <a:gd name="T54" fmla="*/ 421 w 1448"/>
                <a:gd name="T55" fmla="*/ 503 h 1013"/>
                <a:gd name="T56" fmla="*/ 526 w 1448"/>
                <a:gd name="T57" fmla="*/ 608 h 1013"/>
                <a:gd name="T58" fmla="*/ 629 w 1448"/>
                <a:gd name="T59" fmla="*/ 572 h 1013"/>
                <a:gd name="T60" fmla="*/ 729 w 1448"/>
                <a:gd name="T61" fmla="*/ 595 h 1013"/>
                <a:gd name="T62" fmla="*/ 658 w 1448"/>
                <a:gd name="T63" fmla="*/ 635 h 1013"/>
                <a:gd name="T64" fmla="*/ 635 w 1448"/>
                <a:gd name="T65" fmla="*/ 714 h 1013"/>
                <a:gd name="T66" fmla="*/ 585 w 1448"/>
                <a:gd name="T67" fmla="*/ 814 h 1013"/>
                <a:gd name="T68" fmla="*/ 694 w 1448"/>
                <a:gd name="T69" fmla="*/ 877 h 1013"/>
                <a:gd name="T70" fmla="*/ 714 w 1448"/>
                <a:gd name="T71" fmla="*/ 970 h 1013"/>
                <a:gd name="T72" fmla="*/ 878 w 1448"/>
                <a:gd name="T73" fmla="*/ 964 h 1013"/>
                <a:gd name="T74" fmla="*/ 919 w 1448"/>
                <a:gd name="T75" fmla="*/ 963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48" h="1013">
                  <a:moveTo>
                    <a:pt x="919" y="963"/>
                  </a:moveTo>
                  <a:cubicBezTo>
                    <a:pt x="922" y="950"/>
                    <a:pt x="951" y="956"/>
                    <a:pt x="963" y="946"/>
                  </a:cubicBezTo>
                  <a:cubicBezTo>
                    <a:pt x="974" y="936"/>
                    <a:pt x="992" y="955"/>
                    <a:pt x="997" y="967"/>
                  </a:cubicBezTo>
                  <a:cubicBezTo>
                    <a:pt x="1002" y="980"/>
                    <a:pt x="1012" y="984"/>
                    <a:pt x="1032" y="991"/>
                  </a:cubicBezTo>
                  <a:cubicBezTo>
                    <a:pt x="1051" y="998"/>
                    <a:pt x="1051" y="1005"/>
                    <a:pt x="1073" y="996"/>
                  </a:cubicBezTo>
                  <a:cubicBezTo>
                    <a:pt x="1094" y="988"/>
                    <a:pt x="1102" y="971"/>
                    <a:pt x="1119" y="992"/>
                  </a:cubicBezTo>
                  <a:cubicBezTo>
                    <a:pt x="1135" y="1013"/>
                    <a:pt x="1140" y="1006"/>
                    <a:pt x="1160" y="1000"/>
                  </a:cubicBezTo>
                  <a:cubicBezTo>
                    <a:pt x="1179" y="995"/>
                    <a:pt x="1191" y="993"/>
                    <a:pt x="1191" y="977"/>
                  </a:cubicBezTo>
                  <a:cubicBezTo>
                    <a:pt x="1191" y="960"/>
                    <a:pt x="1196" y="960"/>
                    <a:pt x="1209" y="953"/>
                  </a:cubicBezTo>
                  <a:cubicBezTo>
                    <a:pt x="1222" y="946"/>
                    <a:pt x="1227" y="949"/>
                    <a:pt x="1232" y="927"/>
                  </a:cubicBezTo>
                  <a:cubicBezTo>
                    <a:pt x="1237" y="904"/>
                    <a:pt x="1255" y="910"/>
                    <a:pt x="1258" y="888"/>
                  </a:cubicBezTo>
                  <a:cubicBezTo>
                    <a:pt x="1261" y="866"/>
                    <a:pt x="1228" y="850"/>
                    <a:pt x="1251" y="843"/>
                  </a:cubicBezTo>
                  <a:cubicBezTo>
                    <a:pt x="1274" y="836"/>
                    <a:pt x="1294" y="838"/>
                    <a:pt x="1284" y="820"/>
                  </a:cubicBezTo>
                  <a:cubicBezTo>
                    <a:pt x="1274" y="802"/>
                    <a:pt x="1264" y="796"/>
                    <a:pt x="1246" y="782"/>
                  </a:cubicBezTo>
                  <a:cubicBezTo>
                    <a:pt x="1228" y="768"/>
                    <a:pt x="1223" y="749"/>
                    <a:pt x="1240" y="745"/>
                  </a:cubicBezTo>
                  <a:cubicBezTo>
                    <a:pt x="1252" y="741"/>
                    <a:pt x="1252" y="733"/>
                    <a:pt x="1274" y="742"/>
                  </a:cubicBezTo>
                  <a:cubicBezTo>
                    <a:pt x="1276" y="736"/>
                    <a:pt x="1285" y="734"/>
                    <a:pt x="1304" y="741"/>
                  </a:cubicBezTo>
                  <a:cubicBezTo>
                    <a:pt x="1365" y="763"/>
                    <a:pt x="1431" y="811"/>
                    <a:pt x="1440" y="785"/>
                  </a:cubicBezTo>
                  <a:cubicBezTo>
                    <a:pt x="1448" y="759"/>
                    <a:pt x="1413" y="730"/>
                    <a:pt x="1413" y="700"/>
                  </a:cubicBezTo>
                  <a:cubicBezTo>
                    <a:pt x="1413" y="670"/>
                    <a:pt x="1400" y="656"/>
                    <a:pt x="1370" y="656"/>
                  </a:cubicBezTo>
                  <a:cubicBezTo>
                    <a:pt x="1339" y="656"/>
                    <a:pt x="1304" y="659"/>
                    <a:pt x="1291" y="630"/>
                  </a:cubicBezTo>
                  <a:cubicBezTo>
                    <a:pt x="1278" y="600"/>
                    <a:pt x="1269" y="567"/>
                    <a:pt x="1221" y="567"/>
                  </a:cubicBezTo>
                  <a:cubicBezTo>
                    <a:pt x="1173" y="567"/>
                    <a:pt x="1147" y="552"/>
                    <a:pt x="1147" y="530"/>
                  </a:cubicBezTo>
                  <a:cubicBezTo>
                    <a:pt x="1147" y="507"/>
                    <a:pt x="1195" y="504"/>
                    <a:pt x="1156" y="474"/>
                  </a:cubicBezTo>
                  <a:cubicBezTo>
                    <a:pt x="1116" y="444"/>
                    <a:pt x="1042" y="374"/>
                    <a:pt x="1025" y="341"/>
                  </a:cubicBezTo>
                  <a:cubicBezTo>
                    <a:pt x="1007" y="307"/>
                    <a:pt x="1012" y="292"/>
                    <a:pt x="968" y="266"/>
                  </a:cubicBezTo>
                  <a:cubicBezTo>
                    <a:pt x="924" y="241"/>
                    <a:pt x="924" y="244"/>
                    <a:pt x="929" y="215"/>
                  </a:cubicBezTo>
                  <a:cubicBezTo>
                    <a:pt x="933" y="185"/>
                    <a:pt x="907" y="159"/>
                    <a:pt x="867" y="148"/>
                  </a:cubicBezTo>
                  <a:cubicBezTo>
                    <a:pt x="828" y="137"/>
                    <a:pt x="780" y="140"/>
                    <a:pt x="749" y="118"/>
                  </a:cubicBezTo>
                  <a:cubicBezTo>
                    <a:pt x="719" y="96"/>
                    <a:pt x="653" y="89"/>
                    <a:pt x="649" y="52"/>
                  </a:cubicBezTo>
                  <a:cubicBezTo>
                    <a:pt x="646" y="29"/>
                    <a:pt x="649" y="23"/>
                    <a:pt x="658" y="10"/>
                  </a:cubicBezTo>
                  <a:cubicBezTo>
                    <a:pt x="596" y="0"/>
                    <a:pt x="600" y="13"/>
                    <a:pt x="571" y="29"/>
                  </a:cubicBezTo>
                  <a:cubicBezTo>
                    <a:pt x="539" y="47"/>
                    <a:pt x="549" y="65"/>
                    <a:pt x="544" y="97"/>
                  </a:cubicBezTo>
                  <a:cubicBezTo>
                    <a:pt x="539" y="129"/>
                    <a:pt x="509" y="130"/>
                    <a:pt x="478" y="133"/>
                  </a:cubicBezTo>
                  <a:cubicBezTo>
                    <a:pt x="447" y="136"/>
                    <a:pt x="458" y="164"/>
                    <a:pt x="449" y="183"/>
                  </a:cubicBezTo>
                  <a:cubicBezTo>
                    <a:pt x="439" y="203"/>
                    <a:pt x="414" y="194"/>
                    <a:pt x="409" y="191"/>
                  </a:cubicBezTo>
                  <a:cubicBezTo>
                    <a:pt x="404" y="189"/>
                    <a:pt x="401" y="169"/>
                    <a:pt x="381" y="154"/>
                  </a:cubicBezTo>
                  <a:cubicBezTo>
                    <a:pt x="331" y="140"/>
                    <a:pt x="329" y="159"/>
                    <a:pt x="331" y="176"/>
                  </a:cubicBezTo>
                  <a:cubicBezTo>
                    <a:pt x="332" y="193"/>
                    <a:pt x="319" y="189"/>
                    <a:pt x="298" y="204"/>
                  </a:cubicBezTo>
                  <a:cubicBezTo>
                    <a:pt x="277" y="219"/>
                    <a:pt x="275" y="239"/>
                    <a:pt x="250" y="211"/>
                  </a:cubicBezTo>
                  <a:cubicBezTo>
                    <a:pt x="226" y="183"/>
                    <a:pt x="196" y="215"/>
                    <a:pt x="182" y="204"/>
                  </a:cubicBezTo>
                  <a:cubicBezTo>
                    <a:pt x="167" y="193"/>
                    <a:pt x="141" y="158"/>
                    <a:pt x="116" y="134"/>
                  </a:cubicBezTo>
                  <a:cubicBezTo>
                    <a:pt x="91" y="111"/>
                    <a:pt x="73" y="118"/>
                    <a:pt x="42" y="132"/>
                  </a:cubicBezTo>
                  <a:cubicBezTo>
                    <a:pt x="11" y="146"/>
                    <a:pt x="10" y="137"/>
                    <a:pt x="5" y="151"/>
                  </a:cubicBezTo>
                  <a:cubicBezTo>
                    <a:pt x="0" y="165"/>
                    <a:pt x="1" y="197"/>
                    <a:pt x="5" y="211"/>
                  </a:cubicBezTo>
                  <a:cubicBezTo>
                    <a:pt x="8" y="225"/>
                    <a:pt x="37" y="228"/>
                    <a:pt x="62" y="240"/>
                  </a:cubicBezTo>
                  <a:cubicBezTo>
                    <a:pt x="87" y="253"/>
                    <a:pt x="119" y="260"/>
                    <a:pt x="136" y="278"/>
                  </a:cubicBezTo>
                  <a:cubicBezTo>
                    <a:pt x="152" y="296"/>
                    <a:pt x="172" y="289"/>
                    <a:pt x="190" y="287"/>
                  </a:cubicBezTo>
                  <a:cubicBezTo>
                    <a:pt x="208" y="286"/>
                    <a:pt x="209" y="292"/>
                    <a:pt x="214" y="304"/>
                  </a:cubicBezTo>
                  <a:cubicBezTo>
                    <a:pt x="219" y="317"/>
                    <a:pt x="213" y="325"/>
                    <a:pt x="257" y="323"/>
                  </a:cubicBezTo>
                  <a:cubicBezTo>
                    <a:pt x="301" y="322"/>
                    <a:pt x="301" y="329"/>
                    <a:pt x="321" y="344"/>
                  </a:cubicBezTo>
                  <a:cubicBezTo>
                    <a:pt x="340" y="360"/>
                    <a:pt x="347" y="372"/>
                    <a:pt x="360" y="393"/>
                  </a:cubicBezTo>
                  <a:cubicBezTo>
                    <a:pt x="373" y="414"/>
                    <a:pt x="385" y="404"/>
                    <a:pt x="398" y="386"/>
                  </a:cubicBezTo>
                  <a:cubicBezTo>
                    <a:pt x="411" y="368"/>
                    <a:pt x="429" y="380"/>
                    <a:pt x="447" y="397"/>
                  </a:cubicBezTo>
                  <a:cubicBezTo>
                    <a:pt x="465" y="414"/>
                    <a:pt x="468" y="432"/>
                    <a:pt x="442" y="449"/>
                  </a:cubicBezTo>
                  <a:cubicBezTo>
                    <a:pt x="416" y="465"/>
                    <a:pt x="424" y="485"/>
                    <a:pt x="421" y="503"/>
                  </a:cubicBezTo>
                  <a:cubicBezTo>
                    <a:pt x="417" y="521"/>
                    <a:pt x="460" y="521"/>
                    <a:pt x="483" y="521"/>
                  </a:cubicBezTo>
                  <a:cubicBezTo>
                    <a:pt x="506" y="521"/>
                    <a:pt x="503" y="586"/>
                    <a:pt x="526" y="608"/>
                  </a:cubicBezTo>
                  <a:cubicBezTo>
                    <a:pt x="549" y="631"/>
                    <a:pt x="594" y="611"/>
                    <a:pt x="614" y="608"/>
                  </a:cubicBezTo>
                  <a:cubicBezTo>
                    <a:pt x="634" y="606"/>
                    <a:pt x="630" y="595"/>
                    <a:pt x="629" y="572"/>
                  </a:cubicBezTo>
                  <a:cubicBezTo>
                    <a:pt x="627" y="550"/>
                    <a:pt x="647" y="544"/>
                    <a:pt x="671" y="544"/>
                  </a:cubicBezTo>
                  <a:cubicBezTo>
                    <a:pt x="696" y="544"/>
                    <a:pt x="714" y="568"/>
                    <a:pt x="729" y="595"/>
                  </a:cubicBezTo>
                  <a:cubicBezTo>
                    <a:pt x="743" y="621"/>
                    <a:pt x="747" y="639"/>
                    <a:pt x="727" y="650"/>
                  </a:cubicBezTo>
                  <a:cubicBezTo>
                    <a:pt x="707" y="661"/>
                    <a:pt x="684" y="653"/>
                    <a:pt x="658" y="635"/>
                  </a:cubicBezTo>
                  <a:cubicBezTo>
                    <a:pt x="632" y="617"/>
                    <a:pt x="601" y="650"/>
                    <a:pt x="604" y="661"/>
                  </a:cubicBezTo>
                  <a:cubicBezTo>
                    <a:pt x="607" y="672"/>
                    <a:pt x="635" y="686"/>
                    <a:pt x="635" y="714"/>
                  </a:cubicBezTo>
                  <a:cubicBezTo>
                    <a:pt x="635" y="742"/>
                    <a:pt x="617" y="752"/>
                    <a:pt x="588" y="768"/>
                  </a:cubicBezTo>
                  <a:cubicBezTo>
                    <a:pt x="558" y="785"/>
                    <a:pt x="581" y="795"/>
                    <a:pt x="585" y="814"/>
                  </a:cubicBezTo>
                  <a:cubicBezTo>
                    <a:pt x="588" y="834"/>
                    <a:pt x="603" y="831"/>
                    <a:pt x="622" y="849"/>
                  </a:cubicBezTo>
                  <a:cubicBezTo>
                    <a:pt x="642" y="867"/>
                    <a:pt x="662" y="864"/>
                    <a:pt x="694" y="877"/>
                  </a:cubicBezTo>
                  <a:cubicBezTo>
                    <a:pt x="727" y="889"/>
                    <a:pt x="712" y="898"/>
                    <a:pt x="707" y="923"/>
                  </a:cubicBezTo>
                  <a:cubicBezTo>
                    <a:pt x="702" y="948"/>
                    <a:pt x="701" y="957"/>
                    <a:pt x="714" y="970"/>
                  </a:cubicBezTo>
                  <a:cubicBezTo>
                    <a:pt x="727" y="982"/>
                    <a:pt x="761" y="980"/>
                    <a:pt x="797" y="950"/>
                  </a:cubicBezTo>
                  <a:cubicBezTo>
                    <a:pt x="834" y="921"/>
                    <a:pt x="850" y="963"/>
                    <a:pt x="878" y="964"/>
                  </a:cubicBezTo>
                  <a:cubicBezTo>
                    <a:pt x="892" y="965"/>
                    <a:pt x="897" y="969"/>
                    <a:pt x="901" y="976"/>
                  </a:cubicBezTo>
                  <a:cubicBezTo>
                    <a:pt x="909" y="973"/>
                    <a:pt x="917" y="969"/>
                    <a:pt x="919" y="96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36" name="Freeform 29"/>
            <p:cNvSpPr>
              <a:spLocks/>
            </p:cNvSpPr>
            <p:nvPr/>
          </p:nvSpPr>
          <p:spPr bwMode="auto">
            <a:xfrm>
              <a:off x="4769051" y="3271152"/>
              <a:ext cx="452344" cy="431106"/>
            </a:xfrm>
            <a:custGeom>
              <a:avLst/>
              <a:gdLst>
                <a:gd name="T0" fmla="*/ 913 w 983"/>
                <a:gd name="T1" fmla="*/ 416 h 972"/>
                <a:gd name="T2" fmla="*/ 965 w 983"/>
                <a:gd name="T3" fmla="*/ 379 h 972"/>
                <a:gd name="T4" fmla="*/ 926 w 983"/>
                <a:gd name="T5" fmla="*/ 298 h 972"/>
                <a:gd name="T6" fmla="*/ 948 w 983"/>
                <a:gd name="T7" fmla="*/ 227 h 972"/>
                <a:gd name="T8" fmla="*/ 830 w 983"/>
                <a:gd name="T9" fmla="*/ 205 h 972"/>
                <a:gd name="T10" fmla="*/ 707 w 983"/>
                <a:gd name="T11" fmla="*/ 179 h 972"/>
                <a:gd name="T12" fmla="*/ 607 w 983"/>
                <a:gd name="T13" fmla="*/ 253 h 972"/>
                <a:gd name="T14" fmla="*/ 572 w 983"/>
                <a:gd name="T15" fmla="*/ 216 h 972"/>
                <a:gd name="T16" fmla="*/ 559 w 983"/>
                <a:gd name="T17" fmla="*/ 168 h 972"/>
                <a:gd name="T18" fmla="*/ 668 w 983"/>
                <a:gd name="T19" fmla="*/ 164 h 972"/>
                <a:gd name="T20" fmla="*/ 706 w 983"/>
                <a:gd name="T21" fmla="*/ 85 h 972"/>
                <a:gd name="T22" fmla="*/ 677 w 983"/>
                <a:gd name="T23" fmla="*/ 63 h 972"/>
                <a:gd name="T24" fmla="*/ 620 w 983"/>
                <a:gd name="T25" fmla="*/ 31 h 972"/>
                <a:gd name="T26" fmla="*/ 601 w 983"/>
                <a:gd name="T27" fmla="*/ 16 h 972"/>
                <a:gd name="T28" fmla="*/ 599 w 983"/>
                <a:gd name="T29" fmla="*/ 17 h 972"/>
                <a:gd name="T30" fmla="*/ 581 w 983"/>
                <a:gd name="T31" fmla="*/ 41 h 972"/>
                <a:gd name="T32" fmla="*/ 550 w 983"/>
                <a:gd name="T33" fmla="*/ 64 h 972"/>
                <a:gd name="T34" fmla="*/ 509 w 983"/>
                <a:gd name="T35" fmla="*/ 56 h 972"/>
                <a:gd name="T36" fmla="*/ 463 w 983"/>
                <a:gd name="T37" fmla="*/ 60 h 972"/>
                <a:gd name="T38" fmla="*/ 422 w 983"/>
                <a:gd name="T39" fmla="*/ 55 h 972"/>
                <a:gd name="T40" fmla="*/ 387 w 983"/>
                <a:gd name="T41" fmla="*/ 31 h 972"/>
                <a:gd name="T42" fmla="*/ 353 w 983"/>
                <a:gd name="T43" fmla="*/ 10 h 972"/>
                <a:gd name="T44" fmla="*/ 309 w 983"/>
                <a:gd name="T45" fmla="*/ 27 h 972"/>
                <a:gd name="T46" fmla="*/ 291 w 983"/>
                <a:gd name="T47" fmla="*/ 40 h 972"/>
                <a:gd name="T48" fmla="*/ 305 w 983"/>
                <a:gd name="T49" fmla="*/ 73 h 972"/>
                <a:gd name="T50" fmla="*/ 263 w 983"/>
                <a:gd name="T51" fmla="*/ 164 h 972"/>
                <a:gd name="T52" fmla="*/ 281 w 983"/>
                <a:gd name="T53" fmla="*/ 217 h 972"/>
                <a:gd name="T54" fmla="*/ 238 w 983"/>
                <a:gd name="T55" fmla="*/ 245 h 972"/>
                <a:gd name="T56" fmla="*/ 171 w 983"/>
                <a:gd name="T57" fmla="*/ 262 h 972"/>
                <a:gd name="T58" fmla="*/ 189 w 983"/>
                <a:gd name="T59" fmla="*/ 310 h 972"/>
                <a:gd name="T60" fmla="*/ 176 w 983"/>
                <a:gd name="T61" fmla="*/ 349 h 972"/>
                <a:gd name="T62" fmla="*/ 158 w 983"/>
                <a:gd name="T63" fmla="*/ 406 h 972"/>
                <a:gd name="T64" fmla="*/ 115 w 983"/>
                <a:gd name="T65" fmla="*/ 451 h 972"/>
                <a:gd name="T66" fmla="*/ 79 w 983"/>
                <a:gd name="T67" fmla="*/ 492 h 972"/>
                <a:gd name="T68" fmla="*/ 48 w 983"/>
                <a:gd name="T69" fmla="*/ 511 h 972"/>
                <a:gd name="T70" fmla="*/ 6 w 983"/>
                <a:gd name="T71" fmla="*/ 580 h 972"/>
                <a:gd name="T72" fmla="*/ 91 w 983"/>
                <a:gd name="T73" fmla="*/ 635 h 972"/>
                <a:gd name="T74" fmla="*/ 157 w 983"/>
                <a:gd name="T75" fmla="*/ 733 h 972"/>
                <a:gd name="T76" fmla="*/ 156 w 983"/>
                <a:gd name="T77" fmla="*/ 780 h 972"/>
                <a:gd name="T78" fmla="*/ 192 w 983"/>
                <a:gd name="T79" fmla="*/ 777 h 972"/>
                <a:gd name="T80" fmla="*/ 246 w 983"/>
                <a:gd name="T81" fmla="*/ 782 h 972"/>
                <a:gd name="T82" fmla="*/ 251 w 983"/>
                <a:gd name="T83" fmla="*/ 848 h 972"/>
                <a:gd name="T84" fmla="*/ 294 w 983"/>
                <a:gd name="T85" fmla="*/ 905 h 972"/>
                <a:gd name="T86" fmla="*/ 330 w 983"/>
                <a:gd name="T87" fmla="*/ 954 h 972"/>
                <a:gd name="T88" fmla="*/ 397 w 983"/>
                <a:gd name="T89" fmla="*/ 959 h 972"/>
                <a:gd name="T90" fmla="*/ 438 w 983"/>
                <a:gd name="T91" fmla="*/ 923 h 972"/>
                <a:gd name="T92" fmla="*/ 486 w 983"/>
                <a:gd name="T93" fmla="*/ 914 h 972"/>
                <a:gd name="T94" fmla="*/ 533 w 983"/>
                <a:gd name="T95" fmla="*/ 962 h 972"/>
                <a:gd name="T96" fmla="*/ 590 w 983"/>
                <a:gd name="T97" fmla="*/ 950 h 972"/>
                <a:gd name="T98" fmla="*/ 666 w 983"/>
                <a:gd name="T99" fmla="*/ 937 h 972"/>
                <a:gd name="T100" fmla="*/ 713 w 983"/>
                <a:gd name="T101" fmla="*/ 971 h 972"/>
                <a:gd name="T102" fmla="*/ 720 w 983"/>
                <a:gd name="T103" fmla="*/ 972 h 972"/>
                <a:gd name="T104" fmla="*/ 747 w 983"/>
                <a:gd name="T105" fmla="*/ 906 h 972"/>
                <a:gd name="T106" fmla="*/ 768 w 983"/>
                <a:gd name="T107" fmla="*/ 791 h 972"/>
                <a:gd name="T108" fmla="*/ 812 w 983"/>
                <a:gd name="T109" fmla="*/ 706 h 972"/>
                <a:gd name="T110" fmla="*/ 851 w 983"/>
                <a:gd name="T111" fmla="*/ 665 h 972"/>
                <a:gd name="T112" fmla="*/ 900 w 983"/>
                <a:gd name="T113" fmla="*/ 680 h 972"/>
                <a:gd name="T114" fmla="*/ 948 w 983"/>
                <a:gd name="T115" fmla="*/ 635 h 972"/>
                <a:gd name="T116" fmla="*/ 913 w 983"/>
                <a:gd name="T117" fmla="*/ 535 h 972"/>
                <a:gd name="T118" fmla="*/ 900 w 983"/>
                <a:gd name="T119" fmla="*/ 472 h 972"/>
                <a:gd name="T120" fmla="*/ 913 w 983"/>
                <a:gd name="T121" fmla="*/ 416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83" h="972">
                  <a:moveTo>
                    <a:pt x="913" y="416"/>
                  </a:moveTo>
                  <a:cubicBezTo>
                    <a:pt x="948" y="416"/>
                    <a:pt x="983" y="413"/>
                    <a:pt x="965" y="379"/>
                  </a:cubicBezTo>
                  <a:cubicBezTo>
                    <a:pt x="948" y="346"/>
                    <a:pt x="908" y="331"/>
                    <a:pt x="926" y="298"/>
                  </a:cubicBezTo>
                  <a:cubicBezTo>
                    <a:pt x="943" y="265"/>
                    <a:pt x="983" y="246"/>
                    <a:pt x="948" y="227"/>
                  </a:cubicBezTo>
                  <a:cubicBezTo>
                    <a:pt x="913" y="209"/>
                    <a:pt x="856" y="242"/>
                    <a:pt x="830" y="205"/>
                  </a:cubicBezTo>
                  <a:cubicBezTo>
                    <a:pt x="803" y="168"/>
                    <a:pt x="725" y="153"/>
                    <a:pt x="707" y="179"/>
                  </a:cubicBezTo>
                  <a:cubicBezTo>
                    <a:pt x="690" y="205"/>
                    <a:pt x="624" y="279"/>
                    <a:pt x="607" y="253"/>
                  </a:cubicBezTo>
                  <a:cubicBezTo>
                    <a:pt x="589" y="227"/>
                    <a:pt x="598" y="216"/>
                    <a:pt x="572" y="216"/>
                  </a:cubicBezTo>
                  <a:cubicBezTo>
                    <a:pt x="546" y="216"/>
                    <a:pt x="519" y="157"/>
                    <a:pt x="559" y="168"/>
                  </a:cubicBezTo>
                  <a:cubicBezTo>
                    <a:pt x="598" y="179"/>
                    <a:pt x="655" y="194"/>
                    <a:pt x="668" y="164"/>
                  </a:cubicBezTo>
                  <a:cubicBezTo>
                    <a:pt x="679" y="140"/>
                    <a:pt x="687" y="106"/>
                    <a:pt x="706" y="85"/>
                  </a:cubicBezTo>
                  <a:cubicBezTo>
                    <a:pt x="697" y="76"/>
                    <a:pt x="690" y="66"/>
                    <a:pt x="677" y="63"/>
                  </a:cubicBezTo>
                  <a:cubicBezTo>
                    <a:pt x="656" y="59"/>
                    <a:pt x="658" y="46"/>
                    <a:pt x="620" y="31"/>
                  </a:cubicBezTo>
                  <a:cubicBezTo>
                    <a:pt x="610" y="27"/>
                    <a:pt x="604" y="22"/>
                    <a:pt x="601" y="16"/>
                  </a:cubicBezTo>
                  <a:cubicBezTo>
                    <a:pt x="600" y="16"/>
                    <a:pt x="600" y="17"/>
                    <a:pt x="599" y="17"/>
                  </a:cubicBezTo>
                  <a:cubicBezTo>
                    <a:pt x="586" y="24"/>
                    <a:pt x="581" y="24"/>
                    <a:pt x="581" y="41"/>
                  </a:cubicBezTo>
                  <a:cubicBezTo>
                    <a:pt x="581" y="57"/>
                    <a:pt x="569" y="59"/>
                    <a:pt x="550" y="64"/>
                  </a:cubicBezTo>
                  <a:cubicBezTo>
                    <a:pt x="530" y="70"/>
                    <a:pt x="525" y="77"/>
                    <a:pt x="509" y="56"/>
                  </a:cubicBezTo>
                  <a:cubicBezTo>
                    <a:pt x="492" y="35"/>
                    <a:pt x="484" y="52"/>
                    <a:pt x="463" y="60"/>
                  </a:cubicBezTo>
                  <a:cubicBezTo>
                    <a:pt x="441" y="69"/>
                    <a:pt x="441" y="62"/>
                    <a:pt x="422" y="55"/>
                  </a:cubicBezTo>
                  <a:cubicBezTo>
                    <a:pt x="402" y="48"/>
                    <a:pt x="392" y="44"/>
                    <a:pt x="387" y="31"/>
                  </a:cubicBezTo>
                  <a:cubicBezTo>
                    <a:pt x="382" y="19"/>
                    <a:pt x="364" y="0"/>
                    <a:pt x="353" y="10"/>
                  </a:cubicBezTo>
                  <a:cubicBezTo>
                    <a:pt x="341" y="20"/>
                    <a:pt x="312" y="14"/>
                    <a:pt x="309" y="27"/>
                  </a:cubicBezTo>
                  <a:cubicBezTo>
                    <a:pt x="307" y="33"/>
                    <a:pt x="299" y="37"/>
                    <a:pt x="291" y="40"/>
                  </a:cubicBezTo>
                  <a:cubicBezTo>
                    <a:pt x="294" y="48"/>
                    <a:pt x="297" y="58"/>
                    <a:pt x="305" y="73"/>
                  </a:cubicBezTo>
                  <a:cubicBezTo>
                    <a:pt x="323" y="103"/>
                    <a:pt x="287" y="144"/>
                    <a:pt x="263" y="164"/>
                  </a:cubicBezTo>
                  <a:cubicBezTo>
                    <a:pt x="238" y="185"/>
                    <a:pt x="266" y="198"/>
                    <a:pt x="281" y="217"/>
                  </a:cubicBezTo>
                  <a:cubicBezTo>
                    <a:pt x="296" y="237"/>
                    <a:pt x="258" y="238"/>
                    <a:pt x="238" y="245"/>
                  </a:cubicBezTo>
                  <a:cubicBezTo>
                    <a:pt x="219" y="252"/>
                    <a:pt x="207" y="253"/>
                    <a:pt x="171" y="262"/>
                  </a:cubicBezTo>
                  <a:cubicBezTo>
                    <a:pt x="135" y="270"/>
                    <a:pt x="176" y="295"/>
                    <a:pt x="189" y="310"/>
                  </a:cubicBezTo>
                  <a:cubicBezTo>
                    <a:pt x="202" y="326"/>
                    <a:pt x="189" y="335"/>
                    <a:pt x="176" y="349"/>
                  </a:cubicBezTo>
                  <a:cubicBezTo>
                    <a:pt x="163" y="363"/>
                    <a:pt x="161" y="384"/>
                    <a:pt x="158" y="406"/>
                  </a:cubicBezTo>
                  <a:cubicBezTo>
                    <a:pt x="155" y="429"/>
                    <a:pt x="130" y="440"/>
                    <a:pt x="115" y="451"/>
                  </a:cubicBezTo>
                  <a:cubicBezTo>
                    <a:pt x="101" y="462"/>
                    <a:pt x="89" y="470"/>
                    <a:pt x="79" y="492"/>
                  </a:cubicBezTo>
                  <a:cubicBezTo>
                    <a:pt x="75" y="502"/>
                    <a:pt x="62" y="508"/>
                    <a:pt x="48" y="511"/>
                  </a:cubicBezTo>
                  <a:cubicBezTo>
                    <a:pt x="59" y="529"/>
                    <a:pt x="12" y="558"/>
                    <a:pt x="6" y="580"/>
                  </a:cubicBezTo>
                  <a:cubicBezTo>
                    <a:pt x="0" y="604"/>
                    <a:pt x="43" y="613"/>
                    <a:pt x="91" y="635"/>
                  </a:cubicBezTo>
                  <a:cubicBezTo>
                    <a:pt x="139" y="657"/>
                    <a:pt x="131" y="700"/>
                    <a:pt x="157" y="733"/>
                  </a:cubicBezTo>
                  <a:cubicBezTo>
                    <a:pt x="177" y="759"/>
                    <a:pt x="164" y="769"/>
                    <a:pt x="156" y="780"/>
                  </a:cubicBezTo>
                  <a:cubicBezTo>
                    <a:pt x="169" y="782"/>
                    <a:pt x="184" y="782"/>
                    <a:pt x="192" y="777"/>
                  </a:cubicBezTo>
                  <a:cubicBezTo>
                    <a:pt x="210" y="768"/>
                    <a:pt x="248" y="747"/>
                    <a:pt x="246" y="782"/>
                  </a:cubicBezTo>
                  <a:cubicBezTo>
                    <a:pt x="245" y="816"/>
                    <a:pt x="232" y="833"/>
                    <a:pt x="251" y="848"/>
                  </a:cubicBezTo>
                  <a:cubicBezTo>
                    <a:pt x="271" y="864"/>
                    <a:pt x="289" y="884"/>
                    <a:pt x="294" y="905"/>
                  </a:cubicBezTo>
                  <a:cubicBezTo>
                    <a:pt x="299" y="926"/>
                    <a:pt x="309" y="944"/>
                    <a:pt x="330" y="954"/>
                  </a:cubicBezTo>
                  <a:cubicBezTo>
                    <a:pt x="351" y="964"/>
                    <a:pt x="381" y="972"/>
                    <a:pt x="397" y="959"/>
                  </a:cubicBezTo>
                  <a:cubicBezTo>
                    <a:pt x="414" y="947"/>
                    <a:pt x="428" y="943"/>
                    <a:pt x="438" y="923"/>
                  </a:cubicBezTo>
                  <a:cubicBezTo>
                    <a:pt x="448" y="904"/>
                    <a:pt x="464" y="879"/>
                    <a:pt x="486" y="914"/>
                  </a:cubicBezTo>
                  <a:cubicBezTo>
                    <a:pt x="507" y="948"/>
                    <a:pt x="502" y="958"/>
                    <a:pt x="533" y="962"/>
                  </a:cubicBezTo>
                  <a:cubicBezTo>
                    <a:pt x="564" y="966"/>
                    <a:pt x="564" y="961"/>
                    <a:pt x="590" y="950"/>
                  </a:cubicBezTo>
                  <a:cubicBezTo>
                    <a:pt x="617" y="939"/>
                    <a:pt x="656" y="915"/>
                    <a:pt x="666" y="937"/>
                  </a:cubicBezTo>
                  <a:cubicBezTo>
                    <a:pt x="676" y="959"/>
                    <a:pt x="694" y="968"/>
                    <a:pt x="713" y="971"/>
                  </a:cubicBezTo>
                  <a:cubicBezTo>
                    <a:pt x="716" y="971"/>
                    <a:pt x="718" y="971"/>
                    <a:pt x="720" y="972"/>
                  </a:cubicBezTo>
                  <a:cubicBezTo>
                    <a:pt x="732" y="956"/>
                    <a:pt x="744" y="937"/>
                    <a:pt x="747" y="906"/>
                  </a:cubicBezTo>
                  <a:cubicBezTo>
                    <a:pt x="751" y="850"/>
                    <a:pt x="747" y="813"/>
                    <a:pt x="768" y="791"/>
                  </a:cubicBezTo>
                  <a:cubicBezTo>
                    <a:pt x="790" y="769"/>
                    <a:pt x="808" y="728"/>
                    <a:pt x="812" y="706"/>
                  </a:cubicBezTo>
                  <a:cubicBezTo>
                    <a:pt x="817" y="683"/>
                    <a:pt x="825" y="639"/>
                    <a:pt x="851" y="665"/>
                  </a:cubicBezTo>
                  <a:cubicBezTo>
                    <a:pt x="878" y="691"/>
                    <a:pt x="878" y="702"/>
                    <a:pt x="900" y="680"/>
                  </a:cubicBezTo>
                  <a:cubicBezTo>
                    <a:pt x="921" y="657"/>
                    <a:pt x="974" y="683"/>
                    <a:pt x="948" y="635"/>
                  </a:cubicBezTo>
                  <a:cubicBezTo>
                    <a:pt x="921" y="587"/>
                    <a:pt x="882" y="565"/>
                    <a:pt x="913" y="535"/>
                  </a:cubicBezTo>
                  <a:cubicBezTo>
                    <a:pt x="943" y="505"/>
                    <a:pt x="921" y="498"/>
                    <a:pt x="900" y="472"/>
                  </a:cubicBezTo>
                  <a:cubicBezTo>
                    <a:pt x="878" y="446"/>
                    <a:pt x="878" y="416"/>
                    <a:pt x="913" y="416"/>
                  </a:cubicBezTo>
                  <a:close/>
                </a:path>
              </a:pathLst>
            </a:custGeom>
            <a:blipFill>
              <a:blip r:embed="rId6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37" name="Freeform 30"/>
            <p:cNvSpPr>
              <a:spLocks/>
            </p:cNvSpPr>
            <p:nvPr/>
          </p:nvSpPr>
          <p:spPr bwMode="auto">
            <a:xfrm>
              <a:off x="5045428" y="3181299"/>
              <a:ext cx="127253" cy="128089"/>
            </a:xfrm>
            <a:custGeom>
              <a:avLst/>
              <a:gdLst>
                <a:gd name="T0" fmla="*/ 19 w 277"/>
                <a:gd name="T1" fmla="*/ 234 h 288"/>
                <a:gd name="T2" fmla="*/ 76 w 277"/>
                <a:gd name="T3" fmla="*/ 266 h 288"/>
                <a:gd name="T4" fmla="*/ 105 w 277"/>
                <a:gd name="T5" fmla="*/ 288 h 288"/>
                <a:gd name="T6" fmla="*/ 119 w 277"/>
                <a:gd name="T7" fmla="*/ 275 h 288"/>
                <a:gd name="T8" fmla="*/ 264 w 277"/>
                <a:gd name="T9" fmla="*/ 197 h 288"/>
                <a:gd name="T10" fmla="*/ 207 w 277"/>
                <a:gd name="T11" fmla="*/ 112 h 288"/>
                <a:gd name="T12" fmla="*/ 102 w 277"/>
                <a:gd name="T13" fmla="*/ 64 h 288"/>
                <a:gd name="T14" fmla="*/ 63 w 277"/>
                <a:gd name="T15" fmla="*/ 9 h 288"/>
                <a:gd name="T16" fmla="*/ 29 w 277"/>
                <a:gd name="T17" fmla="*/ 12 h 288"/>
                <a:gd name="T18" fmla="*/ 35 w 277"/>
                <a:gd name="T19" fmla="*/ 49 h 288"/>
                <a:gd name="T20" fmla="*/ 73 w 277"/>
                <a:gd name="T21" fmla="*/ 87 h 288"/>
                <a:gd name="T22" fmla="*/ 40 w 277"/>
                <a:gd name="T23" fmla="*/ 110 h 288"/>
                <a:gd name="T24" fmla="*/ 47 w 277"/>
                <a:gd name="T25" fmla="*/ 155 h 288"/>
                <a:gd name="T26" fmla="*/ 21 w 277"/>
                <a:gd name="T27" fmla="*/ 194 h 288"/>
                <a:gd name="T28" fmla="*/ 0 w 277"/>
                <a:gd name="T29" fmla="*/ 219 h 288"/>
                <a:gd name="T30" fmla="*/ 19 w 277"/>
                <a:gd name="T31" fmla="*/ 23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7" h="288">
                  <a:moveTo>
                    <a:pt x="19" y="234"/>
                  </a:moveTo>
                  <a:cubicBezTo>
                    <a:pt x="57" y="249"/>
                    <a:pt x="55" y="262"/>
                    <a:pt x="76" y="266"/>
                  </a:cubicBezTo>
                  <a:cubicBezTo>
                    <a:pt x="89" y="269"/>
                    <a:pt x="96" y="279"/>
                    <a:pt x="105" y="288"/>
                  </a:cubicBezTo>
                  <a:cubicBezTo>
                    <a:pt x="109" y="283"/>
                    <a:pt x="114" y="278"/>
                    <a:pt x="119" y="275"/>
                  </a:cubicBezTo>
                  <a:cubicBezTo>
                    <a:pt x="150" y="256"/>
                    <a:pt x="277" y="227"/>
                    <a:pt x="264" y="197"/>
                  </a:cubicBezTo>
                  <a:cubicBezTo>
                    <a:pt x="250" y="167"/>
                    <a:pt x="233" y="130"/>
                    <a:pt x="207" y="112"/>
                  </a:cubicBezTo>
                  <a:cubicBezTo>
                    <a:pt x="181" y="93"/>
                    <a:pt x="128" y="75"/>
                    <a:pt x="102" y="64"/>
                  </a:cubicBezTo>
                  <a:cubicBezTo>
                    <a:pt x="84" y="56"/>
                    <a:pt x="58" y="22"/>
                    <a:pt x="63" y="9"/>
                  </a:cubicBezTo>
                  <a:cubicBezTo>
                    <a:pt x="41" y="0"/>
                    <a:pt x="41" y="8"/>
                    <a:pt x="29" y="12"/>
                  </a:cubicBezTo>
                  <a:cubicBezTo>
                    <a:pt x="12" y="16"/>
                    <a:pt x="17" y="35"/>
                    <a:pt x="35" y="49"/>
                  </a:cubicBezTo>
                  <a:cubicBezTo>
                    <a:pt x="53" y="63"/>
                    <a:pt x="63" y="69"/>
                    <a:pt x="73" y="87"/>
                  </a:cubicBezTo>
                  <a:cubicBezTo>
                    <a:pt x="83" y="105"/>
                    <a:pt x="63" y="103"/>
                    <a:pt x="40" y="110"/>
                  </a:cubicBezTo>
                  <a:cubicBezTo>
                    <a:pt x="17" y="117"/>
                    <a:pt x="50" y="133"/>
                    <a:pt x="47" y="155"/>
                  </a:cubicBezTo>
                  <a:cubicBezTo>
                    <a:pt x="44" y="177"/>
                    <a:pt x="26" y="171"/>
                    <a:pt x="21" y="194"/>
                  </a:cubicBezTo>
                  <a:cubicBezTo>
                    <a:pt x="16" y="214"/>
                    <a:pt x="11" y="214"/>
                    <a:pt x="0" y="219"/>
                  </a:cubicBezTo>
                  <a:cubicBezTo>
                    <a:pt x="3" y="225"/>
                    <a:pt x="9" y="230"/>
                    <a:pt x="19" y="234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38" name="Freeform 31"/>
            <p:cNvSpPr>
              <a:spLocks/>
            </p:cNvSpPr>
            <p:nvPr/>
          </p:nvSpPr>
          <p:spPr bwMode="auto">
            <a:xfrm>
              <a:off x="4315712" y="2518868"/>
              <a:ext cx="776441" cy="454047"/>
            </a:xfrm>
            <a:custGeom>
              <a:avLst/>
              <a:gdLst>
                <a:gd name="T0" fmla="*/ 1555 w 1686"/>
                <a:gd name="T1" fmla="*/ 63 h 1025"/>
                <a:gd name="T2" fmla="*/ 1393 w 1686"/>
                <a:gd name="T3" fmla="*/ 100 h 1025"/>
                <a:gd name="T4" fmla="*/ 1262 w 1686"/>
                <a:gd name="T5" fmla="*/ 48 h 1025"/>
                <a:gd name="T6" fmla="*/ 1109 w 1686"/>
                <a:gd name="T7" fmla="*/ 119 h 1025"/>
                <a:gd name="T8" fmla="*/ 987 w 1686"/>
                <a:gd name="T9" fmla="*/ 260 h 1025"/>
                <a:gd name="T10" fmla="*/ 847 w 1686"/>
                <a:gd name="T11" fmla="*/ 185 h 1025"/>
                <a:gd name="T12" fmla="*/ 782 w 1686"/>
                <a:gd name="T13" fmla="*/ 41 h 1025"/>
                <a:gd name="T14" fmla="*/ 548 w 1686"/>
                <a:gd name="T15" fmla="*/ 35 h 1025"/>
                <a:gd name="T16" fmla="*/ 469 w 1686"/>
                <a:gd name="T17" fmla="*/ 144 h 1025"/>
                <a:gd name="T18" fmla="*/ 296 w 1686"/>
                <a:gd name="T19" fmla="*/ 238 h 1025"/>
                <a:gd name="T20" fmla="*/ 197 w 1686"/>
                <a:gd name="T21" fmla="*/ 313 h 1025"/>
                <a:gd name="T22" fmla="*/ 102 w 1686"/>
                <a:gd name="T23" fmla="*/ 469 h 1025"/>
                <a:gd name="T24" fmla="*/ 99 w 1686"/>
                <a:gd name="T25" fmla="*/ 600 h 1025"/>
                <a:gd name="T26" fmla="*/ 87 w 1686"/>
                <a:gd name="T27" fmla="*/ 695 h 1025"/>
                <a:gd name="T28" fmla="*/ 203 w 1686"/>
                <a:gd name="T29" fmla="*/ 677 h 1025"/>
                <a:gd name="T30" fmla="*/ 63 w 1686"/>
                <a:gd name="T31" fmla="*/ 832 h 1025"/>
                <a:gd name="T32" fmla="*/ 26 w 1686"/>
                <a:gd name="T33" fmla="*/ 923 h 1025"/>
                <a:gd name="T34" fmla="*/ 155 w 1686"/>
                <a:gd name="T35" fmla="*/ 990 h 1025"/>
                <a:gd name="T36" fmla="*/ 303 w 1686"/>
                <a:gd name="T37" fmla="*/ 990 h 1025"/>
                <a:gd name="T38" fmla="*/ 345 w 1686"/>
                <a:gd name="T39" fmla="*/ 996 h 1025"/>
                <a:gd name="T40" fmla="*/ 378 w 1686"/>
                <a:gd name="T41" fmla="*/ 915 h 1025"/>
                <a:gd name="T42" fmla="*/ 489 w 1686"/>
                <a:gd name="T43" fmla="*/ 898 h 1025"/>
                <a:gd name="T44" fmla="*/ 623 w 1686"/>
                <a:gd name="T45" fmla="*/ 975 h 1025"/>
                <a:gd name="T46" fmla="*/ 704 w 1686"/>
                <a:gd name="T47" fmla="*/ 940 h 1025"/>
                <a:gd name="T48" fmla="*/ 782 w 1686"/>
                <a:gd name="T49" fmla="*/ 955 h 1025"/>
                <a:gd name="T50" fmla="*/ 851 w 1686"/>
                <a:gd name="T51" fmla="*/ 897 h 1025"/>
                <a:gd name="T52" fmla="*/ 944 w 1686"/>
                <a:gd name="T53" fmla="*/ 793 h 1025"/>
                <a:gd name="T54" fmla="*/ 1057 w 1686"/>
                <a:gd name="T55" fmla="*/ 734 h 1025"/>
                <a:gd name="T56" fmla="*/ 1188 w 1686"/>
                <a:gd name="T57" fmla="*/ 556 h 1025"/>
                <a:gd name="T58" fmla="*/ 1297 w 1686"/>
                <a:gd name="T59" fmla="*/ 452 h 1025"/>
                <a:gd name="T60" fmla="*/ 1485 w 1686"/>
                <a:gd name="T61" fmla="*/ 248 h 1025"/>
                <a:gd name="T62" fmla="*/ 1651 w 1686"/>
                <a:gd name="T63" fmla="*/ 178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86" h="1025">
                  <a:moveTo>
                    <a:pt x="1638" y="71"/>
                  </a:moveTo>
                  <a:cubicBezTo>
                    <a:pt x="1590" y="63"/>
                    <a:pt x="1577" y="85"/>
                    <a:pt x="1555" y="63"/>
                  </a:cubicBezTo>
                  <a:cubicBezTo>
                    <a:pt x="1533" y="41"/>
                    <a:pt x="1516" y="59"/>
                    <a:pt x="1485" y="82"/>
                  </a:cubicBezTo>
                  <a:cubicBezTo>
                    <a:pt x="1454" y="104"/>
                    <a:pt x="1433" y="122"/>
                    <a:pt x="1393" y="100"/>
                  </a:cubicBezTo>
                  <a:cubicBezTo>
                    <a:pt x="1354" y="78"/>
                    <a:pt x="1363" y="74"/>
                    <a:pt x="1332" y="78"/>
                  </a:cubicBezTo>
                  <a:cubicBezTo>
                    <a:pt x="1302" y="82"/>
                    <a:pt x="1275" y="48"/>
                    <a:pt x="1262" y="48"/>
                  </a:cubicBezTo>
                  <a:cubicBezTo>
                    <a:pt x="1249" y="48"/>
                    <a:pt x="1214" y="0"/>
                    <a:pt x="1162" y="59"/>
                  </a:cubicBezTo>
                  <a:cubicBezTo>
                    <a:pt x="1109" y="119"/>
                    <a:pt x="1140" y="74"/>
                    <a:pt x="1109" y="119"/>
                  </a:cubicBezTo>
                  <a:cubicBezTo>
                    <a:pt x="1079" y="163"/>
                    <a:pt x="1057" y="189"/>
                    <a:pt x="1048" y="219"/>
                  </a:cubicBezTo>
                  <a:cubicBezTo>
                    <a:pt x="1039" y="248"/>
                    <a:pt x="1039" y="256"/>
                    <a:pt x="987" y="260"/>
                  </a:cubicBezTo>
                  <a:cubicBezTo>
                    <a:pt x="935" y="263"/>
                    <a:pt x="895" y="271"/>
                    <a:pt x="869" y="248"/>
                  </a:cubicBezTo>
                  <a:cubicBezTo>
                    <a:pt x="843" y="226"/>
                    <a:pt x="834" y="223"/>
                    <a:pt x="847" y="185"/>
                  </a:cubicBezTo>
                  <a:cubicBezTo>
                    <a:pt x="860" y="148"/>
                    <a:pt x="891" y="141"/>
                    <a:pt x="856" y="119"/>
                  </a:cubicBezTo>
                  <a:cubicBezTo>
                    <a:pt x="821" y="96"/>
                    <a:pt x="821" y="33"/>
                    <a:pt x="782" y="41"/>
                  </a:cubicBezTo>
                  <a:cubicBezTo>
                    <a:pt x="742" y="48"/>
                    <a:pt x="594" y="74"/>
                    <a:pt x="555" y="41"/>
                  </a:cubicBezTo>
                  <a:cubicBezTo>
                    <a:pt x="552" y="39"/>
                    <a:pt x="550" y="37"/>
                    <a:pt x="548" y="35"/>
                  </a:cubicBezTo>
                  <a:cubicBezTo>
                    <a:pt x="539" y="50"/>
                    <a:pt x="531" y="60"/>
                    <a:pt x="525" y="77"/>
                  </a:cubicBezTo>
                  <a:cubicBezTo>
                    <a:pt x="515" y="105"/>
                    <a:pt x="489" y="110"/>
                    <a:pt x="469" y="144"/>
                  </a:cubicBezTo>
                  <a:cubicBezTo>
                    <a:pt x="450" y="177"/>
                    <a:pt x="410" y="163"/>
                    <a:pt x="355" y="166"/>
                  </a:cubicBezTo>
                  <a:cubicBezTo>
                    <a:pt x="299" y="169"/>
                    <a:pt x="309" y="230"/>
                    <a:pt x="296" y="238"/>
                  </a:cubicBezTo>
                  <a:cubicBezTo>
                    <a:pt x="283" y="247"/>
                    <a:pt x="266" y="238"/>
                    <a:pt x="247" y="269"/>
                  </a:cubicBezTo>
                  <a:cubicBezTo>
                    <a:pt x="227" y="299"/>
                    <a:pt x="240" y="311"/>
                    <a:pt x="197" y="313"/>
                  </a:cubicBezTo>
                  <a:cubicBezTo>
                    <a:pt x="155" y="316"/>
                    <a:pt x="165" y="363"/>
                    <a:pt x="145" y="402"/>
                  </a:cubicBezTo>
                  <a:cubicBezTo>
                    <a:pt x="125" y="441"/>
                    <a:pt x="129" y="461"/>
                    <a:pt x="102" y="469"/>
                  </a:cubicBezTo>
                  <a:cubicBezTo>
                    <a:pt x="76" y="477"/>
                    <a:pt x="76" y="491"/>
                    <a:pt x="53" y="522"/>
                  </a:cubicBezTo>
                  <a:cubicBezTo>
                    <a:pt x="30" y="552"/>
                    <a:pt x="63" y="566"/>
                    <a:pt x="99" y="600"/>
                  </a:cubicBezTo>
                  <a:cubicBezTo>
                    <a:pt x="118" y="617"/>
                    <a:pt x="110" y="631"/>
                    <a:pt x="99" y="642"/>
                  </a:cubicBezTo>
                  <a:cubicBezTo>
                    <a:pt x="110" y="644"/>
                    <a:pt x="97" y="653"/>
                    <a:pt x="87" y="695"/>
                  </a:cubicBezTo>
                  <a:cubicBezTo>
                    <a:pt x="74" y="749"/>
                    <a:pt x="140" y="684"/>
                    <a:pt x="175" y="673"/>
                  </a:cubicBezTo>
                  <a:cubicBezTo>
                    <a:pt x="273" y="593"/>
                    <a:pt x="227" y="662"/>
                    <a:pt x="203" y="677"/>
                  </a:cubicBezTo>
                  <a:cubicBezTo>
                    <a:pt x="179" y="691"/>
                    <a:pt x="148" y="740"/>
                    <a:pt x="127" y="760"/>
                  </a:cubicBezTo>
                  <a:cubicBezTo>
                    <a:pt x="105" y="780"/>
                    <a:pt x="96" y="814"/>
                    <a:pt x="63" y="832"/>
                  </a:cubicBezTo>
                  <a:cubicBezTo>
                    <a:pt x="30" y="851"/>
                    <a:pt x="35" y="853"/>
                    <a:pt x="19" y="877"/>
                  </a:cubicBezTo>
                  <a:cubicBezTo>
                    <a:pt x="4" y="901"/>
                    <a:pt x="0" y="908"/>
                    <a:pt x="26" y="923"/>
                  </a:cubicBezTo>
                  <a:cubicBezTo>
                    <a:pt x="52" y="938"/>
                    <a:pt x="72" y="936"/>
                    <a:pt x="109" y="949"/>
                  </a:cubicBezTo>
                  <a:cubicBezTo>
                    <a:pt x="146" y="962"/>
                    <a:pt x="146" y="975"/>
                    <a:pt x="155" y="990"/>
                  </a:cubicBezTo>
                  <a:cubicBezTo>
                    <a:pt x="164" y="1005"/>
                    <a:pt x="177" y="1006"/>
                    <a:pt x="216" y="1016"/>
                  </a:cubicBezTo>
                  <a:cubicBezTo>
                    <a:pt x="255" y="1025"/>
                    <a:pt x="271" y="993"/>
                    <a:pt x="303" y="990"/>
                  </a:cubicBezTo>
                  <a:cubicBezTo>
                    <a:pt x="318" y="988"/>
                    <a:pt x="325" y="995"/>
                    <a:pt x="329" y="1003"/>
                  </a:cubicBezTo>
                  <a:cubicBezTo>
                    <a:pt x="335" y="1001"/>
                    <a:pt x="341" y="998"/>
                    <a:pt x="345" y="996"/>
                  </a:cubicBezTo>
                  <a:cubicBezTo>
                    <a:pt x="353" y="992"/>
                    <a:pt x="362" y="977"/>
                    <a:pt x="377" y="970"/>
                  </a:cubicBezTo>
                  <a:cubicBezTo>
                    <a:pt x="374" y="955"/>
                    <a:pt x="373" y="928"/>
                    <a:pt x="378" y="915"/>
                  </a:cubicBezTo>
                  <a:cubicBezTo>
                    <a:pt x="383" y="901"/>
                    <a:pt x="384" y="910"/>
                    <a:pt x="415" y="896"/>
                  </a:cubicBezTo>
                  <a:cubicBezTo>
                    <a:pt x="446" y="882"/>
                    <a:pt x="464" y="875"/>
                    <a:pt x="489" y="898"/>
                  </a:cubicBezTo>
                  <a:cubicBezTo>
                    <a:pt x="514" y="922"/>
                    <a:pt x="540" y="957"/>
                    <a:pt x="555" y="968"/>
                  </a:cubicBezTo>
                  <a:cubicBezTo>
                    <a:pt x="569" y="979"/>
                    <a:pt x="599" y="947"/>
                    <a:pt x="623" y="975"/>
                  </a:cubicBezTo>
                  <a:cubicBezTo>
                    <a:pt x="648" y="1003"/>
                    <a:pt x="650" y="983"/>
                    <a:pt x="671" y="968"/>
                  </a:cubicBezTo>
                  <a:cubicBezTo>
                    <a:pt x="692" y="953"/>
                    <a:pt x="705" y="957"/>
                    <a:pt x="704" y="940"/>
                  </a:cubicBezTo>
                  <a:cubicBezTo>
                    <a:pt x="702" y="923"/>
                    <a:pt x="704" y="904"/>
                    <a:pt x="754" y="918"/>
                  </a:cubicBezTo>
                  <a:cubicBezTo>
                    <a:pt x="774" y="933"/>
                    <a:pt x="777" y="953"/>
                    <a:pt x="782" y="955"/>
                  </a:cubicBezTo>
                  <a:cubicBezTo>
                    <a:pt x="787" y="958"/>
                    <a:pt x="812" y="967"/>
                    <a:pt x="822" y="947"/>
                  </a:cubicBezTo>
                  <a:cubicBezTo>
                    <a:pt x="831" y="928"/>
                    <a:pt x="820" y="900"/>
                    <a:pt x="851" y="897"/>
                  </a:cubicBezTo>
                  <a:cubicBezTo>
                    <a:pt x="882" y="894"/>
                    <a:pt x="912" y="893"/>
                    <a:pt x="917" y="861"/>
                  </a:cubicBezTo>
                  <a:cubicBezTo>
                    <a:pt x="922" y="829"/>
                    <a:pt x="912" y="811"/>
                    <a:pt x="944" y="793"/>
                  </a:cubicBezTo>
                  <a:cubicBezTo>
                    <a:pt x="973" y="777"/>
                    <a:pt x="969" y="764"/>
                    <a:pt x="1031" y="774"/>
                  </a:cubicBezTo>
                  <a:cubicBezTo>
                    <a:pt x="1037" y="765"/>
                    <a:pt x="1045" y="754"/>
                    <a:pt x="1057" y="734"/>
                  </a:cubicBezTo>
                  <a:cubicBezTo>
                    <a:pt x="1088" y="682"/>
                    <a:pt x="1092" y="649"/>
                    <a:pt x="1136" y="626"/>
                  </a:cubicBezTo>
                  <a:cubicBezTo>
                    <a:pt x="1179" y="604"/>
                    <a:pt x="1188" y="586"/>
                    <a:pt x="1188" y="556"/>
                  </a:cubicBezTo>
                  <a:cubicBezTo>
                    <a:pt x="1188" y="526"/>
                    <a:pt x="1136" y="530"/>
                    <a:pt x="1201" y="504"/>
                  </a:cubicBezTo>
                  <a:cubicBezTo>
                    <a:pt x="1267" y="478"/>
                    <a:pt x="1293" y="508"/>
                    <a:pt x="1297" y="452"/>
                  </a:cubicBezTo>
                  <a:cubicBezTo>
                    <a:pt x="1302" y="397"/>
                    <a:pt x="1284" y="360"/>
                    <a:pt x="1336" y="337"/>
                  </a:cubicBezTo>
                  <a:cubicBezTo>
                    <a:pt x="1389" y="315"/>
                    <a:pt x="1433" y="274"/>
                    <a:pt x="1485" y="248"/>
                  </a:cubicBezTo>
                  <a:cubicBezTo>
                    <a:pt x="1537" y="223"/>
                    <a:pt x="1520" y="171"/>
                    <a:pt x="1572" y="208"/>
                  </a:cubicBezTo>
                  <a:cubicBezTo>
                    <a:pt x="1625" y="245"/>
                    <a:pt x="1660" y="223"/>
                    <a:pt x="1651" y="178"/>
                  </a:cubicBezTo>
                  <a:cubicBezTo>
                    <a:pt x="1642" y="134"/>
                    <a:pt x="1686" y="78"/>
                    <a:pt x="1638" y="71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43" name="Freeform 32"/>
            <p:cNvSpPr>
              <a:spLocks/>
            </p:cNvSpPr>
            <p:nvPr/>
          </p:nvSpPr>
          <p:spPr bwMode="auto">
            <a:xfrm>
              <a:off x="4114891" y="2042836"/>
              <a:ext cx="620358" cy="770446"/>
            </a:xfrm>
            <a:custGeom>
              <a:avLst/>
              <a:gdLst>
                <a:gd name="T0" fmla="*/ 1147 w 1348"/>
                <a:gd name="T1" fmla="*/ 478 h 1740"/>
                <a:gd name="T2" fmla="*/ 1107 w 1348"/>
                <a:gd name="T3" fmla="*/ 375 h 1740"/>
                <a:gd name="T4" fmla="*/ 1066 w 1348"/>
                <a:gd name="T5" fmla="*/ 326 h 1740"/>
                <a:gd name="T6" fmla="*/ 909 w 1348"/>
                <a:gd name="T7" fmla="*/ 249 h 1740"/>
                <a:gd name="T8" fmla="*/ 861 w 1348"/>
                <a:gd name="T9" fmla="*/ 126 h 1740"/>
                <a:gd name="T10" fmla="*/ 721 w 1348"/>
                <a:gd name="T11" fmla="*/ 34 h 1740"/>
                <a:gd name="T12" fmla="*/ 577 w 1348"/>
                <a:gd name="T13" fmla="*/ 126 h 1740"/>
                <a:gd name="T14" fmla="*/ 568 w 1348"/>
                <a:gd name="T15" fmla="*/ 230 h 1740"/>
                <a:gd name="T16" fmla="*/ 419 w 1348"/>
                <a:gd name="T17" fmla="*/ 267 h 1740"/>
                <a:gd name="T18" fmla="*/ 223 w 1348"/>
                <a:gd name="T19" fmla="*/ 363 h 1740"/>
                <a:gd name="T20" fmla="*/ 109 w 1348"/>
                <a:gd name="T21" fmla="*/ 256 h 1740"/>
                <a:gd name="T22" fmla="*/ 39 w 1348"/>
                <a:gd name="T23" fmla="*/ 382 h 1740"/>
                <a:gd name="T24" fmla="*/ 22 w 1348"/>
                <a:gd name="T25" fmla="*/ 497 h 1740"/>
                <a:gd name="T26" fmla="*/ 79 w 1348"/>
                <a:gd name="T27" fmla="*/ 593 h 1740"/>
                <a:gd name="T28" fmla="*/ 118 w 1348"/>
                <a:gd name="T29" fmla="*/ 666 h 1740"/>
                <a:gd name="T30" fmla="*/ 116 w 1348"/>
                <a:gd name="T31" fmla="*/ 732 h 1740"/>
                <a:gd name="T32" fmla="*/ 155 w 1348"/>
                <a:gd name="T33" fmla="*/ 806 h 1740"/>
                <a:gd name="T34" fmla="*/ 201 w 1348"/>
                <a:gd name="T35" fmla="*/ 888 h 1740"/>
                <a:gd name="T36" fmla="*/ 164 w 1348"/>
                <a:gd name="T37" fmla="*/ 1008 h 1740"/>
                <a:gd name="T38" fmla="*/ 72 w 1348"/>
                <a:gd name="T39" fmla="*/ 1064 h 1740"/>
                <a:gd name="T40" fmla="*/ 33 w 1348"/>
                <a:gd name="T41" fmla="*/ 1171 h 1740"/>
                <a:gd name="T42" fmla="*/ 122 w 1348"/>
                <a:gd name="T43" fmla="*/ 1288 h 1740"/>
                <a:gd name="T44" fmla="*/ 181 w 1348"/>
                <a:gd name="T45" fmla="*/ 1399 h 1740"/>
                <a:gd name="T46" fmla="*/ 131 w 1348"/>
                <a:gd name="T47" fmla="*/ 1540 h 1740"/>
                <a:gd name="T48" fmla="*/ 122 w 1348"/>
                <a:gd name="T49" fmla="*/ 1683 h 1740"/>
                <a:gd name="T50" fmla="*/ 221 w 1348"/>
                <a:gd name="T51" fmla="*/ 1701 h 1740"/>
                <a:gd name="T52" fmla="*/ 360 w 1348"/>
                <a:gd name="T53" fmla="*/ 1724 h 1740"/>
                <a:gd name="T54" fmla="*/ 446 w 1348"/>
                <a:gd name="T55" fmla="*/ 1718 h 1740"/>
                <a:gd name="T56" fmla="*/ 536 w 1348"/>
                <a:gd name="T57" fmla="*/ 1717 h 1740"/>
                <a:gd name="T58" fmla="*/ 490 w 1348"/>
                <a:gd name="T59" fmla="*/ 1597 h 1740"/>
                <a:gd name="T60" fmla="*/ 582 w 1348"/>
                <a:gd name="T61" fmla="*/ 1477 h 1740"/>
                <a:gd name="T62" fmla="*/ 684 w 1348"/>
                <a:gd name="T63" fmla="*/ 1344 h 1740"/>
                <a:gd name="T64" fmla="*/ 792 w 1348"/>
                <a:gd name="T65" fmla="*/ 1241 h 1740"/>
                <a:gd name="T66" fmla="*/ 962 w 1348"/>
                <a:gd name="T67" fmla="*/ 1152 h 1740"/>
                <a:gd name="T68" fmla="*/ 924 w 1348"/>
                <a:gd name="T69" fmla="*/ 1018 h 1740"/>
                <a:gd name="T70" fmla="*/ 841 w 1348"/>
                <a:gd name="T71" fmla="*/ 1049 h 1740"/>
                <a:gd name="T72" fmla="*/ 723 w 1348"/>
                <a:gd name="T73" fmla="*/ 1021 h 1740"/>
                <a:gd name="T74" fmla="*/ 723 w 1348"/>
                <a:gd name="T75" fmla="*/ 907 h 1740"/>
                <a:gd name="T76" fmla="*/ 680 w 1348"/>
                <a:gd name="T77" fmla="*/ 805 h 1740"/>
                <a:gd name="T78" fmla="*/ 602 w 1348"/>
                <a:gd name="T79" fmla="*/ 860 h 1740"/>
                <a:gd name="T80" fmla="*/ 444 w 1348"/>
                <a:gd name="T81" fmla="*/ 843 h 1740"/>
                <a:gd name="T82" fmla="*/ 412 w 1348"/>
                <a:gd name="T83" fmla="*/ 721 h 1740"/>
                <a:gd name="T84" fmla="*/ 484 w 1348"/>
                <a:gd name="T85" fmla="*/ 663 h 1740"/>
                <a:gd name="T86" fmla="*/ 546 w 1348"/>
                <a:gd name="T87" fmla="*/ 540 h 1740"/>
                <a:gd name="T88" fmla="*/ 634 w 1348"/>
                <a:gd name="T89" fmla="*/ 482 h 1740"/>
                <a:gd name="T90" fmla="*/ 798 w 1348"/>
                <a:gd name="T91" fmla="*/ 552 h 1740"/>
                <a:gd name="T92" fmla="*/ 838 w 1348"/>
                <a:gd name="T93" fmla="*/ 649 h 1740"/>
                <a:gd name="T94" fmla="*/ 867 w 1348"/>
                <a:gd name="T95" fmla="*/ 757 h 1740"/>
                <a:gd name="T96" fmla="*/ 962 w 1348"/>
                <a:gd name="T97" fmla="*/ 824 h 1740"/>
                <a:gd name="T98" fmla="*/ 996 w 1348"/>
                <a:gd name="T99" fmla="*/ 895 h 1740"/>
                <a:gd name="T100" fmla="*/ 1123 w 1348"/>
                <a:gd name="T101" fmla="*/ 875 h 1740"/>
                <a:gd name="T102" fmla="*/ 1293 w 1348"/>
                <a:gd name="T103" fmla="*/ 667 h 1740"/>
                <a:gd name="T104" fmla="*/ 1251 w 1348"/>
                <a:gd name="T105" fmla="*/ 514 h 1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48" h="1740">
                  <a:moveTo>
                    <a:pt x="1251" y="514"/>
                  </a:moveTo>
                  <a:cubicBezTo>
                    <a:pt x="1243" y="491"/>
                    <a:pt x="1177" y="482"/>
                    <a:pt x="1147" y="478"/>
                  </a:cubicBezTo>
                  <a:cubicBezTo>
                    <a:pt x="1116" y="475"/>
                    <a:pt x="1101" y="473"/>
                    <a:pt x="1077" y="438"/>
                  </a:cubicBezTo>
                  <a:cubicBezTo>
                    <a:pt x="1053" y="402"/>
                    <a:pt x="1103" y="402"/>
                    <a:pt x="1107" y="375"/>
                  </a:cubicBezTo>
                  <a:cubicBezTo>
                    <a:pt x="1110" y="357"/>
                    <a:pt x="1122" y="337"/>
                    <a:pt x="1136" y="319"/>
                  </a:cubicBezTo>
                  <a:cubicBezTo>
                    <a:pt x="1111" y="323"/>
                    <a:pt x="1083" y="326"/>
                    <a:pt x="1066" y="326"/>
                  </a:cubicBezTo>
                  <a:cubicBezTo>
                    <a:pt x="1027" y="326"/>
                    <a:pt x="996" y="352"/>
                    <a:pt x="961" y="326"/>
                  </a:cubicBezTo>
                  <a:cubicBezTo>
                    <a:pt x="926" y="300"/>
                    <a:pt x="939" y="263"/>
                    <a:pt x="909" y="249"/>
                  </a:cubicBezTo>
                  <a:cubicBezTo>
                    <a:pt x="878" y="234"/>
                    <a:pt x="878" y="223"/>
                    <a:pt x="878" y="189"/>
                  </a:cubicBezTo>
                  <a:cubicBezTo>
                    <a:pt x="878" y="156"/>
                    <a:pt x="887" y="141"/>
                    <a:pt x="861" y="126"/>
                  </a:cubicBezTo>
                  <a:cubicBezTo>
                    <a:pt x="834" y="111"/>
                    <a:pt x="795" y="52"/>
                    <a:pt x="795" y="52"/>
                  </a:cubicBezTo>
                  <a:cubicBezTo>
                    <a:pt x="795" y="52"/>
                    <a:pt x="773" y="0"/>
                    <a:pt x="721" y="34"/>
                  </a:cubicBezTo>
                  <a:cubicBezTo>
                    <a:pt x="668" y="67"/>
                    <a:pt x="734" y="52"/>
                    <a:pt x="668" y="67"/>
                  </a:cubicBezTo>
                  <a:cubicBezTo>
                    <a:pt x="603" y="82"/>
                    <a:pt x="572" y="97"/>
                    <a:pt x="577" y="126"/>
                  </a:cubicBezTo>
                  <a:cubicBezTo>
                    <a:pt x="581" y="156"/>
                    <a:pt x="598" y="171"/>
                    <a:pt x="603" y="193"/>
                  </a:cubicBezTo>
                  <a:cubicBezTo>
                    <a:pt x="607" y="215"/>
                    <a:pt x="594" y="245"/>
                    <a:pt x="568" y="230"/>
                  </a:cubicBezTo>
                  <a:cubicBezTo>
                    <a:pt x="542" y="215"/>
                    <a:pt x="515" y="189"/>
                    <a:pt x="489" y="226"/>
                  </a:cubicBezTo>
                  <a:cubicBezTo>
                    <a:pt x="463" y="263"/>
                    <a:pt x="446" y="289"/>
                    <a:pt x="419" y="267"/>
                  </a:cubicBezTo>
                  <a:cubicBezTo>
                    <a:pt x="393" y="245"/>
                    <a:pt x="371" y="249"/>
                    <a:pt x="341" y="282"/>
                  </a:cubicBezTo>
                  <a:cubicBezTo>
                    <a:pt x="310" y="315"/>
                    <a:pt x="262" y="401"/>
                    <a:pt x="223" y="363"/>
                  </a:cubicBezTo>
                  <a:cubicBezTo>
                    <a:pt x="183" y="326"/>
                    <a:pt x="223" y="267"/>
                    <a:pt x="192" y="245"/>
                  </a:cubicBezTo>
                  <a:cubicBezTo>
                    <a:pt x="162" y="223"/>
                    <a:pt x="140" y="226"/>
                    <a:pt x="109" y="256"/>
                  </a:cubicBezTo>
                  <a:cubicBezTo>
                    <a:pt x="79" y="286"/>
                    <a:pt x="74" y="297"/>
                    <a:pt x="74" y="326"/>
                  </a:cubicBezTo>
                  <a:cubicBezTo>
                    <a:pt x="74" y="356"/>
                    <a:pt x="57" y="378"/>
                    <a:pt x="39" y="382"/>
                  </a:cubicBezTo>
                  <a:cubicBezTo>
                    <a:pt x="22" y="386"/>
                    <a:pt x="26" y="393"/>
                    <a:pt x="22" y="430"/>
                  </a:cubicBezTo>
                  <a:cubicBezTo>
                    <a:pt x="17" y="467"/>
                    <a:pt x="44" y="486"/>
                    <a:pt x="22" y="497"/>
                  </a:cubicBezTo>
                  <a:cubicBezTo>
                    <a:pt x="0" y="508"/>
                    <a:pt x="13" y="519"/>
                    <a:pt x="31" y="549"/>
                  </a:cubicBezTo>
                  <a:cubicBezTo>
                    <a:pt x="48" y="578"/>
                    <a:pt x="83" y="578"/>
                    <a:pt x="79" y="593"/>
                  </a:cubicBezTo>
                  <a:cubicBezTo>
                    <a:pt x="78" y="595"/>
                    <a:pt x="78" y="598"/>
                    <a:pt x="78" y="601"/>
                  </a:cubicBezTo>
                  <a:cubicBezTo>
                    <a:pt x="114" y="615"/>
                    <a:pt x="114" y="644"/>
                    <a:pt x="118" y="666"/>
                  </a:cubicBezTo>
                  <a:cubicBezTo>
                    <a:pt x="122" y="690"/>
                    <a:pt x="149" y="669"/>
                    <a:pt x="164" y="697"/>
                  </a:cubicBezTo>
                  <a:cubicBezTo>
                    <a:pt x="179" y="725"/>
                    <a:pt x="146" y="725"/>
                    <a:pt x="116" y="732"/>
                  </a:cubicBezTo>
                  <a:cubicBezTo>
                    <a:pt x="85" y="740"/>
                    <a:pt x="116" y="732"/>
                    <a:pt x="81" y="766"/>
                  </a:cubicBezTo>
                  <a:cubicBezTo>
                    <a:pt x="46" y="799"/>
                    <a:pt x="124" y="806"/>
                    <a:pt x="155" y="806"/>
                  </a:cubicBezTo>
                  <a:cubicBezTo>
                    <a:pt x="186" y="806"/>
                    <a:pt x="179" y="825"/>
                    <a:pt x="179" y="842"/>
                  </a:cubicBezTo>
                  <a:cubicBezTo>
                    <a:pt x="179" y="858"/>
                    <a:pt x="179" y="862"/>
                    <a:pt x="201" y="888"/>
                  </a:cubicBezTo>
                  <a:cubicBezTo>
                    <a:pt x="223" y="914"/>
                    <a:pt x="203" y="938"/>
                    <a:pt x="199" y="955"/>
                  </a:cubicBezTo>
                  <a:cubicBezTo>
                    <a:pt x="194" y="971"/>
                    <a:pt x="183" y="982"/>
                    <a:pt x="164" y="1008"/>
                  </a:cubicBezTo>
                  <a:cubicBezTo>
                    <a:pt x="144" y="1034"/>
                    <a:pt x="118" y="1021"/>
                    <a:pt x="87" y="1010"/>
                  </a:cubicBezTo>
                  <a:cubicBezTo>
                    <a:pt x="57" y="999"/>
                    <a:pt x="72" y="1047"/>
                    <a:pt x="72" y="1064"/>
                  </a:cubicBezTo>
                  <a:cubicBezTo>
                    <a:pt x="72" y="1081"/>
                    <a:pt x="72" y="1077"/>
                    <a:pt x="72" y="1110"/>
                  </a:cubicBezTo>
                  <a:cubicBezTo>
                    <a:pt x="72" y="1144"/>
                    <a:pt x="44" y="1133"/>
                    <a:pt x="33" y="1171"/>
                  </a:cubicBezTo>
                  <a:cubicBezTo>
                    <a:pt x="22" y="1210"/>
                    <a:pt x="46" y="1234"/>
                    <a:pt x="83" y="1246"/>
                  </a:cubicBezTo>
                  <a:cubicBezTo>
                    <a:pt x="120" y="1257"/>
                    <a:pt x="122" y="1270"/>
                    <a:pt x="122" y="1288"/>
                  </a:cubicBezTo>
                  <a:cubicBezTo>
                    <a:pt x="122" y="1307"/>
                    <a:pt x="138" y="1320"/>
                    <a:pt x="159" y="1338"/>
                  </a:cubicBezTo>
                  <a:cubicBezTo>
                    <a:pt x="181" y="1357"/>
                    <a:pt x="183" y="1375"/>
                    <a:pt x="181" y="1399"/>
                  </a:cubicBezTo>
                  <a:cubicBezTo>
                    <a:pt x="179" y="1424"/>
                    <a:pt x="170" y="1438"/>
                    <a:pt x="146" y="1470"/>
                  </a:cubicBezTo>
                  <a:cubicBezTo>
                    <a:pt x="122" y="1501"/>
                    <a:pt x="127" y="1500"/>
                    <a:pt x="131" y="1540"/>
                  </a:cubicBezTo>
                  <a:cubicBezTo>
                    <a:pt x="135" y="1581"/>
                    <a:pt x="118" y="1581"/>
                    <a:pt x="90" y="1601"/>
                  </a:cubicBezTo>
                  <a:cubicBezTo>
                    <a:pt x="61" y="1622"/>
                    <a:pt x="81" y="1655"/>
                    <a:pt x="122" y="1683"/>
                  </a:cubicBezTo>
                  <a:cubicBezTo>
                    <a:pt x="130" y="1688"/>
                    <a:pt x="134" y="1693"/>
                    <a:pt x="137" y="1697"/>
                  </a:cubicBezTo>
                  <a:cubicBezTo>
                    <a:pt x="170" y="1691"/>
                    <a:pt x="204" y="1699"/>
                    <a:pt x="221" y="1701"/>
                  </a:cubicBezTo>
                  <a:cubicBezTo>
                    <a:pt x="245" y="1705"/>
                    <a:pt x="264" y="1716"/>
                    <a:pt x="297" y="1722"/>
                  </a:cubicBezTo>
                  <a:cubicBezTo>
                    <a:pt x="330" y="1727"/>
                    <a:pt x="334" y="1729"/>
                    <a:pt x="360" y="1724"/>
                  </a:cubicBezTo>
                  <a:cubicBezTo>
                    <a:pt x="387" y="1718"/>
                    <a:pt x="382" y="1722"/>
                    <a:pt x="404" y="1731"/>
                  </a:cubicBezTo>
                  <a:cubicBezTo>
                    <a:pt x="426" y="1740"/>
                    <a:pt x="437" y="1737"/>
                    <a:pt x="446" y="1718"/>
                  </a:cubicBezTo>
                  <a:cubicBezTo>
                    <a:pt x="485" y="1672"/>
                    <a:pt x="485" y="1716"/>
                    <a:pt x="520" y="1716"/>
                  </a:cubicBezTo>
                  <a:cubicBezTo>
                    <a:pt x="528" y="1716"/>
                    <a:pt x="533" y="1716"/>
                    <a:pt x="536" y="1717"/>
                  </a:cubicBezTo>
                  <a:cubicBezTo>
                    <a:pt x="547" y="1706"/>
                    <a:pt x="555" y="1692"/>
                    <a:pt x="536" y="1675"/>
                  </a:cubicBezTo>
                  <a:cubicBezTo>
                    <a:pt x="500" y="1641"/>
                    <a:pt x="467" y="1627"/>
                    <a:pt x="490" y="1597"/>
                  </a:cubicBezTo>
                  <a:cubicBezTo>
                    <a:pt x="513" y="1566"/>
                    <a:pt x="513" y="1552"/>
                    <a:pt x="539" y="1544"/>
                  </a:cubicBezTo>
                  <a:cubicBezTo>
                    <a:pt x="566" y="1536"/>
                    <a:pt x="562" y="1516"/>
                    <a:pt x="582" y="1477"/>
                  </a:cubicBezTo>
                  <a:cubicBezTo>
                    <a:pt x="602" y="1438"/>
                    <a:pt x="592" y="1391"/>
                    <a:pt x="634" y="1388"/>
                  </a:cubicBezTo>
                  <a:cubicBezTo>
                    <a:pt x="677" y="1386"/>
                    <a:pt x="664" y="1374"/>
                    <a:pt x="684" y="1344"/>
                  </a:cubicBezTo>
                  <a:cubicBezTo>
                    <a:pt x="703" y="1313"/>
                    <a:pt x="720" y="1322"/>
                    <a:pt x="733" y="1313"/>
                  </a:cubicBezTo>
                  <a:cubicBezTo>
                    <a:pt x="746" y="1305"/>
                    <a:pt x="736" y="1244"/>
                    <a:pt x="792" y="1241"/>
                  </a:cubicBezTo>
                  <a:cubicBezTo>
                    <a:pt x="847" y="1238"/>
                    <a:pt x="887" y="1252"/>
                    <a:pt x="906" y="1219"/>
                  </a:cubicBezTo>
                  <a:cubicBezTo>
                    <a:pt x="926" y="1185"/>
                    <a:pt x="952" y="1180"/>
                    <a:pt x="962" y="1152"/>
                  </a:cubicBezTo>
                  <a:cubicBezTo>
                    <a:pt x="968" y="1135"/>
                    <a:pt x="976" y="1125"/>
                    <a:pt x="985" y="1110"/>
                  </a:cubicBezTo>
                  <a:cubicBezTo>
                    <a:pt x="953" y="1082"/>
                    <a:pt x="922" y="1049"/>
                    <a:pt x="924" y="1018"/>
                  </a:cubicBezTo>
                  <a:cubicBezTo>
                    <a:pt x="913" y="1022"/>
                    <a:pt x="902" y="1028"/>
                    <a:pt x="897" y="1035"/>
                  </a:cubicBezTo>
                  <a:cubicBezTo>
                    <a:pt x="883" y="1052"/>
                    <a:pt x="874" y="1066"/>
                    <a:pt x="841" y="1049"/>
                  </a:cubicBezTo>
                  <a:cubicBezTo>
                    <a:pt x="808" y="1032"/>
                    <a:pt x="802" y="999"/>
                    <a:pt x="782" y="1024"/>
                  </a:cubicBezTo>
                  <a:cubicBezTo>
                    <a:pt x="762" y="1049"/>
                    <a:pt x="746" y="1044"/>
                    <a:pt x="723" y="1021"/>
                  </a:cubicBezTo>
                  <a:cubicBezTo>
                    <a:pt x="700" y="999"/>
                    <a:pt x="690" y="969"/>
                    <a:pt x="707" y="957"/>
                  </a:cubicBezTo>
                  <a:cubicBezTo>
                    <a:pt x="723" y="946"/>
                    <a:pt x="736" y="924"/>
                    <a:pt x="723" y="907"/>
                  </a:cubicBezTo>
                  <a:cubicBezTo>
                    <a:pt x="710" y="891"/>
                    <a:pt x="710" y="866"/>
                    <a:pt x="710" y="843"/>
                  </a:cubicBezTo>
                  <a:cubicBezTo>
                    <a:pt x="710" y="821"/>
                    <a:pt x="707" y="799"/>
                    <a:pt x="680" y="805"/>
                  </a:cubicBezTo>
                  <a:cubicBezTo>
                    <a:pt x="654" y="810"/>
                    <a:pt x="631" y="818"/>
                    <a:pt x="631" y="838"/>
                  </a:cubicBezTo>
                  <a:cubicBezTo>
                    <a:pt x="631" y="857"/>
                    <a:pt x="621" y="877"/>
                    <a:pt x="602" y="860"/>
                  </a:cubicBezTo>
                  <a:cubicBezTo>
                    <a:pt x="582" y="843"/>
                    <a:pt x="572" y="835"/>
                    <a:pt x="536" y="846"/>
                  </a:cubicBezTo>
                  <a:cubicBezTo>
                    <a:pt x="500" y="857"/>
                    <a:pt x="467" y="863"/>
                    <a:pt x="444" y="843"/>
                  </a:cubicBezTo>
                  <a:cubicBezTo>
                    <a:pt x="422" y="824"/>
                    <a:pt x="395" y="807"/>
                    <a:pt x="395" y="782"/>
                  </a:cubicBezTo>
                  <a:cubicBezTo>
                    <a:pt x="395" y="757"/>
                    <a:pt x="389" y="735"/>
                    <a:pt x="412" y="721"/>
                  </a:cubicBezTo>
                  <a:cubicBezTo>
                    <a:pt x="435" y="707"/>
                    <a:pt x="438" y="696"/>
                    <a:pt x="458" y="693"/>
                  </a:cubicBezTo>
                  <a:cubicBezTo>
                    <a:pt x="477" y="691"/>
                    <a:pt x="494" y="677"/>
                    <a:pt x="484" y="663"/>
                  </a:cubicBezTo>
                  <a:cubicBezTo>
                    <a:pt x="474" y="649"/>
                    <a:pt x="451" y="604"/>
                    <a:pt x="481" y="585"/>
                  </a:cubicBezTo>
                  <a:cubicBezTo>
                    <a:pt x="510" y="565"/>
                    <a:pt x="543" y="571"/>
                    <a:pt x="546" y="540"/>
                  </a:cubicBezTo>
                  <a:cubicBezTo>
                    <a:pt x="549" y="510"/>
                    <a:pt x="543" y="507"/>
                    <a:pt x="572" y="485"/>
                  </a:cubicBezTo>
                  <a:cubicBezTo>
                    <a:pt x="602" y="463"/>
                    <a:pt x="608" y="460"/>
                    <a:pt x="634" y="482"/>
                  </a:cubicBezTo>
                  <a:cubicBezTo>
                    <a:pt x="661" y="504"/>
                    <a:pt x="693" y="538"/>
                    <a:pt x="733" y="532"/>
                  </a:cubicBezTo>
                  <a:cubicBezTo>
                    <a:pt x="772" y="527"/>
                    <a:pt x="831" y="527"/>
                    <a:pt x="798" y="552"/>
                  </a:cubicBezTo>
                  <a:cubicBezTo>
                    <a:pt x="766" y="577"/>
                    <a:pt x="762" y="604"/>
                    <a:pt x="779" y="616"/>
                  </a:cubicBezTo>
                  <a:cubicBezTo>
                    <a:pt x="795" y="627"/>
                    <a:pt x="802" y="646"/>
                    <a:pt x="838" y="649"/>
                  </a:cubicBezTo>
                  <a:cubicBezTo>
                    <a:pt x="874" y="652"/>
                    <a:pt x="893" y="668"/>
                    <a:pt x="870" y="693"/>
                  </a:cubicBezTo>
                  <a:cubicBezTo>
                    <a:pt x="847" y="718"/>
                    <a:pt x="854" y="743"/>
                    <a:pt x="867" y="757"/>
                  </a:cubicBezTo>
                  <a:cubicBezTo>
                    <a:pt x="880" y="771"/>
                    <a:pt x="923" y="788"/>
                    <a:pt x="933" y="805"/>
                  </a:cubicBezTo>
                  <a:cubicBezTo>
                    <a:pt x="942" y="821"/>
                    <a:pt x="949" y="818"/>
                    <a:pt x="962" y="824"/>
                  </a:cubicBezTo>
                  <a:cubicBezTo>
                    <a:pt x="975" y="830"/>
                    <a:pt x="982" y="852"/>
                    <a:pt x="982" y="866"/>
                  </a:cubicBezTo>
                  <a:cubicBezTo>
                    <a:pt x="982" y="876"/>
                    <a:pt x="990" y="881"/>
                    <a:pt x="996" y="895"/>
                  </a:cubicBezTo>
                  <a:cubicBezTo>
                    <a:pt x="1007" y="897"/>
                    <a:pt x="1021" y="903"/>
                    <a:pt x="1035" y="908"/>
                  </a:cubicBezTo>
                  <a:cubicBezTo>
                    <a:pt x="1066" y="919"/>
                    <a:pt x="1079" y="886"/>
                    <a:pt x="1123" y="875"/>
                  </a:cubicBezTo>
                  <a:cubicBezTo>
                    <a:pt x="1166" y="864"/>
                    <a:pt x="1223" y="853"/>
                    <a:pt x="1232" y="823"/>
                  </a:cubicBezTo>
                  <a:cubicBezTo>
                    <a:pt x="1241" y="793"/>
                    <a:pt x="1241" y="693"/>
                    <a:pt x="1293" y="667"/>
                  </a:cubicBezTo>
                  <a:cubicBezTo>
                    <a:pt x="1311" y="659"/>
                    <a:pt x="1329" y="649"/>
                    <a:pt x="1348" y="636"/>
                  </a:cubicBezTo>
                  <a:cubicBezTo>
                    <a:pt x="1317" y="593"/>
                    <a:pt x="1259" y="533"/>
                    <a:pt x="1251" y="514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44" name="Freeform 33"/>
            <p:cNvSpPr>
              <a:spLocks/>
            </p:cNvSpPr>
            <p:nvPr/>
          </p:nvSpPr>
          <p:spPr bwMode="auto">
            <a:xfrm>
              <a:off x="4293841" y="2246440"/>
              <a:ext cx="203803" cy="184486"/>
            </a:xfrm>
            <a:custGeom>
              <a:avLst/>
              <a:gdLst>
                <a:gd name="T0" fmla="*/ 347 w 442"/>
                <a:gd name="T1" fmla="*/ 322 h 417"/>
                <a:gd name="T2" fmla="*/ 399 w 442"/>
                <a:gd name="T3" fmla="*/ 286 h 417"/>
                <a:gd name="T4" fmla="*/ 393 w 442"/>
                <a:gd name="T5" fmla="*/ 219 h 417"/>
                <a:gd name="T6" fmla="*/ 424 w 442"/>
                <a:gd name="T7" fmla="*/ 183 h 417"/>
                <a:gd name="T8" fmla="*/ 390 w 442"/>
                <a:gd name="T9" fmla="*/ 156 h 417"/>
                <a:gd name="T10" fmla="*/ 409 w 442"/>
                <a:gd name="T11" fmla="*/ 92 h 417"/>
                <a:gd name="T12" fmla="*/ 344 w 442"/>
                <a:gd name="T13" fmla="*/ 72 h 417"/>
                <a:gd name="T14" fmla="*/ 245 w 442"/>
                <a:gd name="T15" fmla="*/ 22 h 417"/>
                <a:gd name="T16" fmla="*/ 183 w 442"/>
                <a:gd name="T17" fmla="*/ 25 h 417"/>
                <a:gd name="T18" fmla="*/ 157 w 442"/>
                <a:gd name="T19" fmla="*/ 80 h 417"/>
                <a:gd name="T20" fmla="*/ 92 w 442"/>
                <a:gd name="T21" fmla="*/ 125 h 417"/>
                <a:gd name="T22" fmla="*/ 95 w 442"/>
                <a:gd name="T23" fmla="*/ 203 h 417"/>
                <a:gd name="T24" fmla="*/ 69 w 442"/>
                <a:gd name="T25" fmla="*/ 233 h 417"/>
                <a:gd name="T26" fmla="*/ 23 w 442"/>
                <a:gd name="T27" fmla="*/ 261 h 417"/>
                <a:gd name="T28" fmla="*/ 6 w 442"/>
                <a:gd name="T29" fmla="*/ 322 h 417"/>
                <a:gd name="T30" fmla="*/ 55 w 442"/>
                <a:gd name="T31" fmla="*/ 383 h 417"/>
                <a:gd name="T32" fmla="*/ 147 w 442"/>
                <a:gd name="T33" fmla="*/ 386 h 417"/>
                <a:gd name="T34" fmla="*/ 213 w 442"/>
                <a:gd name="T35" fmla="*/ 400 h 417"/>
                <a:gd name="T36" fmla="*/ 242 w 442"/>
                <a:gd name="T37" fmla="*/ 378 h 417"/>
                <a:gd name="T38" fmla="*/ 291 w 442"/>
                <a:gd name="T39" fmla="*/ 345 h 417"/>
                <a:gd name="T40" fmla="*/ 306 w 442"/>
                <a:gd name="T41" fmla="*/ 345 h 417"/>
                <a:gd name="T42" fmla="*/ 347 w 442"/>
                <a:gd name="T43" fmla="*/ 322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2" h="417">
                  <a:moveTo>
                    <a:pt x="347" y="322"/>
                  </a:moveTo>
                  <a:cubicBezTo>
                    <a:pt x="383" y="325"/>
                    <a:pt x="406" y="311"/>
                    <a:pt x="399" y="286"/>
                  </a:cubicBezTo>
                  <a:cubicBezTo>
                    <a:pt x="393" y="261"/>
                    <a:pt x="367" y="247"/>
                    <a:pt x="393" y="219"/>
                  </a:cubicBezTo>
                  <a:cubicBezTo>
                    <a:pt x="408" y="204"/>
                    <a:pt x="416" y="194"/>
                    <a:pt x="424" y="183"/>
                  </a:cubicBezTo>
                  <a:cubicBezTo>
                    <a:pt x="408" y="176"/>
                    <a:pt x="401" y="163"/>
                    <a:pt x="390" y="156"/>
                  </a:cubicBezTo>
                  <a:cubicBezTo>
                    <a:pt x="373" y="144"/>
                    <a:pt x="377" y="117"/>
                    <a:pt x="409" y="92"/>
                  </a:cubicBezTo>
                  <a:cubicBezTo>
                    <a:pt x="442" y="67"/>
                    <a:pt x="383" y="67"/>
                    <a:pt x="344" y="72"/>
                  </a:cubicBezTo>
                  <a:cubicBezTo>
                    <a:pt x="304" y="78"/>
                    <a:pt x="272" y="44"/>
                    <a:pt x="245" y="22"/>
                  </a:cubicBezTo>
                  <a:cubicBezTo>
                    <a:pt x="219" y="0"/>
                    <a:pt x="213" y="3"/>
                    <a:pt x="183" y="25"/>
                  </a:cubicBezTo>
                  <a:cubicBezTo>
                    <a:pt x="154" y="47"/>
                    <a:pt x="160" y="50"/>
                    <a:pt x="157" y="80"/>
                  </a:cubicBezTo>
                  <a:cubicBezTo>
                    <a:pt x="154" y="111"/>
                    <a:pt x="121" y="105"/>
                    <a:pt x="92" y="125"/>
                  </a:cubicBezTo>
                  <a:cubicBezTo>
                    <a:pt x="62" y="144"/>
                    <a:pt x="85" y="189"/>
                    <a:pt x="95" y="203"/>
                  </a:cubicBezTo>
                  <a:cubicBezTo>
                    <a:pt x="105" y="217"/>
                    <a:pt x="88" y="231"/>
                    <a:pt x="69" y="233"/>
                  </a:cubicBezTo>
                  <a:cubicBezTo>
                    <a:pt x="49" y="236"/>
                    <a:pt x="46" y="247"/>
                    <a:pt x="23" y="261"/>
                  </a:cubicBezTo>
                  <a:cubicBezTo>
                    <a:pt x="0" y="275"/>
                    <a:pt x="6" y="297"/>
                    <a:pt x="6" y="322"/>
                  </a:cubicBezTo>
                  <a:cubicBezTo>
                    <a:pt x="6" y="347"/>
                    <a:pt x="33" y="364"/>
                    <a:pt x="55" y="383"/>
                  </a:cubicBezTo>
                  <a:cubicBezTo>
                    <a:pt x="78" y="403"/>
                    <a:pt x="111" y="397"/>
                    <a:pt x="147" y="386"/>
                  </a:cubicBezTo>
                  <a:cubicBezTo>
                    <a:pt x="183" y="375"/>
                    <a:pt x="193" y="383"/>
                    <a:pt x="213" y="400"/>
                  </a:cubicBezTo>
                  <a:cubicBezTo>
                    <a:pt x="232" y="417"/>
                    <a:pt x="242" y="397"/>
                    <a:pt x="242" y="378"/>
                  </a:cubicBezTo>
                  <a:cubicBezTo>
                    <a:pt x="242" y="358"/>
                    <a:pt x="265" y="350"/>
                    <a:pt x="291" y="345"/>
                  </a:cubicBezTo>
                  <a:cubicBezTo>
                    <a:pt x="297" y="343"/>
                    <a:pt x="302" y="344"/>
                    <a:pt x="306" y="345"/>
                  </a:cubicBezTo>
                  <a:cubicBezTo>
                    <a:pt x="318" y="332"/>
                    <a:pt x="333" y="321"/>
                    <a:pt x="347" y="322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53" name="Freeform 34"/>
            <p:cNvSpPr>
              <a:spLocks/>
            </p:cNvSpPr>
            <p:nvPr/>
          </p:nvSpPr>
          <p:spPr bwMode="auto">
            <a:xfrm>
              <a:off x="4433024" y="2327691"/>
              <a:ext cx="140177" cy="187354"/>
            </a:xfrm>
            <a:custGeom>
              <a:avLst/>
              <a:gdLst>
                <a:gd name="T0" fmla="*/ 292 w 306"/>
                <a:gd name="T1" fmla="*/ 223 h 423"/>
                <a:gd name="T2" fmla="*/ 272 w 306"/>
                <a:gd name="T3" fmla="*/ 181 h 423"/>
                <a:gd name="T4" fmla="*/ 243 w 306"/>
                <a:gd name="T5" fmla="*/ 162 h 423"/>
                <a:gd name="T6" fmla="*/ 177 w 306"/>
                <a:gd name="T7" fmla="*/ 114 h 423"/>
                <a:gd name="T8" fmla="*/ 180 w 306"/>
                <a:gd name="T9" fmla="*/ 50 h 423"/>
                <a:gd name="T10" fmla="*/ 148 w 306"/>
                <a:gd name="T11" fmla="*/ 6 h 423"/>
                <a:gd name="T12" fmla="*/ 123 w 306"/>
                <a:gd name="T13" fmla="*/ 0 h 423"/>
                <a:gd name="T14" fmla="*/ 92 w 306"/>
                <a:gd name="T15" fmla="*/ 36 h 423"/>
                <a:gd name="T16" fmla="*/ 98 w 306"/>
                <a:gd name="T17" fmla="*/ 103 h 423"/>
                <a:gd name="T18" fmla="*/ 46 w 306"/>
                <a:gd name="T19" fmla="*/ 139 h 423"/>
                <a:gd name="T20" fmla="*/ 5 w 306"/>
                <a:gd name="T21" fmla="*/ 162 h 423"/>
                <a:gd name="T22" fmla="*/ 20 w 306"/>
                <a:gd name="T23" fmla="*/ 200 h 423"/>
                <a:gd name="T24" fmla="*/ 33 w 306"/>
                <a:gd name="T25" fmla="*/ 264 h 423"/>
                <a:gd name="T26" fmla="*/ 17 w 306"/>
                <a:gd name="T27" fmla="*/ 314 h 423"/>
                <a:gd name="T28" fmla="*/ 33 w 306"/>
                <a:gd name="T29" fmla="*/ 378 h 423"/>
                <a:gd name="T30" fmla="*/ 92 w 306"/>
                <a:gd name="T31" fmla="*/ 381 h 423"/>
                <a:gd name="T32" fmla="*/ 151 w 306"/>
                <a:gd name="T33" fmla="*/ 406 h 423"/>
                <a:gd name="T34" fmla="*/ 207 w 306"/>
                <a:gd name="T35" fmla="*/ 392 h 423"/>
                <a:gd name="T36" fmla="*/ 234 w 306"/>
                <a:gd name="T37" fmla="*/ 375 h 423"/>
                <a:gd name="T38" fmla="*/ 236 w 306"/>
                <a:gd name="T39" fmla="*/ 362 h 423"/>
                <a:gd name="T40" fmla="*/ 280 w 306"/>
                <a:gd name="T41" fmla="*/ 269 h 423"/>
                <a:gd name="T42" fmla="*/ 306 w 306"/>
                <a:gd name="T43" fmla="*/ 252 h 423"/>
                <a:gd name="T44" fmla="*/ 292 w 306"/>
                <a:gd name="T45" fmla="*/ 2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6" h="423">
                  <a:moveTo>
                    <a:pt x="292" y="223"/>
                  </a:moveTo>
                  <a:cubicBezTo>
                    <a:pt x="292" y="209"/>
                    <a:pt x="285" y="187"/>
                    <a:pt x="272" y="181"/>
                  </a:cubicBezTo>
                  <a:cubicBezTo>
                    <a:pt x="259" y="175"/>
                    <a:pt x="252" y="178"/>
                    <a:pt x="243" y="162"/>
                  </a:cubicBezTo>
                  <a:cubicBezTo>
                    <a:pt x="233" y="145"/>
                    <a:pt x="190" y="128"/>
                    <a:pt x="177" y="114"/>
                  </a:cubicBezTo>
                  <a:cubicBezTo>
                    <a:pt x="164" y="100"/>
                    <a:pt x="157" y="75"/>
                    <a:pt x="180" y="50"/>
                  </a:cubicBezTo>
                  <a:cubicBezTo>
                    <a:pt x="203" y="25"/>
                    <a:pt x="184" y="9"/>
                    <a:pt x="148" y="6"/>
                  </a:cubicBezTo>
                  <a:cubicBezTo>
                    <a:pt x="137" y="5"/>
                    <a:pt x="130" y="3"/>
                    <a:pt x="123" y="0"/>
                  </a:cubicBezTo>
                  <a:cubicBezTo>
                    <a:pt x="115" y="11"/>
                    <a:pt x="107" y="21"/>
                    <a:pt x="92" y="36"/>
                  </a:cubicBezTo>
                  <a:cubicBezTo>
                    <a:pt x="66" y="64"/>
                    <a:pt x="92" y="78"/>
                    <a:pt x="98" y="103"/>
                  </a:cubicBezTo>
                  <a:cubicBezTo>
                    <a:pt x="105" y="128"/>
                    <a:pt x="82" y="142"/>
                    <a:pt x="46" y="139"/>
                  </a:cubicBezTo>
                  <a:cubicBezTo>
                    <a:pt x="32" y="138"/>
                    <a:pt x="17" y="149"/>
                    <a:pt x="5" y="162"/>
                  </a:cubicBezTo>
                  <a:cubicBezTo>
                    <a:pt x="18" y="166"/>
                    <a:pt x="20" y="183"/>
                    <a:pt x="20" y="200"/>
                  </a:cubicBezTo>
                  <a:cubicBezTo>
                    <a:pt x="20" y="223"/>
                    <a:pt x="20" y="248"/>
                    <a:pt x="33" y="264"/>
                  </a:cubicBezTo>
                  <a:cubicBezTo>
                    <a:pt x="46" y="281"/>
                    <a:pt x="33" y="303"/>
                    <a:pt x="17" y="314"/>
                  </a:cubicBezTo>
                  <a:cubicBezTo>
                    <a:pt x="0" y="326"/>
                    <a:pt x="10" y="356"/>
                    <a:pt x="33" y="378"/>
                  </a:cubicBezTo>
                  <a:cubicBezTo>
                    <a:pt x="56" y="401"/>
                    <a:pt x="72" y="406"/>
                    <a:pt x="92" y="381"/>
                  </a:cubicBezTo>
                  <a:cubicBezTo>
                    <a:pt x="112" y="356"/>
                    <a:pt x="118" y="389"/>
                    <a:pt x="151" y="406"/>
                  </a:cubicBezTo>
                  <a:cubicBezTo>
                    <a:pt x="184" y="423"/>
                    <a:pt x="193" y="409"/>
                    <a:pt x="207" y="392"/>
                  </a:cubicBezTo>
                  <a:cubicBezTo>
                    <a:pt x="212" y="385"/>
                    <a:pt x="223" y="379"/>
                    <a:pt x="234" y="375"/>
                  </a:cubicBezTo>
                  <a:cubicBezTo>
                    <a:pt x="234" y="370"/>
                    <a:pt x="235" y="366"/>
                    <a:pt x="236" y="362"/>
                  </a:cubicBezTo>
                  <a:cubicBezTo>
                    <a:pt x="249" y="325"/>
                    <a:pt x="271" y="299"/>
                    <a:pt x="280" y="269"/>
                  </a:cubicBezTo>
                  <a:cubicBezTo>
                    <a:pt x="284" y="253"/>
                    <a:pt x="294" y="250"/>
                    <a:pt x="306" y="252"/>
                  </a:cubicBezTo>
                  <a:cubicBezTo>
                    <a:pt x="300" y="238"/>
                    <a:pt x="292" y="233"/>
                    <a:pt x="292" y="22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54" name="Freeform 35"/>
            <p:cNvSpPr>
              <a:spLocks/>
            </p:cNvSpPr>
            <p:nvPr/>
          </p:nvSpPr>
          <p:spPr bwMode="auto">
            <a:xfrm>
              <a:off x="5128938" y="3886744"/>
              <a:ext cx="199827" cy="393826"/>
            </a:xfrm>
            <a:custGeom>
              <a:avLst/>
              <a:gdLst>
                <a:gd name="T0" fmla="*/ 172 w 434"/>
                <a:gd name="T1" fmla="*/ 136 h 890"/>
                <a:gd name="T2" fmla="*/ 137 w 434"/>
                <a:gd name="T3" fmla="*/ 212 h 890"/>
                <a:gd name="T4" fmla="*/ 102 w 434"/>
                <a:gd name="T5" fmla="*/ 249 h 890"/>
                <a:gd name="T6" fmla="*/ 78 w 434"/>
                <a:gd name="T7" fmla="*/ 336 h 890"/>
                <a:gd name="T8" fmla="*/ 50 w 434"/>
                <a:gd name="T9" fmla="*/ 406 h 890"/>
                <a:gd name="T10" fmla="*/ 43 w 434"/>
                <a:gd name="T11" fmla="*/ 445 h 890"/>
                <a:gd name="T12" fmla="*/ 13 w 434"/>
                <a:gd name="T13" fmla="*/ 506 h 890"/>
                <a:gd name="T14" fmla="*/ 32 w 434"/>
                <a:gd name="T15" fmla="*/ 545 h 890"/>
                <a:gd name="T16" fmla="*/ 28 w 434"/>
                <a:gd name="T17" fmla="*/ 625 h 890"/>
                <a:gd name="T18" fmla="*/ 72 w 434"/>
                <a:gd name="T19" fmla="*/ 668 h 890"/>
                <a:gd name="T20" fmla="*/ 111 w 434"/>
                <a:gd name="T21" fmla="*/ 734 h 890"/>
                <a:gd name="T22" fmla="*/ 185 w 434"/>
                <a:gd name="T23" fmla="*/ 773 h 890"/>
                <a:gd name="T24" fmla="*/ 244 w 434"/>
                <a:gd name="T25" fmla="*/ 834 h 890"/>
                <a:gd name="T26" fmla="*/ 284 w 434"/>
                <a:gd name="T27" fmla="*/ 888 h 890"/>
                <a:gd name="T28" fmla="*/ 312 w 434"/>
                <a:gd name="T29" fmla="*/ 855 h 890"/>
                <a:gd name="T30" fmla="*/ 301 w 434"/>
                <a:gd name="T31" fmla="*/ 788 h 890"/>
                <a:gd name="T32" fmla="*/ 318 w 434"/>
                <a:gd name="T33" fmla="*/ 705 h 890"/>
                <a:gd name="T34" fmla="*/ 364 w 434"/>
                <a:gd name="T35" fmla="*/ 619 h 890"/>
                <a:gd name="T36" fmla="*/ 377 w 434"/>
                <a:gd name="T37" fmla="*/ 580 h 890"/>
                <a:gd name="T38" fmla="*/ 388 w 434"/>
                <a:gd name="T39" fmla="*/ 492 h 890"/>
                <a:gd name="T40" fmla="*/ 401 w 434"/>
                <a:gd name="T41" fmla="*/ 438 h 890"/>
                <a:gd name="T42" fmla="*/ 397 w 434"/>
                <a:gd name="T43" fmla="*/ 386 h 890"/>
                <a:gd name="T44" fmla="*/ 419 w 434"/>
                <a:gd name="T45" fmla="*/ 336 h 890"/>
                <a:gd name="T46" fmla="*/ 404 w 434"/>
                <a:gd name="T47" fmla="*/ 278 h 890"/>
                <a:gd name="T48" fmla="*/ 432 w 434"/>
                <a:gd name="T49" fmla="*/ 206 h 890"/>
                <a:gd name="T50" fmla="*/ 406 w 434"/>
                <a:gd name="T51" fmla="*/ 115 h 890"/>
                <a:gd name="T52" fmla="*/ 406 w 434"/>
                <a:gd name="T53" fmla="*/ 45 h 890"/>
                <a:gd name="T54" fmla="*/ 329 w 434"/>
                <a:gd name="T55" fmla="*/ 30 h 890"/>
                <a:gd name="T56" fmla="*/ 294 w 434"/>
                <a:gd name="T57" fmla="*/ 15 h 890"/>
                <a:gd name="T58" fmla="*/ 238 w 434"/>
                <a:gd name="T59" fmla="*/ 62 h 890"/>
                <a:gd name="T60" fmla="*/ 183 w 434"/>
                <a:gd name="T61" fmla="*/ 93 h 890"/>
                <a:gd name="T62" fmla="*/ 172 w 434"/>
                <a:gd name="T63" fmla="*/ 136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4" h="890">
                  <a:moveTo>
                    <a:pt x="172" y="136"/>
                  </a:moveTo>
                  <a:cubicBezTo>
                    <a:pt x="172" y="136"/>
                    <a:pt x="166" y="208"/>
                    <a:pt x="137" y="212"/>
                  </a:cubicBezTo>
                  <a:cubicBezTo>
                    <a:pt x="109" y="215"/>
                    <a:pt x="111" y="225"/>
                    <a:pt x="102" y="249"/>
                  </a:cubicBezTo>
                  <a:cubicBezTo>
                    <a:pt x="93" y="273"/>
                    <a:pt x="93" y="317"/>
                    <a:pt x="78" y="336"/>
                  </a:cubicBezTo>
                  <a:cubicBezTo>
                    <a:pt x="63" y="354"/>
                    <a:pt x="48" y="391"/>
                    <a:pt x="50" y="406"/>
                  </a:cubicBezTo>
                  <a:cubicBezTo>
                    <a:pt x="52" y="421"/>
                    <a:pt x="56" y="434"/>
                    <a:pt x="43" y="445"/>
                  </a:cubicBezTo>
                  <a:cubicBezTo>
                    <a:pt x="30" y="456"/>
                    <a:pt x="8" y="484"/>
                    <a:pt x="13" y="506"/>
                  </a:cubicBezTo>
                  <a:cubicBezTo>
                    <a:pt x="17" y="529"/>
                    <a:pt x="32" y="516"/>
                    <a:pt x="32" y="545"/>
                  </a:cubicBezTo>
                  <a:cubicBezTo>
                    <a:pt x="32" y="575"/>
                    <a:pt x="0" y="595"/>
                    <a:pt x="28" y="625"/>
                  </a:cubicBezTo>
                  <a:cubicBezTo>
                    <a:pt x="56" y="655"/>
                    <a:pt x="67" y="649"/>
                    <a:pt x="72" y="668"/>
                  </a:cubicBezTo>
                  <a:cubicBezTo>
                    <a:pt x="76" y="686"/>
                    <a:pt x="83" y="710"/>
                    <a:pt x="111" y="734"/>
                  </a:cubicBezTo>
                  <a:cubicBezTo>
                    <a:pt x="139" y="758"/>
                    <a:pt x="166" y="747"/>
                    <a:pt x="185" y="773"/>
                  </a:cubicBezTo>
                  <a:cubicBezTo>
                    <a:pt x="205" y="799"/>
                    <a:pt x="240" y="808"/>
                    <a:pt x="244" y="834"/>
                  </a:cubicBezTo>
                  <a:cubicBezTo>
                    <a:pt x="249" y="860"/>
                    <a:pt x="266" y="886"/>
                    <a:pt x="284" y="888"/>
                  </a:cubicBezTo>
                  <a:cubicBezTo>
                    <a:pt x="301" y="890"/>
                    <a:pt x="325" y="881"/>
                    <a:pt x="312" y="855"/>
                  </a:cubicBezTo>
                  <a:cubicBezTo>
                    <a:pt x="299" y="829"/>
                    <a:pt x="308" y="816"/>
                    <a:pt x="301" y="788"/>
                  </a:cubicBezTo>
                  <a:cubicBezTo>
                    <a:pt x="294" y="760"/>
                    <a:pt x="294" y="727"/>
                    <a:pt x="318" y="705"/>
                  </a:cubicBezTo>
                  <a:cubicBezTo>
                    <a:pt x="342" y="682"/>
                    <a:pt x="362" y="645"/>
                    <a:pt x="364" y="619"/>
                  </a:cubicBezTo>
                  <a:cubicBezTo>
                    <a:pt x="366" y="593"/>
                    <a:pt x="358" y="593"/>
                    <a:pt x="377" y="580"/>
                  </a:cubicBezTo>
                  <a:cubicBezTo>
                    <a:pt x="397" y="568"/>
                    <a:pt x="371" y="512"/>
                    <a:pt x="388" y="492"/>
                  </a:cubicBezTo>
                  <a:cubicBezTo>
                    <a:pt x="406" y="471"/>
                    <a:pt x="415" y="451"/>
                    <a:pt x="401" y="438"/>
                  </a:cubicBezTo>
                  <a:cubicBezTo>
                    <a:pt x="388" y="425"/>
                    <a:pt x="380" y="395"/>
                    <a:pt x="397" y="386"/>
                  </a:cubicBezTo>
                  <a:cubicBezTo>
                    <a:pt x="415" y="377"/>
                    <a:pt x="432" y="356"/>
                    <a:pt x="419" y="336"/>
                  </a:cubicBezTo>
                  <a:cubicBezTo>
                    <a:pt x="406" y="315"/>
                    <a:pt x="397" y="306"/>
                    <a:pt x="404" y="278"/>
                  </a:cubicBezTo>
                  <a:cubicBezTo>
                    <a:pt x="410" y="251"/>
                    <a:pt x="430" y="239"/>
                    <a:pt x="432" y="206"/>
                  </a:cubicBezTo>
                  <a:cubicBezTo>
                    <a:pt x="434" y="173"/>
                    <a:pt x="401" y="149"/>
                    <a:pt x="406" y="115"/>
                  </a:cubicBezTo>
                  <a:cubicBezTo>
                    <a:pt x="410" y="82"/>
                    <a:pt x="423" y="58"/>
                    <a:pt x="406" y="45"/>
                  </a:cubicBezTo>
                  <a:cubicBezTo>
                    <a:pt x="388" y="32"/>
                    <a:pt x="340" y="41"/>
                    <a:pt x="329" y="30"/>
                  </a:cubicBezTo>
                  <a:cubicBezTo>
                    <a:pt x="318" y="19"/>
                    <a:pt x="312" y="0"/>
                    <a:pt x="294" y="15"/>
                  </a:cubicBezTo>
                  <a:cubicBezTo>
                    <a:pt x="277" y="30"/>
                    <a:pt x="259" y="56"/>
                    <a:pt x="238" y="62"/>
                  </a:cubicBezTo>
                  <a:cubicBezTo>
                    <a:pt x="216" y="67"/>
                    <a:pt x="198" y="78"/>
                    <a:pt x="183" y="93"/>
                  </a:cubicBezTo>
                  <a:cubicBezTo>
                    <a:pt x="168" y="108"/>
                    <a:pt x="172" y="113"/>
                    <a:pt x="172" y="13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55" name="Freeform 36"/>
            <p:cNvSpPr>
              <a:spLocks/>
            </p:cNvSpPr>
            <p:nvPr/>
          </p:nvSpPr>
          <p:spPr bwMode="auto">
            <a:xfrm>
              <a:off x="5541515" y="3938362"/>
              <a:ext cx="37778" cy="21030"/>
            </a:xfrm>
            <a:custGeom>
              <a:avLst/>
              <a:gdLst>
                <a:gd name="T0" fmla="*/ 53 w 81"/>
                <a:gd name="T1" fmla="*/ 2 h 48"/>
                <a:gd name="T2" fmla="*/ 5 w 81"/>
                <a:gd name="T3" fmla="*/ 19 h 48"/>
                <a:gd name="T4" fmla="*/ 31 w 81"/>
                <a:gd name="T5" fmla="*/ 45 h 48"/>
                <a:gd name="T6" fmla="*/ 53 w 81"/>
                <a:gd name="T7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48">
                  <a:moveTo>
                    <a:pt x="53" y="2"/>
                  </a:moveTo>
                  <a:cubicBezTo>
                    <a:pt x="53" y="2"/>
                    <a:pt x="0" y="0"/>
                    <a:pt x="5" y="19"/>
                  </a:cubicBezTo>
                  <a:cubicBezTo>
                    <a:pt x="9" y="37"/>
                    <a:pt x="5" y="41"/>
                    <a:pt x="31" y="45"/>
                  </a:cubicBezTo>
                  <a:cubicBezTo>
                    <a:pt x="57" y="48"/>
                    <a:pt x="81" y="15"/>
                    <a:pt x="53" y="2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56" name="Freeform 37"/>
            <p:cNvSpPr>
              <a:spLocks/>
            </p:cNvSpPr>
            <p:nvPr/>
          </p:nvSpPr>
          <p:spPr bwMode="auto">
            <a:xfrm>
              <a:off x="5592218" y="3915421"/>
              <a:ext cx="24854" cy="30588"/>
            </a:xfrm>
            <a:custGeom>
              <a:avLst/>
              <a:gdLst>
                <a:gd name="T0" fmla="*/ 33 w 55"/>
                <a:gd name="T1" fmla="*/ 0 h 69"/>
                <a:gd name="T2" fmla="*/ 3 w 55"/>
                <a:gd name="T3" fmla="*/ 34 h 69"/>
                <a:gd name="T4" fmla="*/ 35 w 55"/>
                <a:gd name="T5" fmla="*/ 50 h 69"/>
                <a:gd name="T6" fmla="*/ 33 w 55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69">
                  <a:moveTo>
                    <a:pt x="33" y="0"/>
                  </a:moveTo>
                  <a:cubicBezTo>
                    <a:pt x="33" y="0"/>
                    <a:pt x="0" y="15"/>
                    <a:pt x="3" y="34"/>
                  </a:cubicBezTo>
                  <a:cubicBezTo>
                    <a:pt x="5" y="52"/>
                    <a:pt x="31" y="69"/>
                    <a:pt x="35" y="50"/>
                  </a:cubicBezTo>
                  <a:cubicBezTo>
                    <a:pt x="40" y="32"/>
                    <a:pt x="55" y="4"/>
                    <a:pt x="33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  <p:sp>
          <p:nvSpPr>
            <p:cNvPr id="157" name="Freeform 38"/>
            <p:cNvSpPr>
              <a:spLocks/>
            </p:cNvSpPr>
            <p:nvPr/>
          </p:nvSpPr>
          <p:spPr bwMode="auto">
            <a:xfrm>
              <a:off x="5707541" y="3857112"/>
              <a:ext cx="35790" cy="24853"/>
            </a:xfrm>
            <a:custGeom>
              <a:avLst/>
              <a:gdLst>
                <a:gd name="T0" fmla="*/ 45 w 78"/>
                <a:gd name="T1" fmla="*/ 9 h 55"/>
                <a:gd name="T2" fmla="*/ 2 w 78"/>
                <a:gd name="T3" fmla="*/ 11 h 55"/>
                <a:gd name="T4" fmla="*/ 19 w 78"/>
                <a:gd name="T5" fmla="*/ 40 h 55"/>
                <a:gd name="T6" fmla="*/ 50 w 78"/>
                <a:gd name="T7" fmla="*/ 44 h 55"/>
                <a:gd name="T8" fmla="*/ 45 w 78"/>
                <a:gd name="T9" fmla="*/ 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55">
                  <a:moveTo>
                    <a:pt x="45" y="9"/>
                  </a:moveTo>
                  <a:cubicBezTo>
                    <a:pt x="45" y="9"/>
                    <a:pt x="0" y="0"/>
                    <a:pt x="2" y="11"/>
                  </a:cubicBezTo>
                  <a:cubicBezTo>
                    <a:pt x="4" y="22"/>
                    <a:pt x="15" y="28"/>
                    <a:pt x="19" y="40"/>
                  </a:cubicBezTo>
                  <a:cubicBezTo>
                    <a:pt x="24" y="53"/>
                    <a:pt x="43" y="55"/>
                    <a:pt x="50" y="44"/>
                  </a:cubicBezTo>
                  <a:cubicBezTo>
                    <a:pt x="56" y="33"/>
                    <a:pt x="78" y="9"/>
                    <a:pt x="45" y="9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sp>
        <p:nvSpPr>
          <p:cNvPr id="96" name="Text Box 10"/>
          <p:cNvSpPr txBox="1">
            <a:spLocks noChangeArrowheads="1"/>
          </p:cNvSpPr>
          <p:nvPr/>
        </p:nvSpPr>
        <p:spPr bwMode="auto">
          <a:xfrm>
            <a:off x="8641556" y="936025"/>
            <a:ext cx="2400432" cy="1058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57607" tIns="28804" rIns="57607" bIns="28804">
            <a:spAutoFit/>
          </a:bodyPr>
          <a:lstStyle/>
          <a:p>
            <a:pPr defTabSz="1371172">
              <a:lnSpc>
                <a:spcPct val="200000"/>
              </a:lnSpc>
            </a:pPr>
            <a:r>
              <a:rPr lang="zh-CN" altLang="en-US" sz="13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添加标题</a:t>
            </a:r>
            <a:endParaRPr lang="en-US" sz="1300" b="1" i="1" dirty="0">
              <a:solidFill>
                <a:srgbClr val="FFFFFF"/>
              </a:solidFill>
              <a:cs typeface="Open Sans" pitchFamily="34" charset="0"/>
            </a:endParaRPr>
          </a:p>
          <a:p>
            <a:pPr defTabSz="1371172"/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sz="1300" i="1" dirty="0">
              <a:solidFill>
                <a:srgbClr val="FFFFFF"/>
              </a:solidFill>
              <a:cs typeface="Open Sans" pitchFamily="34" charset="0"/>
            </a:endParaRPr>
          </a:p>
        </p:txBody>
      </p:sp>
      <p:grpSp>
        <p:nvGrpSpPr>
          <p:cNvPr id="98" name="Group 97"/>
          <p:cNvGrpSpPr/>
          <p:nvPr/>
        </p:nvGrpSpPr>
        <p:grpSpPr>
          <a:xfrm>
            <a:off x="7489349" y="1055940"/>
            <a:ext cx="902610" cy="907650"/>
            <a:chOff x="6217882" y="895350"/>
            <a:chExt cx="716318" cy="720428"/>
          </a:xfrm>
        </p:grpSpPr>
        <p:sp>
          <p:nvSpPr>
            <p:cNvPr id="97" name="Oval 96"/>
            <p:cNvSpPr/>
            <p:nvPr/>
          </p:nvSpPr>
          <p:spPr>
            <a:xfrm>
              <a:off x="6217882" y="895350"/>
              <a:ext cx="716318" cy="720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en-US" sz="11100">
                <a:solidFill>
                  <a:srgbClr val="FFFFFF"/>
                </a:solidFill>
              </a:endParaRPr>
            </a:p>
          </p:txBody>
        </p:sp>
        <p:grpSp>
          <p:nvGrpSpPr>
            <p:cNvPr id="92" name="Group 87"/>
            <p:cNvGrpSpPr/>
            <p:nvPr/>
          </p:nvGrpSpPr>
          <p:grpSpPr>
            <a:xfrm>
              <a:off x="6367749" y="1042677"/>
              <a:ext cx="428440" cy="428440"/>
              <a:chOff x="3369033" y="3395740"/>
              <a:chExt cx="428440" cy="428440"/>
            </a:xfrm>
          </p:grpSpPr>
          <p:sp>
            <p:nvSpPr>
              <p:cNvPr id="93" name="Freeform 39"/>
              <p:cNvSpPr>
                <a:spLocks noEditPoints="1"/>
              </p:cNvSpPr>
              <p:nvPr/>
            </p:nvSpPr>
            <p:spPr bwMode="auto">
              <a:xfrm>
                <a:off x="3369033" y="3395740"/>
                <a:ext cx="428440" cy="428440"/>
              </a:xfrm>
              <a:custGeom>
                <a:avLst/>
                <a:gdLst>
                  <a:gd name="T0" fmla="*/ 61 w 122"/>
                  <a:gd name="T1" fmla="*/ 0 h 122"/>
                  <a:gd name="T2" fmla="*/ 0 w 122"/>
                  <a:gd name="T3" fmla="*/ 61 h 122"/>
                  <a:gd name="T4" fmla="*/ 61 w 122"/>
                  <a:gd name="T5" fmla="*/ 122 h 122"/>
                  <a:gd name="T6" fmla="*/ 122 w 122"/>
                  <a:gd name="T7" fmla="*/ 61 h 122"/>
                  <a:gd name="T8" fmla="*/ 61 w 122"/>
                  <a:gd name="T9" fmla="*/ 0 h 122"/>
                  <a:gd name="T10" fmla="*/ 65 w 122"/>
                  <a:gd name="T11" fmla="*/ 109 h 122"/>
                  <a:gd name="T12" fmla="*/ 65 w 122"/>
                  <a:gd name="T13" fmla="*/ 102 h 122"/>
                  <a:gd name="T14" fmla="*/ 58 w 122"/>
                  <a:gd name="T15" fmla="*/ 102 h 122"/>
                  <a:gd name="T16" fmla="*/ 58 w 122"/>
                  <a:gd name="T17" fmla="*/ 109 h 122"/>
                  <a:gd name="T18" fmla="*/ 30 w 122"/>
                  <a:gd name="T19" fmla="*/ 97 h 122"/>
                  <a:gd name="T20" fmla="*/ 29 w 122"/>
                  <a:gd name="T21" fmla="*/ 97 h 122"/>
                  <a:gd name="T22" fmla="*/ 27 w 122"/>
                  <a:gd name="T23" fmla="*/ 95 h 122"/>
                  <a:gd name="T24" fmla="*/ 25 w 122"/>
                  <a:gd name="T25" fmla="*/ 93 h 122"/>
                  <a:gd name="T26" fmla="*/ 25 w 122"/>
                  <a:gd name="T27" fmla="*/ 92 h 122"/>
                  <a:gd name="T28" fmla="*/ 13 w 122"/>
                  <a:gd name="T29" fmla="*/ 64 h 122"/>
                  <a:gd name="T30" fmla="*/ 20 w 122"/>
                  <a:gd name="T31" fmla="*/ 64 h 122"/>
                  <a:gd name="T32" fmla="*/ 20 w 122"/>
                  <a:gd name="T33" fmla="*/ 57 h 122"/>
                  <a:gd name="T34" fmla="*/ 13 w 122"/>
                  <a:gd name="T35" fmla="*/ 57 h 122"/>
                  <a:gd name="T36" fmla="*/ 58 w 122"/>
                  <a:gd name="T37" fmla="*/ 13 h 122"/>
                  <a:gd name="T38" fmla="*/ 58 w 122"/>
                  <a:gd name="T39" fmla="*/ 20 h 122"/>
                  <a:gd name="T40" fmla="*/ 65 w 122"/>
                  <a:gd name="T41" fmla="*/ 20 h 122"/>
                  <a:gd name="T42" fmla="*/ 65 w 122"/>
                  <a:gd name="T43" fmla="*/ 13 h 122"/>
                  <a:gd name="T44" fmla="*/ 83 w 122"/>
                  <a:gd name="T45" fmla="*/ 18 h 122"/>
                  <a:gd name="T46" fmla="*/ 83 w 122"/>
                  <a:gd name="T47" fmla="*/ 18 h 122"/>
                  <a:gd name="T48" fmla="*/ 87 w 122"/>
                  <a:gd name="T49" fmla="*/ 20 h 122"/>
                  <a:gd name="T50" fmla="*/ 88 w 122"/>
                  <a:gd name="T51" fmla="*/ 21 h 122"/>
                  <a:gd name="T52" fmla="*/ 90 w 122"/>
                  <a:gd name="T53" fmla="*/ 23 h 122"/>
                  <a:gd name="T54" fmla="*/ 91 w 122"/>
                  <a:gd name="T55" fmla="*/ 24 h 122"/>
                  <a:gd name="T56" fmla="*/ 94 w 122"/>
                  <a:gd name="T57" fmla="*/ 25 h 122"/>
                  <a:gd name="T58" fmla="*/ 95 w 122"/>
                  <a:gd name="T59" fmla="*/ 27 h 122"/>
                  <a:gd name="T60" fmla="*/ 97 w 122"/>
                  <a:gd name="T61" fmla="*/ 28 h 122"/>
                  <a:gd name="T62" fmla="*/ 98 w 122"/>
                  <a:gd name="T63" fmla="*/ 31 h 122"/>
                  <a:gd name="T64" fmla="*/ 99 w 122"/>
                  <a:gd name="T65" fmla="*/ 32 h 122"/>
                  <a:gd name="T66" fmla="*/ 101 w 122"/>
                  <a:gd name="T67" fmla="*/ 34 h 122"/>
                  <a:gd name="T68" fmla="*/ 102 w 122"/>
                  <a:gd name="T69" fmla="*/ 35 h 122"/>
                  <a:gd name="T70" fmla="*/ 104 w 122"/>
                  <a:gd name="T71" fmla="*/ 39 h 122"/>
                  <a:gd name="T72" fmla="*/ 104 w 122"/>
                  <a:gd name="T73" fmla="*/ 39 h 122"/>
                  <a:gd name="T74" fmla="*/ 109 w 122"/>
                  <a:gd name="T75" fmla="*/ 57 h 122"/>
                  <a:gd name="T76" fmla="*/ 102 w 122"/>
                  <a:gd name="T77" fmla="*/ 57 h 122"/>
                  <a:gd name="T78" fmla="*/ 102 w 122"/>
                  <a:gd name="T79" fmla="*/ 64 h 122"/>
                  <a:gd name="T80" fmla="*/ 109 w 122"/>
                  <a:gd name="T81" fmla="*/ 64 h 122"/>
                  <a:gd name="T82" fmla="*/ 65 w 122"/>
                  <a:gd name="T83" fmla="*/ 10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2"/>
                      <a:pt x="61" y="122"/>
                    </a:cubicBezTo>
                    <a:cubicBezTo>
                      <a:pt x="95" y="122"/>
                      <a:pt x="122" y="95"/>
                      <a:pt x="122" y="61"/>
                    </a:cubicBezTo>
                    <a:cubicBezTo>
                      <a:pt x="122" y="27"/>
                      <a:pt x="95" y="0"/>
                      <a:pt x="61" y="0"/>
                    </a:cubicBezTo>
                    <a:close/>
                    <a:moveTo>
                      <a:pt x="65" y="109"/>
                    </a:moveTo>
                    <a:cubicBezTo>
                      <a:pt x="65" y="102"/>
                      <a:pt x="65" y="102"/>
                      <a:pt x="65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47" y="108"/>
                      <a:pt x="37" y="104"/>
                      <a:pt x="30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6"/>
                      <a:pt x="28" y="95"/>
                      <a:pt x="27" y="95"/>
                    </a:cubicBezTo>
                    <a:cubicBezTo>
                      <a:pt x="27" y="94"/>
                      <a:pt x="26" y="94"/>
                      <a:pt x="25" y="93"/>
                    </a:cubicBezTo>
                    <a:cubicBezTo>
                      <a:pt x="25" y="93"/>
                      <a:pt x="25" y="93"/>
                      <a:pt x="25" y="92"/>
                    </a:cubicBezTo>
                    <a:cubicBezTo>
                      <a:pt x="18" y="85"/>
                      <a:pt x="14" y="75"/>
                      <a:pt x="13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5" y="34"/>
                      <a:pt x="34" y="15"/>
                      <a:pt x="58" y="13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1" y="14"/>
                      <a:pt x="77" y="15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4" y="19"/>
                      <a:pt x="86" y="20"/>
                      <a:pt x="87" y="20"/>
                    </a:cubicBezTo>
                    <a:cubicBezTo>
                      <a:pt x="87" y="20"/>
                      <a:pt x="87" y="21"/>
                      <a:pt x="88" y="21"/>
                    </a:cubicBezTo>
                    <a:cubicBezTo>
                      <a:pt x="88" y="21"/>
                      <a:pt x="89" y="22"/>
                      <a:pt x="90" y="23"/>
                    </a:cubicBezTo>
                    <a:cubicBezTo>
                      <a:pt x="91" y="23"/>
                      <a:pt x="91" y="23"/>
                      <a:pt x="91" y="24"/>
                    </a:cubicBezTo>
                    <a:cubicBezTo>
                      <a:pt x="92" y="24"/>
                      <a:pt x="93" y="25"/>
                      <a:pt x="94" y="25"/>
                    </a:cubicBezTo>
                    <a:cubicBezTo>
                      <a:pt x="94" y="26"/>
                      <a:pt x="95" y="26"/>
                      <a:pt x="95" y="27"/>
                    </a:cubicBezTo>
                    <a:cubicBezTo>
                      <a:pt x="96" y="27"/>
                      <a:pt x="96" y="28"/>
                      <a:pt x="97" y="28"/>
                    </a:cubicBezTo>
                    <a:cubicBezTo>
                      <a:pt x="97" y="29"/>
                      <a:pt x="98" y="30"/>
                      <a:pt x="98" y="31"/>
                    </a:cubicBezTo>
                    <a:cubicBezTo>
                      <a:pt x="99" y="31"/>
                      <a:pt x="99" y="31"/>
                      <a:pt x="99" y="32"/>
                    </a:cubicBezTo>
                    <a:cubicBezTo>
                      <a:pt x="100" y="33"/>
                      <a:pt x="101" y="34"/>
                      <a:pt x="101" y="34"/>
                    </a:cubicBezTo>
                    <a:cubicBezTo>
                      <a:pt x="101" y="35"/>
                      <a:pt x="102" y="35"/>
                      <a:pt x="102" y="35"/>
                    </a:cubicBezTo>
                    <a:cubicBezTo>
                      <a:pt x="102" y="36"/>
                      <a:pt x="103" y="37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45"/>
                      <a:pt x="108" y="51"/>
                      <a:pt x="109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7" y="88"/>
                      <a:pt x="88" y="107"/>
                      <a:pt x="65" y="10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4" name="Freeform 40"/>
              <p:cNvSpPr>
                <a:spLocks noEditPoints="1"/>
              </p:cNvSpPr>
              <p:nvPr/>
            </p:nvSpPr>
            <p:spPr bwMode="auto">
              <a:xfrm>
                <a:off x="3531998" y="3500879"/>
                <a:ext cx="126166" cy="186621"/>
              </a:xfrm>
              <a:custGeom>
                <a:avLst/>
                <a:gdLst>
                  <a:gd name="T0" fmla="*/ 8 w 36"/>
                  <a:gd name="T1" fmla="*/ 29 h 53"/>
                  <a:gd name="T2" fmla="*/ 8 w 36"/>
                  <a:gd name="T3" fmla="*/ 29 h 53"/>
                  <a:gd name="T4" fmla="*/ 0 w 36"/>
                  <a:gd name="T5" fmla="*/ 53 h 53"/>
                  <a:gd name="T6" fmla="*/ 19 w 36"/>
                  <a:gd name="T7" fmla="*/ 36 h 53"/>
                  <a:gd name="T8" fmla="*/ 19 w 36"/>
                  <a:gd name="T9" fmla="*/ 36 h 53"/>
                  <a:gd name="T10" fmla="*/ 22 w 36"/>
                  <a:gd name="T11" fmla="*/ 33 h 53"/>
                  <a:gd name="T12" fmla="*/ 36 w 36"/>
                  <a:gd name="T13" fmla="*/ 0 h 53"/>
                  <a:gd name="T14" fmla="*/ 11 w 36"/>
                  <a:gd name="T15" fmla="*/ 25 h 53"/>
                  <a:gd name="T16" fmla="*/ 8 w 36"/>
                  <a:gd name="T17" fmla="*/ 29 h 53"/>
                  <a:gd name="T18" fmla="*/ 15 w 36"/>
                  <a:gd name="T19" fmla="*/ 28 h 53"/>
                  <a:gd name="T20" fmla="*/ 18 w 36"/>
                  <a:gd name="T21" fmla="*/ 31 h 53"/>
                  <a:gd name="T22" fmla="*/ 15 w 36"/>
                  <a:gd name="T23" fmla="*/ 34 h 53"/>
                  <a:gd name="T24" fmla="*/ 12 w 36"/>
                  <a:gd name="T25" fmla="*/ 31 h 53"/>
                  <a:gd name="T26" fmla="*/ 15 w 36"/>
                  <a:gd name="T27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3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1" y="35"/>
                      <a:pt x="22" y="33"/>
                      <a:pt x="22" y="3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8"/>
                      <a:pt x="8" y="29"/>
                    </a:cubicBezTo>
                    <a:close/>
                    <a:moveTo>
                      <a:pt x="15" y="28"/>
                    </a:moveTo>
                    <a:cubicBezTo>
                      <a:pt x="17" y="28"/>
                      <a:pt x="18" y="29"/>
                      <a:pt x="18" y="31"/>
                    </a:cubicBezTo>
                    <a:cubicBezTo>
                      <a:pt x="18" y="33"/>
                      <a:pt x="17" y="34"/>
                      <a:pt x="15" y="34"/>
                    </a:cubicBezTo>
                    <a:cubicBezTo>
                      <a:pt x="13" y="34"/>
                      <a:pt x="12" y="33"/>
                      <a:pt x="12" y="31"/>
                    </a:cubicBezTo>
                    <a:cubicBezTo>
                      <a:pt x="12" y="29"/>
                      <a:pt x="13" y="28"/>
                      <a:pt x="15" y="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95" name="Oval 41"/>
              <p:cNvSpPr>
                <a:spLocks noChangeArrowheads="1"/>
              </p:cNvSpPr>
              <p:nvPr/>
            </p:nvSpPr>
            <p:spPr bwMode="auto">
              <a:xfrm>
                <a:off x="3579310" y="3603390"/>
                <a:ext cx="10514" cy="1051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17" name="Text Box 10"/>
          <p:cNvSpPr txBox="1">
            <a:spLocks noChangeArrowheads="1"/>
          </p:cNvSpPr>
          <p:nvPr/>
        </p:nvSpPr>
        <p:spPr bwMode="auto">
          <a:xfrm>
            <a:off x="8641556" y="2155596"/>
            <a:ext cx="2400432" cy="1058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57607" tIns="28804" rIns="57607" bIns="28804">
            <a:spAutoFit/>
          </a:bodyPr>
          <a:lstStyle/>
          <a:p>
            <a:pPr defTabSz="1371172">
              <a:lnSpc>
                <a:spcPct val="200000"/>
              </a:lnSpc>
            </a:pPr>
            <a:r>
              <a:rPr lang="zh-CN" altLang="en-US" sz="13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添加标题</a:t>
            </a:r>
            <a:endParaRPr lang="en-US" altLang="zh-CN" sz="1300" b="1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defTabSz="1371172"/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altLang="zh-CN" sz="1300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grpSp>
        <p:nvGrpSpPr>
          <p:cNvPr id="141" name="Group 140"/>
          <p:cNvGrpSpPr/>
          <p:nvPr/>
        </p:nvGrpSpPr>
        <p:grpSpPr>
          <a:xfrm>
            <a:off x="7489349" y="2155596"/>
            <a:ext cx="902610" cy="907650"/>
            <a:chOff x="5943600" y="1710958"/>
            <a:chExt cx="716318" cy="720428"/>
          </a:xfrm>
        </p:grpSpPr>
        <p:sp>
          <p:nvSpPr>
            <p:cNvPr id="118" name="Oval 117"/>
            <p:cNvSpPr/>
            <p:nvPr/>
          </p:nvSpPr>
          <p:spPr>
            <a:xfrm>
              <a:off x="5943600" y="1710958"/>
              <a:ext cx="716318" cy="720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en-US" sz="11100">
                <a:solidFill>
                  <a:srgbClr val="FFFFFF"/>
                </a:solidFill>
              </a:endParaRPr>
            </a:p>
          </p:txBody>
        </p:sp>
        <p:grpSp>
          <p:nvGrpSpPr>
            <p:cNvPr id="111" name="Group 77"/>
            <p:cNvGrpSpPr>
              <a:grpSpLocks noChangeAspect="1"/>
            </p:cNvGrpSpPr>
            <p:nvPr/>
          </p:nvGrpSpPr>
          <p:grpSpPr>
            <a:xfrm>
              <a:off x="6096000" y="1928269"/>
              <a:ext cx="439482" cy="309528"/>
              <a:chOff x="6040049" y="4182118"/>
              <a:chExt cx="521619" cy="459224"/>
            </a:xfrm>
            <a:solidFill>
              <a:schemeClr val="bg1"/>
            </a:solidFill>
          </p:grpSpPr>
          <p:sp>
            <p:nvSpPr>
              <p:cNvPr id="112" name="Freeform 84"/>
              <p:cNvSpPr>
                <a:spLocks/>
              </p:cNvSpPr>
              <p:nvPr/>
            </p:nvSpPr>
            <p:spPr bwMode="auto">
              <a:xfrm>
                <a:off x="6087469" y="4202084"/>
                <a:ext cx="194671" cy="419291"/>
              </a:xfrm>
              <a:custGeom>
                <a:avLst/>
                <a:gdLst>
                  <a:gd name="T0" fmla="*/ 52 w 59"/>
                  <a:gd name="T1" fmla="*/ 5 h 126"/>
                  <a:gd name="T2" fmla="*/ 9 w 59"/>
                  <a:gd name="T3" fmla="*/ 38 h 126"/>
                  <a:gd name="T4" fmla="*/ 0 w 59"/>
                  <a:gd name="T5" fmla="*/ 39 h 126"/>
                  <a:gd name="T6" fmla="*/ 0 w 59"/>
                  <a:gd name="T7" fmla="*/ 86 h 126"/>
                  <a:gd name="T8" fmla="*/ 9 w 59"/>
                  <a:gd name="T9" fmla="*/ 88 h 126"/>
                  <a:gd name="T10" fmla="*/ 51 w 59"/>
                  <a:gd name="T11" fmla="*/ 119 h 126"/>
                  <a:gd name="T12" fmla="*/ 59 w 59"/>
                  <a:gd name="T13" fmla="*/ 119 h 126"/>
                  <a:gd name="T14" fmla="*/ 59 w 59"/>
                  <a:gd name="T15" fmla="*/ 5 h 126"/>
                  <a:gd name="T16" fmla="*/ 52 w 59"/>
                  <a:gd name="T17" fmla="*/ 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26">
                    <a:moveTo>
                      <a:pt x="52" y="5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5" y="38"/>
                      <a:pt x="0" y="3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5" y="87"/>
                      <a:pt x="9" y="88"/>
                      <a:pt x="9" y="88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51" y="119"/>
                      <a:pt x="59" y="126"/>
                      <a:pt x="59" y="119"/>
                    </a:cubicBezTo>
                    <a:cubicBezTo>
                      <a:pt x="59" y="112"/>
                      <a:pt x="59" y="11"/>
                      <a:pt x="59" y="5"/>
                    </a:cubicBezTo>
                    <a:cubicBezTo>
                      <a:pt x="59" y="0"/>
                      <a:pt x="52" y="5"/>
                      <a:pt x="5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3" name="Freeform 85"/>
              <p:cNvSpPr>
                <a:spLocks/>
              </p:cNvSpPr>
              <p:nvPr/>
            </p:nvSpPr>
            <p:spPr bwMode="auto">
              <a:xfrm>
                <a:off x="6040049" y="4339353"/>
                <a:ext cx="27454" cy="147252"/>
              </a:xfrm>
              <a:custGeom>
                <a:avLst/>
                <a:gdLst>
                  <a:gd name="T0" fmla="*/ 0 w 8"/>
                  <a:gd name="T1" fmla="*/ 8 h 44"/>
                  <a:gd name="T2" fmla="*/ 0 w 8"/>
                  <a:gd name="T3" fmla="*/ 38 h 44"/>
                  <a:gd name="T4" fmla="*/ 8 w 8"/>
                  <a:gd name="T5" fmla="*/ 44 h 44"/>
                  <a:gd name="T6" fmla="*/ 8 w 8"/>
                  <a:gd name="T7" fmla="*/ 0 h 44"/>
                  <a:gd name="T8" fmla="*/ 0 w 8"/>
                  <a:gd name="T9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4">
                    <a:moveTo>
                      <a:pt x="0" y="8"/>
                    </a:moveTo>
                    <a:cubicBezTo>
                      <a:pt x="0" y="16"/>
                      <a:pt x="0" y="32"/>
                      <a:pt x="0" y="38"/>
                    </a:cubicBezTo>
                    <a:cubicBezTo>
                      <a:pt x="0" y="40"/>
                      <a:pt x="4" y="42"/>
                      <a:pt x="8" y="4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2"/>
                      <a:pt x="0" y="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4" name="Freeform 86"/>
              <p:cNvSpPr>
                <a:spLocks/>
              </p:cNvSpPr>
              <p:nvPr/>
            </p:nvSpPr>
            <p:spPr bwMode="auto">
              <a:xfrm>
                <a:off x="6329559" y="4296924"/>
                <a:ext cx="77370" cy="229612"/>
              </a:xfrm>
              <a:custGeom>
                <a:avLst/>
                <a:gdLst>
                  <a:gd name="T0" fmla="*/ 10 w 23"/>
                  <a:gd name="T1" fmla="*/ 2 h 69"/>
                  <a:gd name="T2" fmla="*/ 2 w 23"/>
                  <a:gd name="T3" fmla="*/ 2 h 69"/>
                  <a:gd name="T4" fmla="*/ 2 w 23"/>
                  <a:gd name="T5" fmla="*/ 10 h 69"/>
                  <a:gd name="T6" fmla="*/ 12 w 23"/>
                  <a:gd name="T7" fmla="*/ 35 h 69"/>
                  <a:gd name="T8" fmla="*/ 2 w 23"/>
                  <a:gd name="T9" fmla="*/ 60 h 69"/>
                  <a:gd name="T10" fmla="*/ 2 w 23"/>
                  <a:gd name="T11" fmla="*/ 67 h 69"/>
                  <a:gd name="T12" fmla="*/ 6 w 23"/>
                  <a:gd name="T13" fmla="*/ 69 h 69"/>
                  <a:gd name="T14" fmla="*/ 10 w 23"/>
                  <a:gd name="T15" fmla="*/ 67 h 69"/>
                  <a:gd name="T16" fmla="*/ 23 w 23"/>
                  <a:gd name="T17" fmla="*/ 35 h 69"/>
                  <a:gd name="T18" fmla="*/ 10 w 23"/>
                  <a:gd name="T19" fmla="*/ 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69">
                    <a:moveTo>
                      <a:pt x="10" y="2"/>
                    </a:moveTo>
                    <a:cubicBezTo>
                      <a:pt x="7" y="0"/>
                      <a:pt x="4" y="0"/>
                      <a:pt x="2" y="2"/>
                    </a:cubicBezTo>
                    <a:cubicBezTo>
                      <a:pt x="0" y="4"/>
                      <a:pt x="0" y="8"/>
                      <a:pt x="2" y="10"/>
                    </a:cubicBezTo>
                    <a:cubicBezTo>
                      <a:pt x="9" y="17"/>
                      <a:pt x="12" y="26"/>
                      <a:pt x="12" y="35"/>
                    </a:cubicBezTo>
                    <a:cubicBezTo>
                      <a:pt x="12" y="44"/>
                      <a:pt x="9" y="53"/>
                      <a:pt x="2" y="60"/>
                    </a:cubicBezTo>
                    <a:cubicBezTo>
                      <a:pt x="0" y="62"/>
                      <a:pt x="0" y="65"/>
                      <a:pt x="2" y="67"/>
                    </a:cubicBezTo>
                    <a:cubicBezTo>
                      <a:pt x="3" y="68"/>
                      <a:pt x="4" y="69"/>
                      <a:pt x="6" y="69"/>
                    </a:cubicBezTo>
                    <a:cubicBezTo>
                      <a:pt x="7" y="69"/>
                      <a:pt x="9" y="68"/>
                      <a:pt x="10" y="67"/>
                    </a:cubicBezTo>
                    <a:cubicBezTo>
                      <a:pt x="19" y="58"/>
                      <a:pt x="23" y="47"/>
                      <a:pt x="23" y="35"/>
                    </a:cubicBezTo>
                    <a:cubicBezTo>
                      <a:pt x="23" y="23"/>
                      <a:pt x="19" y="11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5" name="Freeform 87"/>
              <p:cNvSpPr>
                <a:spLocks/>
              </p:cNvSpPr>
              <p:nvPr/>
            </p:nvSpPr>
            <p:spPr bwMode="auto">
              <a:xfrm>
                <a:off x="6376980" y="4239521"/>
                <a:ext cx="102328" cy="341923"/>
              </a:xfrm>
              <a:custGeom>
                <a:avLst/>
                <a:gdLst>
                  <a:gd name="T0" fmla="*/ 10 w 31"/>
                  <a:gd name="T1" fmla="*/ 2 h 103"/>
                  <a:gd name="T2" fmla="*/ 3 w 31"/>
                  <a:gd name="T3" fmla="*/ 2 h 103"/>
                  <a:gd name="T4" fmla="*/ 3 w 31"/>
                  <a:gd name="T5" fmla="*/ 10 h 103"/>
                  <a:gd name="T6" fmla="*/ 20 w 31"/>
                  <a:gd name="T7" fmla="*/ 52 h 103"/>
                  <a:gd name="T8" fmla="*/ 3 w 31"/>
                  <a:gd name="T9" fmla="*/ 94 h 103"/>
                  <a:gd name="T10" fmla="*/ 3 w 31"/>
                  <a:gd name="T11" fmla="*/ 102 h 103"/>
                  <a:gd name="T12" fmla="*/ 6 w 31"/>
                  <a:gd name="T13" fmla="*/ 103 h 103"/>
                  <a:gd name="T14" fmla="*/ 10 w 31"/>
                  <a:gd name="T15" fmla="*/ 102 h 103"/>
                  <a:gd name="T16" fmla="*/ 31 w 31"/>
                  <a:gd name="T17" fmla="*/ 52 h 103"/>
                  <a:gd name="T18" fmla="*/ 10 w 31"/>
                  <a:gd name="T19" fmla="*/ 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103">
                    <a:moveTo>
                      <a:pt x="10" y="2"/>
                    </a:moveTo>
                    <a:cubicBezTo>
                      <a:pt x="8" y="0"/>
                      <a:pt x="5" y="0"/>
                      <a:pt x="3" y="2"/>
                    </a:cubicBezTo>
                    <a:cubicBezTo>
                      <a:pt x="0" y="4"/>
                      <a:pt x="0" y="8"/>
                      <a:pt x="3" y="10"/>
                    </a:cubicBezTo>
                    <a:cubicBezTo>
                      <a:pt x="14" y="21"/>
                      <a:pt x="20" y="37"/>
                      <a:pt x="20" y="52"/>
                    </a:cubicBezTo>
                    <a:cubicBezTo>
                      <a:pt x="20" y="67"/>
                      <a:pt x="14" y="82"/>
                      <a:pt x="3" y="94"/>
                    </a:cubicBezTo>
                    <a:cubicBezTo>
                      <a:pt x="0" y="96"/>
                      <a:pt x="0" y="100"/>
                      <a:pt x="3" y="102"/>
                    </a:cubicBezTo>
                    <a:cubicBezTo>
                      <a:pt x="4" y="103"/>
                      <a:pt x="5" y="103"/>
                      <a:pt x="6" y="103"/>
                    </a:cubicBezTo>
                    <a:cubicBezTo>
                      <a:pt x="8" y="103"/>
                      <a:pt x="9" y="103"/>
                      <a:pt x="10" y="102"/>
                    </a:cubicBezTo>
                    <a:cubicBezTo>
                      <a:pt x="24" y="88"/>
                      <a:pt x="31" y="70"/>
                      <a:pt x="31" y="52"/>
                    </a:cubicBezTo>
                    <a:cubicBezTo>
                      <a:pt x="31" y="34"/>
                      <a:pt x="24" y="16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6" name="Freeform 88"/>
              <p:cNvSpPr>
                <a:spLocks/>
              </p:cNvSpPr>
              <p:nvPr/>
            </p:nvSpPr>
            <p:spPr bwMode="auto">
              <a:xfrm>
                <a:off x="6436879" y="4182118"/>
                <a:ext cx="124789" cy="459224"/>
              </a:xfrm>
              <a:custGeom>
                <a:avLst/>
                <a:gdLst>
                  <a:gd name="T0" fmla="*/ 10 w 38"/>
                  <a:gd name="T1" fmla="*/ 2 h 138"/>
                  <a:gd name="T2" fmla="*/ 2 w 38"/>
                  <a:gd name="T3" fmla="*/ 2 h 138"/>
                  <a:gd name="T4" fmla="*/ 2 w 38"/>
                  <a:gd name="T5" fmla="*/ 9 h 138"/>
                  <a:gd name="T6" fmla="*/ 27 w 38"/>
                  <a:gd name="T7" fmla="*/ 69 h 138"/>
                  <a:gd name="T8" fmla="*/ 2 w 38"/>
                  <a:gd name="T9" fmla="*/ 128 h 138"/>
                  <a:gd name="T10" fmla="*/ 2 w 38"/>
                  <a:gd name="T11" fmla="*/ 136 h 138"/>
                  <a:gd name="T12" fmla="*/ 6 w 38"/>
                  <a:gd name="T13" fmla="*/ 138 h 138"/>
                  <a:gd name="T14" fmla="*/ 10 w 38"/>
                  <a:gd name="T15" fmla="*/ 136 h 138"/>
                  <a:gd name="T16" fmla="*/ 38 w 38"/>
                  <a:gd name="T17" fmla="*/ 69 h 138"/>
                  <a:gd name="T18" fmla="*/ 10 w 38"/>
                  <a:gd name="T19" fmla="*/ 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138">
                    <a:moveTo>
                      <a:pt x="10" y="2"/>
                    </a:moveTo>
                    <a:cubicBezTo>
                      <a:pt x="8" y="0"/>
                      <a:pt x="5" y="0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19" y="26"/>
                      <a:pt x="27" y="47"/>
                      <a:pt x="27" y="69"/>
                    </a:cubicBezTo>
                    <a:cubicBezTo>
                      <a:pt x="27" y="90"/>
                      <a:pt x="19" y="112"/>
                      <a:pt x="2" y="128"/>
                    </a:cubicBezTo>
                    <a:cubicBezTo>
                      <a:pt x="0" y="130"/>
                      <a:pt x="0" y="134"/>
                      <a:pt x="2" y="136"/>
                    </a:cubicBezTo>
                    <a:cubicBezTo>
                      <a:pt x="4" y="137"/>
                      <a:pt x="5" y="138"/>
                      <a:pt x="6" y="138"/>
                    </a:cubicBezTo>
                    <a:cubicBezTo>
                      <a:pt x="8" y="138"/>
                      <a:pt x="9" y="137"/>
                      <a:pt x="10" y="136"/>
                    </a:cubicBezTo>
                    <a:cubicBezTo>
                      <a:pt x="29" y="117"/>
                      <a:pt x="38" y="93"/>
                      <a:pt x="38" y="69"/>
                    </a:cubicBezTo>
                    <a:cubicBezTo>
                      <a:pt x="38" y="45"/>
                      <a:pt x="29" y="20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28" name="Text Box 10"/>
          <p:cNvSpPr txBox="1">
            <a:spLocks noChangeArrowheads="1"/>
          </p:cNvSpPr>
          <p:nvPr/>
        </p:nvSpPr>
        <p:spPr bwMode="auto">
          <a:xfrm>
            <a:off x="8652224" y="3307627"/>
            <a:ext cx="2400432" cy="1058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57607" tIns="28804" rIns="57607" bIns="28804">
            <a:spAutoFit/>
          </a:bodyPr>
          <a:lstStyle/>
          <a:p>
            <a:pPr defTabSz="1371172">
              <a:lnSpc>
                <a:spcPct val="200000"/>
              </a:lnSpc>
            </a:pPr>
            <a:r>
              <a:rPr lang="zh-CN" altLang="en-US" sz="13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添加标题</a:t>
            </a:r>
            <a:endParaRPr lang="en-US" altLang="zh-CN" sz="1300" b="1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defTabSz="1371172"/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altLang="zh-CN" sz="1300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grpSp>
        <p:nvGrpSpPr>
          <p:cNvPr id="142" name="Group 141"/>
          <p:cNvGrpSpPr/>
          <p:nvPr/>
        </p:nvGrpSpPr>
        <p:grpSpPr>
          <a:xfrm>
            <a:off x="7500017" y="3307627"/>
            <a:ext cx="902610" cy="907650"/>
            <a:chOff x="5952066" y="2625358"/>
            <a:chExt cx="716318" cy="720428"/>
          </a:xfrm>
        </p:grpSpPr>
        <p:sp>
          <p:nvSpPr>
            <p:cNvPr id="129" name="Oval 128"/>
            <p:cNvSpPr/>
            <p:nvPr/>
          </p:nvSpPr>
          <p:spPr>
            <a:xfrm>
              <a:off x="5952066" y="2625358"/>
              <a:ext cx="716318" cy="720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en-US" sz="11100">
                <a:solidFill>
                  <a:srgbClr val="FFFFFF"/>
                </a:solidFill>
              </a:endParaRPr>
            </a:p>
          </p:txBody>
        </p:sp>
        <p:grpSp>
          <p:nvGrpSpPr>
            <p:cNvPr id="132" name="Group 131"/>
            <p:cNvGrpSpPr/>
            <p:nvPr/>
          </p:nvGrpSpPr>
          <p:grpSpPr>
            <a:xfrm>
              <a:off x="6121401" y="2825206"/>
              <a:ext cx="382588" cy="322263"/>
              <a:chOff x="4800600" y="1620145"/>
              <a:chExt cx="382588" cy="322263"/>
            </a:xfrm>
          </p:grpSpPr>
          <p:sp>
            <p:nvSpPr>
              <p:cNvPr id="130" name="Freeform 823"/>
              <p:cNvSpPr>
                <a:spLocks noEditPoints="1"/>
              </p:cNvSpPr>
              <p:nvPr/>
            </p:nvSpPr>
            <p:spPr bwMode="auto">
              <a:xfrm>
                <a:off x="4829175" y="1620145"/>
                <a:ext cx="320675" cy="236538"/>
              </a:xfrm>
              <a:custGeom>
                <a:avLst/>
                <a:gdLst/>
                <a:ahLst/>
                <a:cxnLst>
                  <a:cxn ang="0">
                    <a:pos x="6" y="66"/>
                  </a:cxn>
                  <a:cxn ang="0">
                    <a:pos x="85" y="66"/>
                  </a:cxn>
                  <a:cxn ang="0">
                    <a:pos x="90" y="60"/>
                  </a:cxn>
                  <a:cxn ang="0">
                    <a:pos x="90" y="6"/>
                  </a:cxn>
                  <a:cxn ang="0">
                    <a:pos x="85" y="0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60"/>
                  </a:cxn>
                  <a:cxn ang="0">
                    <a:pos x="6" y="66"/>
                  </a:cxn>
                  <a:cxn ang="0">
                    <a:pos x="7" y="10"/>
                  </a:cxn>
                  <a:cxn ang="0">
                    <a:pos x="10" y="6"/>
                  </a:cxn>
                  <a:cxn ang="0">
                    <a:pos x="80" y="6"/>
                  </a:cxn>
                  <a:cxn ang="0">
                    <a:pos x="84" y="10"/>
                  </a:cxn>
                  <a:cxn ang="0">
                    <a:pos x="84" y="56"/>
                  </a:cxn>
                  <a:cxn ang="0">
                    <a:pos x="80" y="59"/>
                  </a:cxn>
                  <a:cxn ang="0">
                    <a:pos x="10" y="59"/>
                  </a:cxn>
                  <a:cxn ang="0">
                    <a:pos x="7" y="56"/>
                  </a:cxn>
                  <a:cxn ang="0">
                    <a:pos x="7" y="10"/>
                  </a:cxn>
                </a:cxnLst>
                <a:rect l="0" t="0" r="r" b="b"/>
                <a:pathLst>
                  <a:path w="90" h="66">
                    <a:moveTo>
                      <a:pt x="6" y="66"/>
                    </a:moveTo>
                    <a:cubicBezTo>
                      <a:pt x="85" y="66"/>
                      <a:pt x="85" y="66"/>
                      <a:pt x="85" y="66"/>
                    </a:cubicBezTo>
                    <a:cubicBezTo>
                      <a:pt x="88" y="66"/>
                      <a:pt x="90" y="63"/>
                      <a:pt x="90" y="6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0" y="2"/>
                      <a:pt x="88" y="0"/>
                      <a:pt x="8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3"/>
                      <a:pt x="3" y="66"/>
                      <a:pt x="6" y="66"/>
                    </a:cubicBezTo>
                    <a:close/>
                    <a:moveTo>
                      <a:pt x="7" y="10"/>
                    </a:moveTo>
                    <a:cubicBezTo>
                      <a:pt x="7" y="8"/>
                      <a:pt x="8" y="6"/>
                      <a:pt x="1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2" y="6"/>
                      <a:pt x="84" y="8"/>
                      <a:pt x="84" y="10"/>
                    </a:cubicBezTo>
                    <a:cubicBezTo>
                      <a:pt x="84" y="56"/>
                      <a:pt x="84" y="56"/>
                      <a:pt x="84" y="56"/>
                    </a:cubicBezTo>
                    <a:cubicBezTo>
                      <a:pt x="84" y="58"/>
                      <a:pt x="82" y="59"/>
                      <a:pt x="80" y="59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8" y="59"/>
                      <a:pt x="7" y="58"/>
                      <a:pt x="7" y="56"/>
                    </a:cubicBezTo>
                    <a:lnTo>
                      <a:pt x="7" y="1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  <p:sp>
            <p:nvSpPr>
              <p:cNvPr id="131" name="Freeform 824"/>
              <p:cNvSpPr>
                <a:spLocks/>
              </p:cNvSpPr>
              <p:nvPr/>
            </p:nvSpPr>
            <p:spPr bwMode="auto">
              <a:xfrm>
                <a:off x="4800600" y="1870970"/>
                <a:ext cx="382588" cy="71438"/>
              </a:xfrm>
              <a:custGeom>
                <a:avLst/>
                <a:gdLst/>
                <a:ahLst/>
                <a:cxnLst>
                  <a:cxn ang="0">
                    <a:pos x="105" y="8"/>
                  </a:cxn>
                  <a:cxn ang="0">
                    <a:pos x="101" y="2"/>
                  </a:cxn>
                  <a:cxn ang="0">
                    <a:pos x="97" y="0"/>
                  </a:cxn>
                  <a:cxn ang="0">
                    <a:pos x="96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5" y="2"/>
                  </a:cxn>
                  <a:cxn ang="0">
                    <a:pos x="1" y="8"/>
                  </a:cxn>
                  <a:cxn ang="0">
                    <a:pos x="1" y="16"/>
                  </a:cxn>
                  <a:cxn ang="0">
                    <a:pos x="6" y="20"/>
                  </a:cxn>
                  <a:cxn ang="0">
                    <a:pos x="100" y="20"/>
                  </a:cxn>
                  <a:cxn ang="0">
                    <a:pos x="105" y="16"/>
                  </a:cxn>
                  <a:cxn ang="0">
                    <a:pos x="105" y="8"/>
                  </a:cxn>
                </a:cxnLst>
                <a:rect l="0" t="0" r="r" b="b"/>
                <a:pathLst>
                  <a:path w="107" h="20">
                    <a:moveTo>
                      <a:pt x="105" y="8"/>
                    </a:moveTo>
                    <a:cubicBezTo>
                      <a:pt x="101" y="2"/>
                      <a:pt x="101" y="2"/>
                      <a:pt x="101" y="2"/>
                    </a:cubicBezTo>
                    <a:cubicBezTo>
                      <a:pt x="100" y="1"/>
                      <a:pt x="98" y="0"/>
                      <a:pt x="97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6" y="1"/>
                      <a:pt x="5" y="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10"/>
                      <a:pt x="0" y="13"/>
                      <a:pt x="1" y="16"/>
                    </a:cubicBezTo>
                    <a:cubicBezTo>
                      <a:pt x="2" y="18"/>
                      <a:pt x="4" y="20"/>
                      <a:pt x="6" y="20"/>
                    </a:cubicBezTo>
                    <a:cubicBezTo>
                      <a:pt x="100" y="20"/>
                      <a:pt x="100" y="20"/>
                      <a:pt x="100" y="20"/>
                    </a:cubicBezTo>
                    <a:cubicBezTo>
                      <a:pt x="102" y="20"/>
                      <a:pt x="104" y="18"/>
                      <a:pt x="105" y="16"/>
                    </a:cubicBezTo>
                    <a:cubicBezTo>
                      <a:pt x="107" y="13"/>
                      <a:pt x="106" y="10"/>
                      <a:pt x="105" y="8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176924"/>
                <a:endParaRPr lang="en-US" sz="23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39" name="Text Box 10"/>
          <p:cNvSpPr txBox="1">
            <a:spLocks noChangeArrowheads="1"/>
          </p:cNvSpPr>
          <p:nvPr/>
        </p:nvSpPr>
        <p:spPr bwMode="auto">
          <a:xfrm>
            <a:off x="8652224" y="4488121"/>
            <a:ext cx="2400432" cy="1058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57607" tIns="28804" rIns="57607" bIns="28804">
            <a:spAutoFit/>
          </a:bodyPr>
          <a:lstStyle/>
          <a:p>
            <a:pPr defTabSz="1371172">
              <a:lnSpc>
                <a:spcPct val="200000"/>
              </a:lnSpc>
            </a:pPr>
            <a:r>
              <a:rPr lang="zh-CN" altLang="en-US" sz="13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添加标题</a:t>
            </a:r>
            <a:endParaRPr lang="en-US" altLang="zh-CN" sz="1300" b="1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defTabSz="1371172"/>
            <a:r>
              <a:rPr lang="zh-CN" altLang="en-US" sz="13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altLang="zh-CN" sz="1300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grpSp>
        <p:nvGrpSpPr>
          <p:cNvPr id="146" name="Group 145"/>
          <p:cNvGrpSpPr/>
          <p:nvPr/>
        </p:nvGrpSpPr>
        <p:grpSpPr>
          <a:xfrm>
            <a:off x="7500017" y="4488121"/>
            <a:ext cx="902610" cy="907650"/>
            <a:chOff x="5952066" y="3562350"/>
            <a:chExt cx="716318" cy="720428"/>
          </a:xfrm>
        </p:grpSpPr>
        <p:sp>
          <p:nvSpPr>
            <p:cNvPr id="140" name="Oval 139"/>
            <p:cNvSpPr/>
            <p:nvPr/>
          </p:nvSpPr>
          <p:spPr>
            <a:xfrm>
              <a:off x="5952066" y="3562350"/>
              <a:ext cx="716318" cy="720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en-US" sz="11100">
                <a:solidFill>
                  <a:srgbClr val="FFFFFF"/>
                </a:solidFill>
              </a:endParaRPr>
            </a:p>
          </p:txBody>
        </p:sp>
        <p:sp>
          <p:nvSpPr>
            <p:cNvPr id="145" name="Freeform 105"/>
            <p:cNvSpPr>
              <a:spLocks noEditPoints="1"/>
            </p:cNvSpPr>
            <p:nvPr/>
          </p:nvSpPr>
          <p:spPr bwMode="auto">
            <a:xfrm>
              <a:off x="6081888" y="3734505"/>
              <a:ext cx="457200" cy="381000"/>
            </a:xfrm>
            <a:custGeom>
              <a:avLst/>
              <a:gdLst>
                <a:gd name="T0" fmla="*/ 133 w 134"/>
                <a:gd name="T1" fmla="*/ 16 h 118"/>
                <a:gd name="T2" fmla="*/ 121 w 134"/>
                <a:gd name="T3" fmla="*/ 4 h 118"/>
                <a:gd name="T4" fmla="*/ 115 w 134"/>
                <a:gd name="T5" fmla="*/ 4 h 118"/>
                <a:gd name="T6" fmla="*/ 114 w 134"/>
                <a:gd name="T7" fmla="*/ 7 h 118"/>
                <a:gd name="T8" fmla="*/ 111 w 134"/>
                <a:gd name="T9" fmla="*/ 8 h 118"/>
                <a:gd name="T10" fmla="*/ 111 w 134"/>
                <a:gd name="T11" fmla="*/ 8 h 118"/>
                <a:gd name="T12" fmla="*/ 81 w 134"/>
                <a:gd name="T13" fmla="*/ 39 h 118"/>
                <a:gd name="T14" fmla="*/ 79 w 134"/>
                <a:gd name="T15" fmla="*/ 46 h 118"/>
                <a:gd name="T16" fmla="*/ 82 w 134"/>
                <a:gd name="T17" fmla="*/ 50 h 118"/>
                <a:gd name="T18" fmla="*/ 82 w 134"/>
                <a:gd name="T19" fmla="*/ 50 h 118"/>
                <a:gd name="T20" fmla="*/ 82 w 134"/>
                <a:gd name="T21" fmla="*/ 50 h 118"/>
                <a:gd name="T22" fmla="*/ 76 w 134"/>
                <a:gd name="T23" fmla="*/ 57 h 118"/>
                <a:gd name="T24" fmla="*/ 54 w 134"/>
                <a:gd name="T25" fmla="*/ 35 h 118"/>
                <a:gd name="T26" fmla="*/ 47 w 134"/>
                <a:gd name="T27" fmla="*/ 9 h 118"/>
                <a:gd name="T28" fmla="*/ 21 w 134"/>
                <a:gd name="T29" fmla="*/ 2 h 118"/>
                <a:gd name="T30" fmla="*/ 36 w 134"/>
                <a:gd name="T31" fmla="*/ 17 h 118"/>
                <a:gd name="T32" fmla="*/ 32 w 134"/>
                <a:gd name="T33" fmla="*/ 32 h 118"/>
                <a:gd name="T34" fmla="*/ 18 w 134"/>
                <a:gd name="T35" fmla="*/ 36 h 118"/>
                <a:gd name="T36" fmla="*/ 3 w 134"/>
                <a:gd name="T37" fmla="*/ 21 h 118"/>
                <a:gd name="T38" fmla="*/ 9 w 134"/>
                <a:gd name="T39" fmla="*/ 46 h 118"/>
                <a:gd name="T40" fmla="*/ 36 w 134"/>
                <a:gd name="T41" fmla="*/ 53 h 118"/>
                <a:gd name="T42" fmla="*/ 36 w 134"/>
                <a:gd name="T43" fmla="*/ 53 h 118"/>
                <a:gd name="T44" fmla="*/ 58 w 134"/>
                <a:gd name="T45" fmla="*/ 74 h 118"/>
                <a:gd name="T46" fmla="*/ 37 w 134"/>
                <a:gd name="T47" fmla="*/ 95 h 118"/>
                <a:gd name="T48" fmla="*/ 36 w 134"/>
                <a:gd name="T49" fmla="*/ 94 h 118"/>
                <a:gd name="T50" fmla="*/ 31 w 134"/>
                <a:gd name="T51" fmla="*/ 98 h 118"/>
                <a:gd name="T52" fmla="*/ 21 w 134"/>
                <a:gd name="T53" fmla="*/ 114 h 118"/>
                <a:gd name="T54" fmla="*/ 23 w 134"/>
                <a:gd name="T55" fmla="*/ 116 h 118"/>
                <a:gd name="T56" fmla="*/ 39 w 134"/>
                <a:gd name="T57" fmla="*/ 107 h 118"/>
                <a:gd name="T58" fmla="*/ 43 w 134"/>
                <a:gd name="T59" fmla="*/ 101 h 118"/>
                <a:gd name="T60" fmla="*/ 42 w 134"/>
                <a:gd name="T61" fmla="*/ 100 h 118"/>
                <a:gd name="T62" fmla="*/ 63 w 134"/>
                <a:gd name="T63" fmla="*/ 79 h 118"/>
                <a:gd name="T64" fmla="*/ 98 w 134"/>
                <a:gd name="T65" fmla="*/ 114 h 118"/>
                <a:gd name="T66" fmla="*/ 107 w 134"/>
                <a:gd name="T67" fmla="*/ 118 h 118"/>
                <a:gd name="T68" fmla="*/ 116 w 134"/>
                <a:gd name="T69" fmla="*/ 114 h 118"/>
                <a:gd name="T70" fmla="*/ 116 w 134"/>
                <a:gd name="T71" fmla="*/ 97 h 118"/>
                <a:gd name="T72" fmla="*/ 80 w 134"/>
                <a:gd name="T73" fmla="*/ 61 h 118"/>
                <a:gd name="T74" fmla="*/ 87 w 134"/>
                <a:gd name="T75" fmla="*/ 55 h 118"/>
                <a:gd name="T76" fmla="*/ 90 w 134"/>
                <a:gd name="T77" fmla="*/ 58 h 118"/>
                <a:gd name="T78" fmla="*/ 98 w 134"/>
                <a:gd name="T79" fmla="*/ 56 h 118"/>
                <a:gd name="T80" fmla="*/ 128 w 134"/>
                <a:gd name="T81" fmla="*/ 26 h 118"/>
                <a:gd name="T82" fmla="*/ 128 w 134"/>
                <a:gd name="T83" fmla="*/ 25 h 118"/>
                <a:gd name="T84" fmla="*/ 128 w 134"/>
                <a:gd name="T85" fmla="*/ 25 h 118"/>
                <a:gd name="T86" fmla="*/ 129 w 134"/>
                <a:gd name="T87" fmla="*/ 23 h 118"/>
                <a:gd name="T88" fmla="*/ 133 w 134"/>
                <a:gd name="T89" fmla="*/ 22 h 118"/>
                <a:gd name="T90" fmla="*/ 133 w 134"/>
                <a:gd name="T91" fmla="*/ 16 h 118"/>
                <a:gd name="T92" fmla="*/ 108 w 134"/>
                <a:gd name="T93" fmla="*/ 103 h 118"/>
                <a:gd name="T94" fmla="*/ 113 w 134"/>
                <a:gd name="T95" fmla="*/ 107 h 118"/>
                <a:gd name="T96" fmla="*/ 108 w 134"/>
                <a:gd name="T97" fmla="*/ 112 h 118"/>
                <a:gd name="T98" fmla="*/ 103 w 134"/>
                <a:gd name="T99" fmla="*/ 107 h 118"/>
                <a:gd name="T100" fmla="*/ 108 w 134"/>
                <a:gd name="T101" fmla="*/ 103 h 118"/>
                <a:gd name="T102" fmla="*/ 91 w 134"/>
                <a:gd name="T103" fmla="*/ 40 h 118"/>
                <a:gd name="T104" fmla="*/ 89 w 134"/>
                <a:gd name="T105" fmla="*/ 38 h 118"/>
                <a:gd name="T106" fmla="*/ 111 w 134"/>
                <a:gd name="T107" fmla="*/ 16 h 118"/>
                <a:gd name="T108" fmla="*/ 113 w 134"/>
                <a:gd name="T109" fmla="*/ 18 h 118"/>
                <a:gd name="T110" fmla="*/ 91 w 134"/>
                <a:gd name="T111" fmla="*/ 40 h 118"/>
                <a:gd name="T112" fmla="*/ 98 w 134"/>
                <a:gd name="T113" fmla="*/ 48 h 118"/>
                <a:gd name="T114" fmla="*/ 96 w 134"/>
                <a:gd name="T115" fmla="*/ 46 h 118"/>
                <a:gd name="T116" fmla="*/ 119 w 134"/>
                <a:gd name="T117" fmla="*/ 23 h 118"/>
                <a:gd name="T118" fmla="*/ 121 w 134"/>
                <a:gd name="T119" fmla="*/ 25 h 118"/>
                <a:gd name="T120" fmla="*/ 98 w 134"/>
                <a:gd name="T121" fmla="*/ 4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4" h="118">
                  <a:moveTo>
                    <a:pt x="133" y="16"/>
                  </a:moveTo>
                  <a:cubicBezTo>
                    <a:pt x="121" y="4"/>
                    <a:pt x="121" y="4"/>
                    <a:pt x="121" y="4"/>
                  </a:cubicBezTo>
                  <a:cubicBezTo>
                    <a:pt x="119" y="2"/>
                    <a:pt x="117" y="2"/>
                    <a:pt x="115" y="4"/>
                  </a:cubicBezTo>
                  <a:cubicBezTo>
                    <a:pt x="114" y="5"/>
                    <a:pt x="114" y="6"/>
                    <a:pt x="114" y="7"/>
                  </a:cubicBezTo>
                  <a:cubicBezTo>
                    <a:pt x="113" y="7"/>
                    <a:pt x="112" y="8"/>
                    <a:pt x="111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1" y="41"/>
                    <a:pt x="80" y="44"/>
                    <a:pt x="79" y="46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6" y="26"/>
                    <a:pt x="54" y="16"/>
                    <a:pt x="47" y="9"/>
                  </a:cubicBezTo>
                  <a:cubicBezTo>
                    <a:pt x="40" y="2"/>
                    <a:pt x="30" y="0"/>
                    <a:pt x="21" y="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29"/>
                    <a:pt x="2" y="39"/>
                    <a:pt x="9" y="46"/>
                  </a:cubicBezTo>
                  <a:cubicBezTo>
                    <a:pt x="17" y="53"/>
                    <a:pt x="27" y="56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3" y="116"/>
                    <a:pt x="23" y="116"/>
                    <a:pt x="23" y="116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00" y="117"/>
                    <a:pt x="104" y="118"/>
                    <a:pt x="107" y="118"/>
                  </a:cubicBezTo>
                  <a:cubicBezTo>
                    <a:pt x="110" y="118"/>
                    <a:pt x="113" y="117"/>
                    <a:pt x="116" y="114"/>
                  </a:cubicBezTo>
                  <a:cubicBezTo>
                    <a:pt x="121" y="109"/>
                    <a:pt x="121" y="102"/>
                    <a:pt x="116" y="97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2" y="56"/>
                    <a:pt x="95" y="56"/>
                    <a:pt x="98" y="5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9" y="24"/>
                    <a:pt x="129" y="24"/>
                    <a:pt x="129" y="23"/>
                  </a:cubicBezTo>
                  <a:cubicBezTo>
                    <a:pt x="130" y="23"/>
                    <a:pt x="132" y="23"/>
                    <a:pt x="133" y="22"/>
                  </a:cubicBezTo>
                  <a:cubicBezTo>
                    <a:pt x="134" y="20"/>
                    <a:pt x="134" y="17"/>
                    <a:pt x="133" y="16"/>
                  </a:cubicBezTo>
                  <a:close/>
                  <a:moveTo>
                    <a:pt x="108" y="103"/>
                  </a:moveTo>
                  <a:cubicBezTo>
                    <a:pt x="111" y="103"/>
                    <a:pt x="113" y="105"/>
                    <a:pt x="113" y="107"/>
                  </a:cubicBezTo>
                  <a:cubicBezTo>
                    <a:pt x="113" y="110"/>
                    <a:pt x="111" y="112"/>
                    <a:pt x="108" y="112"/>
                  </a:cubicBezTo>
                  <a:cubicBezTo>
                    <a:pt x="105" y="112"/>
                    <a:pt x="103" y="110"/>
                    <a:pt x="103" y="107"/>
                  </a:cubicBezTo>
                  <a:cubicBezTo>
                    <a:pt x="103" y="105"/>
                    <a:pt x="105" y="103"/>
                    <a:pt x="108" y="103"/>
                  </a:cubicBezTo>
                  <a:close/>
                  <a:moveTo>
                    <a:pt x="91" y="40"/>
                  </a:moveTo>
                  <a:cubicBezTo>
                    <a:pt x="89" y="38"/>
                    <a:pt x="89" y="38"/>
                    <a:pt x="89" y="38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3" y="18"/>
                    <a:pt x="113" y="18"/>
                    <a:pt x="113" y="18"/>
                  </a:cubicBezTo>
                  <a:lnTo>
                    <a:pt x="91" y="40"/>
                  </a:lnTo>
                  <a:close/>
                  <a:moveTo>
                    <a:pt x="98" y="48"/>
                  </a:moveTo>
                  <a:cubicBezTo>
                    <a:pt x="96" y="46"/>
                    <a:pt x="96" y="46"/>
                    <a:pt x="96" y="46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21" y="25"/>
                    <a:pt x="121" y="25"/>
                    <a:pt x="121" y="25"/>
                  </a:cubicBezTo>
                  <a:lnTo>
                    <a:pt x="98" y="4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176924"/>
              <a:endParaRPr lang="en-US" sz="2300">
                <a:solidFill>
                  <a:srgbClr val="FFFFFF"/>
                </a:solidFill>
              </a:endParaRPr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3660900" y="1752696"/>
            <a:ext cx="795903" cy="883047"/>
            <a:chOff x="892366" y="1276350"/>
            <a:chExt cx="631634" cy="700900"/>
          </a:xfrm>
        </p:grpSpPr>
        <p:sp>
          <p:nvSpPr>
            <p:cNvPr id="148" name="Freeform 1304"/>
            <p:cNvSpPr>
              <a:spLocks/>
            </p:cNvSpPr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7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1176924"/>
              <a:endParaRPr lang="en-US" sz="23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49" name="Content Placeholder 2"/>
            <p:cNvSpPr txBox="1">
              <a:spLocks/>
            </p:cNvSpPr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id-ID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50 %</a:t>
              </a:r>
              <a:endParaRPr lang="en-US" sz="2300" spc="-189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4504191" y="1233040"/>
            <a:ext cx="795903" cy="883047"/>
            <a:chOff x="892366" y="1276350"/>
            <a:chExt cx="631634" cy="700900"/>
          </a:xfrm>
        </p:grpSpPr>
        <p:sp>
          <p:nvSpPr>
            <p:cNvPr id="151" name="Freeform 1304"/>
            <p:cNvSpPr>
              <a:spLocks/>
            </p:cNvSpPr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7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1176924"/>
              <a:endParaRPr lang="en-US" sz="23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52" name="Content Placeholder 2"/>
            <p:cNvSpPr txBox="1">
              <a:spLocks/>
            </p:cNvSpPr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id-ID" sz="2300" spc="-189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75 %</a:t>
              </a:r>
              <a:endParaRPr lang="en-US" sz="2300" spc="-189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sp>
        <p:nvSpPr>
          <p:cNvPr id="71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1854240"/>
      </p:ext>
    </p:extLst>
  </p:cSld>
  <p:clrMapOvr>
    <a:masterClrMapping/>
  </p:clrMapOvr>
  <p:transition spd="slow" advTm="257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" tmFilter="0, 0; 0.125,0.2665; 0.25,0.4; 0.375,0.465; 0.5,0.5;  0.625,0.535; 0.75,0.6; 0.875,0.7335; 1,1">
                                          <p:stCondLst>
                                            <p:cond delay="132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3">
                                          <p:stCondLst>
                                            <p:cond delay="65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7" decel="50000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">
                                          <p:stCondLst>
                                            <p:cond delay="131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7" decel="50000">
                                          <p:stCondLst>
                                            <p:cond delay="134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7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3">
                                          <p:stCondLst>
                                            <p:cond delay="181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7" decel="50000">
                                          <p:stCondLst>
                                            <p:cond delay="183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2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"/>
                            </p:stCondLst>
                            <p:childTnLst>
                              <p:par>
                                <p:cTn id="3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2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"/>
                            </p:stCondLst>
                            <p:childTnLst>
                              <p:par>
                                <p:cTn id="45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1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40" decel="50000" autoRev="1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40" decel="100000" autoRev="1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40" decel="100000" autoRev="1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400"/>
                            </p:stCondLst>
                            <p:childTnLst>
                              <p:par>
                                <p:cTn id="5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4" dur="2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600"/>
                            </p:stCondLst>
                            <p:childTnLst>
                              <p:par>
                                <p:cTn id="5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2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8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  <p:bldP spid="117" grpId="0"/>
      <p:bldP spid="128" grpId="0"/>
      <p:bldP spid="1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F:\鹏\PPT总结内页\色彩\浅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01452530"/>
              </p:ext>
            </p:extLst>
          </p:nvPr>
        </p:nvGraphicFramePr>
        <p:xfrm>
          <a:off x="960173" y="1512041"/>
          <a:ext cx="2592467" cy="21120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26810438"/>
              </p:ext>
            </p:extLst>
          </p:nvPr>
        </p:nvGraphicFramePr>
        <p:xfrm>
          <a:off x="1056190" y="3528095"/>
          <a:ext cx="2592467" cy="21120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8992249"/>
              </p:ext>
            </p:extLst>
          </p:nvPr>
        </p:nvGraphicFramePr>
        <p:xfrm>
          <a:off x="6049089" y="1512041"/>
          <a:ext cx="2592467" cy="21120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3619671"/>
              </p:ext>
            </p:extLst>
          </p:nvPr>
        </p:nvGraphicFramePr>
        <p:xfrm>
          <a:off x="6049089" y="3432093"/>
          <a:ext cx="2592467" cy="21120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2" name="Content Placeholder 2"/>
          <p:cNvSpPr txBox="1">
            <a:spLocks/>
          </p:cNvSpPr>
          <p:nvPr/>
        </p:nvSpPr>
        <p:spPr>
          <a:xfrm>
            <a:off x="3648657" y="1992054"/>
            <a:ext cx="2304415" cy="1248034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平面图形</a:t>
            </a:r>
            <a:endParaRPr lang="id-ID" sz="1500" b="1" i="1" dirty="0">
              <a:solidFill>
                <a:srgbClr val="FFFFFF"/>
              </a:solidFill>
              <a:cs typeface="Open Sans" pitchFamily="34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3648657" y="4104111"/>
            <a:ext cx="2304415" cy="1248034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系统组成</a:t>
            </a:r>
            <a:endParaRPr lang="id-ID" sz="1500" b="1" i="1" dirty="0">
              <a:solidFill>
                <a:srgbClr val="FFFFFF"/>
              </a:solidFill>
              <a:cs typeface="Open Sans" pitchFamily="34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8641556" y="1992054"/>
            <a:ext cx="2304415" cy="1248034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质量控制</a:t>
            </a:r>
            <a:endParaRPr lang="id-ID" sz="1500" b="1" i="1" dirty="0">
              <a:solidFill>
                <a:srgbClr val="FFFFFF"/>
              </a:solidFill>
              <a:cs typeface="Open Sans" pitchFamily="34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8641556" y="4104111"/>
            <a:ext cx="2304415" cy="1248034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系统恢复</a:t>
            </a:r>
            <a:endParaRPr lang="id-ID" sz="1500" b="1" i="1" dirty="0">
              <a:solidFill>
                <a:srgbClr val="FFFFFF"/>
              </a:solidFill>
              <a:cs typeface="Open Sans" pitchFamily="34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5410002"/>
      </p:ext>
    </p:extLst>
  </p:cSld>
  <p:clrMapOvr>
    <a:masterClrMapping/>
  </p:clrMapOvr>
  <p:transition spd="slow" advTm="204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"/>
                            </p:stCondLst>
                            <p:childTnLst>
                              <p:par>
                                <p:cTn id="2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8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" accel="10000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8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" accel="10000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00"/>
                            </p:stCondLst>
                            <p:childTnLst>
                              <p:par>
                                <p:cTn id="3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8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" accel="10000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400"/>
                            </p:stCondLst>
                            <p:childTnLst>
                              <p:par>
                                <p:cTn id="4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8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" accel="10000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Graphic spid="9" grpId="0">
        <p:bldAsOne/>
      </p:bldGraphic>
      <p:bldGraphic spid="10" grpId="0">
        <p:bldAsOne/>
      </p:bldGraphic>
      <p:bldGraphic spid="11" grpId="0">
        <p:bldAsOne/>
      </p:bldGraphic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F:\鹏\PPT总结内页\色彩\浅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7" name="Chart 26"/>
          <p:cNvGraphicFramePr/>
          <p:nvPr>
            <p:extLst>
              <p:ext uri="{D42A27DB-BD31-4B8C-83A1-F6EECF244321}">
                <p14:modId xmlns:p14="http://schemas.microsoft.com/office/powerpoint/2010/main" val="1238452423"/>
              </p:ext>
            </p:extLst>
          </p:nvPr>
        </p:nvGraphicFramePr>
        <p:xfrm>
          <a:off x="8316487" y="2196277"/>
          <a:ext cx="2772424" cy="21493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8" name="Chart 27"/>
          <p:cNvGraphicFramePr/>
          <p:nvPr>
            <p:extLst>
              <p:ext uri="{D42A27DB-BD31-4B8C-83A1-F6EECF244321}">
                <p14:modId xmlns:p14="http://schemas.microsoft.com/office/powerpoint/2010/main" val="1912130071"/>
              </p:ext>
            </p:extLst>
          </p:nvPr>
        </p:nvGraphicFramePr>
        <p:xfrm>
          <a:off x="5654925" y="2196277"/>
          <a:ext cx="2772424" cy="21493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167672884"/>
              </p:ext>
            </p:extLst>
          </p:nvPr>
        </p:nvGraphicFramePr>
        <p:xfrm>
          <a:off x="480087" y="2196277"/>
          <a:ext cx="2772424" cy="21493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1954155014"/>
              </p:ext>
            </p:extLst>
          </p:nvPr>
        </p:nvGraphicFramePr>
        <p:xfrm>
          <a:off x="3141650" y="2196277"/>
          <a:ext cx="2772424" cy="21493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pSp>
        <p:nvGrpSpPr>
          <p:cNvPr id="10" name="Group 9"/>
          <p:cNvGrpSpPr/>
          <p:nvPr/>
        </p:nvGrpSpPr>
        <p:grpSpPr>
          <a:xfrm>
            <a:off x="1305243" y="2710090"/>
            <a:ext cx="1152208" cy="1152031"/>
            <a:chOff x="948171" y="3233332"/>
            <a:chExt cx="914400" cy="914400"/>
          </a:xfrm>
          <a:noFill/>
        </p:grpSpPr>
        <p:sp>
          <p:nvSpPr>
            <p:cNvPr id="11" name="Oval 10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grp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en-US" sz="2300" dirty="0">
                <a:solidFill>
                  <a:srgbClr val="FFFFFF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046018" y="3354532"/>
              <a:ext cx="146604" cy="684015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defTabSz="1176924"/>
              <a:endParaRPr lang="en-US" sz="5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963176" y="2696999"/>
            <a:ext cx="1152208" cy="1152031"/>
            <a:chOff x="948171" y="3233332"/>
            <a:chExt cx="914400" cy="914400"/>
          </a:xfrm>
          <a:noFill/>
        </p:grpSpPr>
        <p:sp>
          <p:nvSpPr>
            <p:cNvPr id="14" name="Oval 13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grp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en-US" sz="2300" dirty="0">
                <a:solidFill>
                  <a:srgbClr val="FFFFFF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046018" y="3333750"/>
              <a:ext cx="146604" cy="684015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defTabSz="1176924"/>
              <a:endParaRPr lang="en-US" sz="5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148110" y="2692636"/>
            <a:ext cx="1152208" cy="1152031"/>
            <a:chOff x="948171" y="3233332"/>
            <a:chExt cx="914400" cy="914400"/>
          </a:xfrm>
          <a:noFill/>
        </p:grpSpPr>
        <p:sp>
          <p:nvSpPr>
            <p:cNvPr id="17" name="Oval 16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en-US" sz="2300" dirty="0">
                <a:solidFill>
                  <a:srgbClr val="FFFFFF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046018" y="3333750"/>
              <a:ext cx="307398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1176924"/>
              <a:endParaRPr lang="en-US" sz="5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477083" y="2696999"/>
            <a:ext cx="1152208" cy="1152031"/>
            <a:chOff x="948171" y="3233332"/>
            <a:chExt cx="914400" cy="914400"/>
          </a:xfrm>
          <a:noFill/>
        </p:grpSpPr>
        <p:sp>
          <p:nvSpPr>
            <p:cNvPr id="21" name="Oval 20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en-US" sz="2300" dirty="0">
                <a:solidFill>
                  <a:srgbClr val="FFFFFF"/>
                </a:solidFill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1046018" y="3333750"/>
              <a:ext cx="674544" cy="707886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defTabSz="1176924"/>
              <a:endParaRPr lang="en-US" sz="5000" dirty="0">
                <a:solidFill>
                  <a:srgbClr val="FFFFFF"/>
                </a:solidFill>
              </a:endParaRPr>
            </a:p>
          </p:txBody>
        </p:sp>
      </p:grpSp>
      <p:sp>
        <p:nvSpPr>
          <p:cNvPr id="23" name="Content Placeholder 2"/>
          <p:cNvSpPr txBox="1">
            <a:spLocks/>
          </p:cNvSpPr>
          <p:nvPr/>
        </p:nvSpPr>
        <p:spPr>
          <a:xfrm>
            <a:off x="864156" y="4560323"/>
            <a:ext cx="2122834" cy="938395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产品安全</a:t>
            </a:r>
            <a:r>
              <a:rPr lang="en-US" sz="1500" b="1" i="1" dirty="0">
                <a:solidFill>
                  <a:srgbClr val="FFFFFF"/>
                </a:solidFill>
              </a:rPr>
              <a:t/>
            </a:r>
            <a:br>
              <a:rPr lang="en-US" sz="1500" b="1" i="1" dirty="0">
                <a:solidFill>
                  <a:srgbClr val="FFFFFF"/>
                </a:solidFill>
              </a:rPr>
            </a:b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3456622" y="4560323"/>
            <a:ext cx="2122834" cy="938395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分销网络</a:t>
            </a:r>
            <a:r>
              <a:rPr lang="en-US" sz="1500" b="1" i="1" dirty="0">
                <a:solidFill>
                  <a:srgbClr val="FFFFFF"/>
                </a:solidFill>
              </a:rPr>
              <a:t/>
            </a:r>
            <a:br>
              <a:rPr lang="en-US" sz="1500" b="1" i="1" dirty="0">
                <a:solidFill>
                  <a:srgbClr val="FFFFFF"/>
                </a:solidFill>
              </a:rPr>
            </a:b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6087408" y="4574035"/>
            <a:ext cx="2170080" cy="1042316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产品开发</a:t>
            </a:r>
            <a:r>
              <a:rPr lang="en-US" sz="1500" b="1" i="1" dirty="0">
                <a:solidFill>
                  <a:srgbClr val="FFFFFF"/>
                </a:solidFill>
              </a:rPr>
              <a:t/>
            </a:r>
            <a:br>
              <a:rPr lang="en-US" sz="1500" b="1" i="1" dirty="0">
                <a:solidFill>
                  <a:srgbClr val="FFFFFF"/>
                </a:solidFill>
              </a:rPr>
            </a:b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8583857" y="4574037"/>
            <a:ext cx="2170080" cy="946312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5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市场策略</a:t>
            </a:r>
            <a:r>
              <a:rPr lang="en-US" sz="1500" b="1" i="1" dirty="0">
                <a:solidFill>
                  <a:srgbClr val="FFFFFF"/>
                </a:solidFill>
              </a:rPr>
              <a:t/>
            </a:r>
            <a:br>
              <a:rPr lang="en-US" sz="1500" b="1" i="1" dirty="0">
                <a:solidFill>
                  <a:srgbClr val="FFFFFF"/>
                </a:solidFill>
              </a:rPr>
            </a:b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rgbClr val="FFFFFF"/>
              </a:solidFill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768138" y="1569562"/>
            <a:ext cx="10071594" cy="590696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100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30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2536184"/>
      </p:ext>
    </p:extLst>
  </p:cSld>
  <p:clrMapOvr>
    <a:masterClrMapping/>
  </p:clrMapOvr>
  <p:transition spd="slow" advTm="251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00"/>
                            </p:stCondLst>
                            <p:childTnLst>
                              <p:par>
                                <p:cTn id="3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00"/>
                            </p:stCondLst>
                            <p:childTnLst>
                              <p:par>
                                <p:cTn id="3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7" grpId="0">
        <p:bldAsOne/>
      </p:bldGraphic>
      <p:bldGraphic spid="28" grpId="0">
        <p:bldAsOne/>
      </p:bldGraphic>
      <p:bldGraphic spid="7" grpId="0">
        <p:bldAsOne/>
      </p:bldGraphic>
      <p:bldGraphic spid="8" grpId="0">
        <p:bldAsOne/>
      </p:bldGraphic>
      <p:bldP spid="23" grpId="0"/>
      <p:bldP spid="24" grpId="0"/>
      <p:bldP spid="25" grpId="0"/>
      <p:bldP spid="26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 descr="F:\鹏\PPT总结内页\色彩\浅紫色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5666476"/>
              </p:ext>
            </p:extLst>
          </p:nvPr>
        </p:nvGraphicFramePr>
        <p:xfrm>
          <a:off x="575913" y="1872348"/>
          <a:ext cx="5761038" cy="40321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4" name="Group 23"/>
          <p:cNvGrpSpPr/>
          <p:nvPr/>
        </p:nvGrpSpPr>
        <p:grpSpPr>
          <a:xfrm>
            <a:off x="3072363" y="1584342"/>
            <a:ext cx="7297314" cy="4128110"/>
            <a:chOff x="2362200" y="895351"/>
            <a:chExt cx="5791200" cy="3276599"/>
          </a:xfrm>
        </p:grpSpPr>
        <p:grpSp>
          <p:nvGrpSpPr>
            <p:cNvPr id="8" name="Group 7"/>
            <p:cNvGrpSpPr/>
            <p:nvPr/>
          </p:nvGrpSpPr>
          <p:grpSpPr>
            <a:xfrm>
              <a:off x="2362200" y="1885950"/>
              <a:ext cx="2514600" cy="990600"/>
              <a:chOff x="1676400" y="1962150"/>
              <a:chExt cx="2514600" cy="990600"/>
            </a:xfrm>
          </p:grpSpPr>
          <p:cxnSp>
            <p:nvCxnSpPr>
              <p:cNvPr id="9" name="Straight Connector 8"/>
              <p:cNvCxnSpPr/>
              <p:nvPr/>
            </p:nvCxnSpPr>
            <p:spPr>
              <a:xfrm rot="5400000" flipH="1" flipV="1">
                <a:off x="1676400" y="1962150"/>
                <a:ext cx="990600" cy="99060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>
                <a:off x="2667000" y="1962150"/>
                <a:ext cx="15240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Group 10"/>
            <p:cNvGrpSpPr/>
            <p:nvPr/>
          </p:nvGrpSpPr>
          <p:grpSpPr>
            <a:xfrm>
              <a:off x="3581400" y="3028950"/>
              <a:ext cx="1295400" cy="685800"/>
              <a:chOff x="2895600" y="2647950"/>
              <a:chExt cx="1295400" cy="685800"/>
            </a:xfrm>
          </p:grpSpPr>
          <p:cxnSp>
            <p:nvCxnSpPr>
              <p:cNvPr id="12" name="Straight Connector 11"/>
              <p:cNvCxnSpPr/>
              <p:nvPr/>
            </p:nvCxnSpPr>
            <p:spPr>
              <a:xfrm rot="16200000" flipH="1">
                <a:off x="2857500" y="2686050"/>
                <a:ext cx="685800" cy="60960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3505200" y="3333750"/>
                <a:ext cx="6858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4" name="Straight Connector 13"/>
            <p:cNvCxnSpPr/>
            <p:nvPr/>
          </p:nvCxnSpPr>
          <p:spPr>
            <a:xfrm>
              <a:off x="3352800" y="2190750"/>
              <a:ext cx="1524000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Group 14"/>
            <p:cNvGrpSpPr/>
            <p:nvPr/>
          </p:nvGrpSpPr>
          <p:grpSpPr>
            <a:xfrm>
              <a:off x="2514600" y="1200150"/>
              <a:ext cx="2362200" cy="685800"/>
              <a:chOff x="2819400" y="1428750"/>
              <a:chExt cx="2362200" cy="685800"/>
            </a:xfrm>
          </p:grpSpPr>
          <p:cxnSp>
            <p:nvCxnSpPr>
              <p:cNvPr id="16" name="Straight Connector 15"/>
              <p:cNvCxnSpPr/>
              <p:nvPr/>
            </p:nvCxnSpPr>
            <p:spPr>
              <a:xfrm flipV="1">
                <a:off x="2819400" y="1428750"/>
                <a:ext cx="762000" cy="68580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/>
              <p:nvPr/>
            </p:nvCxnSpPr>
            <p:spPr>
              <a:xfrm>
                <a:off x="3581400" y="1428750"/>
                <a:ext cx="1600200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Content Placeholder 2"/>
            <p:cNvSpPr txBox="1">
              <a:spLocks/>
            </p:cNvSpPr>
            <p:nvPr/>
          </p:nvSpPr>
          <p:spPr>
            <a:xfrm>
              <a:off x="5201072" y="895351"/>
              <a:ext cx="2952328" cy="6096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平面图形</a:t>
              </a:r>
              <a:r>
                <a:rPr lang="en-US" sz="1500" b="1" i="1" dirty="0">
                  <a:solidFill>
                    <a:srgbClr val="FFFFFF"/>
                  </a:solidFill>
                </a:rPr>
                <a:t/>
              </a:r>
              <a:br>
                <a:rPr lang="en-US" sz="1500" b="1" i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19" name="Content Placeholder 2"/>
            <p:cNvSpPr txBox="1">
              <a:spLocks/>
            </p:cNvSpPr>
            <p:nvPr/>
          </p:nvSpPr>
          <p:spPr>
            <a:xfrm>
              <a:off x="5181600" y="1504950"/>
              <a:ext cx="2952328" cy="6096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产品开发</a:t>
              </a:r>
              <a:endParaRPr lang="id-ID" sz="1500" b="1" i="1" dirty="0">
                <a:solidFill>
                  <a:srgbClr val="FFFFFF"/>
                </a:solidFill>
              </a:endParaRPr>
            </a:p>
            <a:p>
              <a:pPr marL="0" indent="0">
                <a:buFont typeface="Arial" pitchFamily="34" charset="0"/>
                <a:buNone/>
              </a:pP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20" name="Content Placeholder 2"/>
            <p:cNvSpPr txBox="1">
              <a:spLocks/>
            </p:cNvSpPr>
            <p:nvPr/>
          </p:nvSpPr>
          <p:spPr>
            <a:xfrm>
              <a:off x="5181600" y="2190749"/>
              <a:ext cx="2952328" cy="6096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质量控制</a:t>
              </a:r>
              <a:endParaRPr lang="id-ID" sz="1500" b="1" i="1" dirty="0">
                <a:solidFill>
                  <a:srgbClr val="FFFFFF"/>
                </a:solidFill>
              </a:endParaRPr>
            </a:p>
            <a:p>
              <a:pPr marL="0" indent="0">
                <a:buFont typeface="Arial" pitchFamily="34" charset="0"/>
                <a:buNone/>
              </a:pP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  <p:sp>
          <p:nvSpPr>
            <p:cNvPr id="21" name="Content Placeholder 2"/>
            <p:cNvSpPr txBox="1">
              <a:spLocks/>
            </p:cNvSpPr>
            <p:nvPr/>
          </p:nvSpPr>
          <p:spPr>
            <a:xfrm>
              <a:off x="5181600" y="3278079"/>
              <a:ext cx="29523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zh-CN" altLang="en-US" sz="1500" b="1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数据回收</a:t>
              </a:r>
              <a:r>
                <a:rPr lang="en-US" sz="1500" b="1" i="1" dirty="0">
                  <a:solidFill>
                    <a:srgbClr val="FFFFFF"/>
                  </a:solidFill>
                </a:rPr>
                <a:t/>
              </a:r>
              <a:br>
                <a:rPr lang="en-US" sz="1500" b="1" i="1" dirty="0">
                  <a:solidFill>
                    <a:srgbClr val="FFFFFF"/>
                  </a:solidFill>
                </a:rPr>
              </a:b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100" i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</a:t>
              </a:r>
              <a:endParaRPr lang="en-US" sz="1100" i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22" name="Title 1"/>
          <p:cNvSpPr txBox="1">
            <a:spLocks/>
          </p:cNvSpPr>
          <p:nvPr/>
        </p:nvSpPr>
        <p:spPr>
          <a:xfrm>
            <a:off x="503903" y="359779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Subtitle 2"/>
          <p:cNvSpPr txBox="1">
            <a:spLocks/>
          </p:cNvSpPr>
          <p:nvPr/>
        </p:nvSpPr>
        <p:spPr>
          <a:xfrm>
            <a:off x="503903" y="899374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2028961"/>
      </p:ext>
    </p:extLst>
  </p:cSld>
  <p:clrMapOvr>
    <a:masterClrMapping/>
  </p:clrMapOvr>
  <p:transition spd="slow" advTm="153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鹏\PPT总结内页\色彩\暗绿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1588"/>
            <a:ext cx="1195548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ubtitle 9"/>
          <p:cNvSpPr txBox="1">
            <a:spLocks/>
          </p:cNvSpPr>
          <p:nvPr/>
        </p:nvSpPr>
        <p:spPr>
          <a:xfrm>
            <a:off x="4142852" y="4362658"/>
            <a:ext cx="3888540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>
              <a:defRPr/>
            </a:pPr>
            <a:r>
              <a:rPr lang="zh-CN" altLang="en-US" sz="3600" b="1" kern="0" dirty="0">
                <a:solidFill>
                  <a:srgbClr val="FFFFFF"/>
                </a:solidFill>
              </a:rPr>
              <a:t>工作完成情况</a:t>
            </a:r>
            <a:endParaRPr lang="en-US" altLang="zh-CN" sz="3600" b="1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88777" y="4938722"/>
            <a:ext cx="4396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>
              <a:defRPr/>
            </a:pPr>
            <a:r>
              <a:rPr lang="en-US" altLang="zh-CN" sz="2400" kern="0" dirty="0">
                <a:solidFill>
                  <a:srgbClr val="FFFFFF"/>
                </a:solidFill>
              </a:rPr>
              <a:t>WORK </a:t>
            </a:r>
            <a:r>
              <a:rPr lang="en-US" altLang="zh-CN" sz="2400" kern="0" dirty="0" smtClean="0">
                <a:solidFill>
                  <a:srgbClr val="FFFFFF"/>
                </a:solidFill>
              </a:rPr>
              <a:t>  </a:t>
            </a:r>
            <a:r>
              <a:rPr lang="en-US" altLang="zh-CN" sz="2400" kern="0" dirty="0">
                <a:solidFill>
                  <a:srgbClr val="FFFFFF"/>
                </a:solidFill>
              </a:rPr>
              <a:t>COMPLETION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781992" y="1248210"/>
            <a:ext cx="2610261" cy="3000017"/>
            <a:chOff x="4604797" y="1248210"/>
            <a:chExt cx="2610261" cy="3000017"/>
          </a:xfrm>
        </p:grpSpPr>
        <p:sp>
          <p:nvSpPr>
            <p:cNvPr id="9" name="等腰三角形 8"/>
            <p:cNvSpPr/>
            <p:nvPr/>
          </p:nvSpPr>
          <p:spPr>
            <a:xfrm rot="10800000">
              <a:off x="4604797" y="1998255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4604797" y="1248210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7200000">
              <a:off x="6017217" y="2179238"/>
              <a:ext cx="870053" cy="750045"/>
            </a:xfrm>
            <a:prstGeom prst="triangle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10800000" flipH="1">
              <a:off x="6344903" y="1998256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flipH="1">
              <a:off x="5474849" y="2743492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10800000">
              <a:off x="5039849" y="1248211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>
              <a:off x="5474901" y="1248210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10800000">
              <a:off x="5909953" y="1248211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>
              <a:off x="6345005" y="1248210"/>
              <a:ext cx="870053" cy="750045"/>
            </a:xfrm>
            <a:prstGeom prst="triangl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1" name="等腰三角形 20"/>
            <p:cNvSpPr/>
            <p:nvPr/>
          </p:nvSpPr>
          <p:spPr>
            <a:xfrm rot="10800000" flipH="1">
              <a:off x="5909876" y="2743493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2" name="等腰三角形 21"/>
            <p:cNvSpPr/>
            <p:nvPr/>
          </p:nvSpPr>
          <p:spPr>
            <a:xfrm rot="10800000">
              <a:off x="5474952" y="349818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flipH="1">
              <a:off x="5039925" y="3498182"/>
              <a:ext cx="870053" cy="750045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6" name="等腰三角形 25"/>
            <p:cNvSpPr/>
            <p:nvPr/>
          </p:nvSpPr>
          <p:spPr>
            <a:xfrm flipH="1">
              <a:off x="5909875" y="3498181"/>
              <a:ext cx="870053" cy="750045"/>
            </a:xfrm>
            <a:prstGeom prst="triangl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  <p:sp>
          <p:nvSpPr>
            <p:cNvPr id="27" name="等腰三角形 26"/>
            <p:cNvSpPr/>
            <p:nvPr/>
          </p:nvSpPr>
          <p:spPr>
            <a:xfrm rot="10800000">
              <a:off x="6344900" y="3498182"/>
              <a:ext cx="870053" cy="750045"/>
            </a:xfrm>
            <a:prstGeom prst="triangl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176924"/>
              <a:endParaRPr lang="zh-CN" altLang="en-US" sz="2300">
                <a:solidFill>
                  <a:srgbClr val="FFFFFF"/>
                </a:solidFill>
              </a:endParaRPr>
            </a:p>
          </p:txBody>
        </p:sp>
      </p:grpSp>
      <p:sp>
        <p:nvSpPr>
          <p:cNvPr id="28" name="等腰三角形 27"/>
          <p:cNvSpPr/>
          <p:nvPr/>
        </p:nvSpPr>
        <p:spPr>
          <a:xfrm rot="13885842" flipV="1">
            <a:off x="3997482" y="2804315"/>
            <a:ext cx="419722" cy="361823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29" name="等腰三角形 28"/>
          <p:cNvSpPr/>
          <p:nvPr/>
        </p:nvSpPr>
        <p:spPr>
          <a:xfrm rot="3537375">
            <a:off x="1704506" y="5406271"/>
            <a:ext cx="623912" cy="537855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0" name="等腰三角形 29"/>
          <p:cNvSpPr/>
          <p:nvPr/>
        </p:nvSpPr>
        <p:spPr>
          <a:xfrm rot="10439638">
            <a:off x="5882417" y="308123"/>
            <a:ext cx="409306" cy="35285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1" name="等腰三角形 30"/>
          <p:cNvSpPr/>
          <p:nvPr/>
        </p:nvSpPr>
        <p:spPr>
          <a:xfrm rot="7446901">
            <a:off x="1511167" y="907497"/>
            <a:ext cx="515194" cy="444132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2" name="等腰三角形 31"/>
          <p:cNvSpPr/>
          <p:nvPr/>
        </p:nvSpPr>
        <p:spPr>
          <a:xfrm rot="2857257">
            <a:off x="1883212" y="3872637"/>
            <a:ext cx="427756" cy="368754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4" name="等腰三角形 33"/>
          <p:cNvSpPr/>
          <p:nvPr/>
        </p:nvSpPr>
        <p:spPr>
          <a:xfrm rot="7640557">
            <a:off x="3144923" y="1489710"/>
            <a:ext cx="385256" cy="332117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5" name="等腰三角形 34"/>
          <p:cNvSpPr/>
          <p:nvPr/>
        </p:nvSpPr>
        <p:spPr>
          <a:xfrm rot="7993905">
            <a:off x="4724912" y="711997"/>
            <a:ext cx="281267" cy="242470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6" name="等腰三角形 35"/>
          <p:cNvSpPr/>
          <p:nvPr/>
        </p:nvSpPr>
        <p:spPr>
          <a:xfrm rot="9122749">
            <a:off x="3611709" y="5146577"/>
            <a:ext cx="464801" cy="400689"/>
          </a:xfrm>
          <a:prstGeom prst="triangle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7" name="等腰三角形 36"/>
          <p:cNvSpPr/>
          <p:nvPr/>
        </p:nvSpPr>
        <p:spPr>
          <a:xfrm rot="13969741" flipH="1">
            <a:off x="7370668" y="814927"/>
            <a:ext cx="417838" cy="360204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8" name="等腰三角形 37"/>
          <p:cNvSpPr/>
          <p:nvPr/>
        </p:nvSpPr>
        <p:spPr>
          <a:xfrm rot="2396029" flipH="1">
            <a:off x="8790483" y="1985174"/>
            <a:ext cx="481244" cy="414866"/>
          </a:xfrm>
          <a:prstGeom prst="triangle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9" name="等腰三角形 38"/>
          <p:cNvSpPr/>
          <p:nvPr/>
        </p:nvSpPr>
        <p:spPr>
          <a:xfrm rot="3893266" flipH="1">
            <a:off x="9572832" y="5221315"/>
            <a:ext cx="617196" cy="532066"/>
          </a:xfrm>
          <a:prstGeom prst="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0" name="等腰三角形 39"/>
          <p:cNvSpPr/>
          <p:nvPr/>
        </p:nvSpPr>
        <p:spPr>
          <a:xfrm rot="16200000" flipH="1">
            <a:off x="10433977" y="1427074"/>
            <a:ext cx="859066" cy="740574"/>
          </a:xfrm>
          <a:prstGeom prst="triangl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3" name="等腰三角形 42"/>
          <p:cNvSpPr/>
          <p:nvPr/>
        </p:nvSpPr>
        <p:spPr>
          <a:xfrm rot="16200000" flipH="1">
            <a:off x="7669081" y="1810714"/>
            <a:ext cx="193597" cy="166893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4" name="等腰三角形 43"/>
          <p:cNvSpPr/>
          <p:nvPr/>
        </p:nvSpPr>
        <p:spPr>
          <a:xfrm rot="18524737">
            <a:off x="8471538" y="4144491"/>
            <a:ext cx="333221" cy="287259"/>
          </a:xfrm>
          <a:prstGeom prst="triangl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794968"/>
      </p:ext>
    </p:extLst>
  </p:cSld>
  <p:clrMapOvr>
    <a:masterClrMapping/>
  </p:clrMapOvr>
  <p:transition spd="slow" advTm="343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"/>
                            </p:stCondLst>
                            <p:childTnLst>
                              <p:par>
                                <p:cTn id="4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400"/>
                            </p:stCondLst>
                            <p:childTnLst>
                              <p:par>
                                <p:cTn id="5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600"/>
                            </p:stCondLst>
                            <p:childTnLst>
                              <p:par>
                                <p:cTn id="5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800"/>
                            </p:stCondLst>
                            <p:childTnLst>
                              <p:par>
                                <p:cTn id="7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200"/>
                            </p:stCondLst>
                            <p:childTnLst>
                              <p:par>
                                <p:cTn id="8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400"/>
                            </p:stCondLst>
                            <p:childTnLst>
                              <p:par>
                                <p:cTn id="9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600"/>
                            </p:stCondLst>
                            <p:childTnLst>
                              <p:par>
                                <p:cTn id="10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8" grpId="0" animBg="1"/>
      <p:bldP spid="29" grpId="0" animBg="1"/>
      <p:bldP spid="30" grpId="0" animBg="1"/>
      <p:bldP spid="31" grpId="0" animBg="1"/>
      <p:bldP spid="32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3" grpId="0" animBg="1"/>
      <p:bldP spid="44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​​">
  <a:themeElements>
    <a:clrScheme name="透明PPT">
      <a:dk1>
        <a:srgbClr val="FFFFFF"/>
      </a:dk1>
      <a:lt1>
        <a:srgbClr val="FFFFFF"/>
      </a:lt1>
      <a:dk2>
        <a:srgbClr val="A5A5A5"/>
      </a:dk2>
      <a:lt2>
        <a:srgbClr val="474747"/>
      </a:lt2>
      <a:accent1>
        <a:srgbClr val="7F7F7F"/>
      </a:accent1>
      <a:accent2>
        <a:srgbClr val="33CCCC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2160</Words>
  <Application>Microsoft Office PowerPoint</Application>
  <PresentationFormat>自定义</PresentationFormat>
  <Paragraphs>282</Paragraphs>
  <Slides>33</Slides>
  <Notes>1</Notes>
  <HiddenSlides>0</HiddenSlides>
  <MMClips>1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35" baseType="lpstr"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丫丫精饰</dc:title>
  <dc:subject>丫丫精饰</dc:subject>
  <dc:creator>丫丫精饰</dc:creator>
  <cp:keywords>https://cyppt.taobao.com/</cp:keywords>
  <dc:description>https://cyppt.taobao.com/</dc:description>
  <cp:lastModifiedBy>Administrator</cp:lastModifiedBy>
  <cp:revision>5</cp:revision>
  <dcterms:created xsi:type="dcterms:W3CDTF">2015-04-09T03:07:19Z</dcterms:created>
  <dcterms:modified xsi:type="dcterms:W3CDTF">2016-07-22T08:33:02Z</dcterms:modified>
  <cp:category>https://cyppt.taobao.com/</cp:category>
</cp:coreProperties>
</file>