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92797-7CAD-44A5-9A91-D49926133988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3CDE-D125-4537-BDFC-C70178A2E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82959-241A-47CB-AD27-B3AD16FAB826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CEB8-C01D-455D-801F-3CB52F552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0A8BD-9CBB-4548-A23E-972B95984760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F2034-18D0-4124-820D-7FB925F1D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55B6A-BDEA-4E77-B9BD-481B93EBB209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A3ECD-1B05-49C4-A96A-894464FEF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BACB-7B3D-471C-8B9D-73A685D521DA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B6945-D931-484F-99CB-BF38D9455E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871CC-AEEB-4E59-81BD-E60FBDA58ED8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8F6AB-D36F-4E9B-A889-88287ED055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47206-1022-4F3D-B22B-A934C9F0D0F8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80690-CA97-455F-ADC4-68E041850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97942-394A-46AD-98FA-06E05D7939E3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7C433-2740-4206-8EA5-5317E0205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512FF-7E25-4785-B8D5-3D2E6935888F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BD3D5-E4C9-48F8-82DB-71A2AC9189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77905-E297-4FAC-8E0D-9D0AF28A86B9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4CBB8-D236-4280-BF97-9ACC24D251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DB566-D47A-4E96-BC55-B1E76640B6B4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89126-E4A3-42F8-8415-06A2A954E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F0B787-176C-4513-BF5D-15A0995CA472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F8D6CD-09BF-4772-A3C4-D7A131AF5E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928938" y="4214813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286125" y="504983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1000125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57150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19288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4071938" y="5500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3643313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857250" y="925513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6"/>
          <p:cNvSpPr>
            <a:spLocks noChangeArrowheads="1"/>
          </p:cNvSpPr>
          <p:nvPr/>
        </p:nvSpPr>
        <p:spPr bwMode="auto">
          <a:xfrm>
            <a:off x="4000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550068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150018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414337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857250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2714625" y="24288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357438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52863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471487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1000125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557212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1714500" y="5214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364331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928688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857500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78618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3286125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928688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3643313" y="3714750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585787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407193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2214563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857250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60007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15716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35004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78581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1357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6215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4071938" y="3214688"/>
            <a:ext cx="1568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857250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642937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14287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37861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120</Words>
  <Application>Microsoft Office PowerPoint</Application>
  <PresentationFormat>全屏显示(4:3)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40</cp:revision>
  <dcterms:created xsi:type="dcterms:W3CDTF">2013-10-30T09:04:50Z</dcterms:created>
  <dcterms:modified xsi:type="dcterms:W3CDTF">2014-05-09T08:46:15Z</dcterms:modified>
</cp:coreProperties>
</file>