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1" r:id="rId4"/>
    <p:sldId id="257" r:id="rId5"/>
    <p:sldId id="260" r:id="rId6"/>
    <p:sldId id="259" r:id="rId7"/>
    <p:sldId id="266" r:id="rId8"/>
    <p:sldId id="263" r:id="rId9"/>
    <p:sldId id="267" r:id="rId1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00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678" y="150"/>
      </p:cViewPr>
      <p:guideLst>
        <p:guide orient="horz" pos="2160"/>
        <p:guide orient="horz" pos="588"/>
        <p:guide orient="horz" pos="198"/>
        <p:guide orient="horz" pos="3992"/>
        <p:guide pos="3768"/>
        <p:guide pos="528"/>
        <p:guide pos="7138"/>
        <p:guide pos="10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ADF9AEA7-5298-4E7F-84BF-0B097AD3DDDB}" type="datetime1">
              <a:rPr lang="zh-CN" altLang="en-US"/>
              <a:pPr>
                <a:defRPr/>
              </a:pPr>
              <a:t>2016/8/10 Wednesday</a:t>
            </a:fld>
            <a:endParaRPr lang="zh-CN" altLang="en-US" sz="1200"/>
          </a:p>
        </p:txBody>
      </p:sp>
      <p:sp>
        <p:nvSpPr>
          <p:cNvPr id="1024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0245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单击此处编辑母版文本样式</a:t>
            </a: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第二级</a:t>
            </a: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第三级</a:t>
            </a: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第四级</a:t>
            </a:r>
          </a:p>
          <a:p>
            <a:pPr defTabSz="0" eaLnBrk="0" hangingPunct="0">
              <a:spcBef>
                <a:spcPct val="30000"/>
              </a:spcBef>
              <a:defRPr/>
            </a:pPr>
            <a:r>
              <a:rPr lang="zh-CN" sz="120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853F75C-868F-4379-B4E2-91D97E2477F9}" type="slidenum">
              <a:rPr lang="zh-CN" altLang="en-US"/>
              <a:pPr>
                <a:defRPr/>
              </a:pPr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71841095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A3121-3F6B-4C70-AD33-F1CCFCEAEE9A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5EBFA-3E16-4DE3-8312-6C3D69DC99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439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CD1B6-1A5B-4F08-99B2-B623FB03324D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E9795-3D84-41D4-9449-3293612B57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239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0727C-D492-4F86-A54F-E1A699E989F1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FC8A1-0904-4CD0-AF5F-001BC98C28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89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B11C2-D64A-4C07-A050-E70A5FF5F2C8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F1D61-604A-4963-9190-A0C4425AF8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31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97316-D3A9-4F52-87C1-7982A2E02AE5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F267F-DD45-491D-B40F-90CAB10BBD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79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12D31-B550-4F97-BFFA-4533F02AE625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57310-910E-499A-BEE4-8238BC6683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66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FC37F-6339-4480-8D62-3A7CD7FFE7B9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BE306-EC4A-43FC-8DCE-8AEA8C8258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52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7CD09-4367-49CC-A7DB-723CF1AD5424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273E1-1C95-4364-A84A-C05FE562B4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04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B9ED0-32A4-44F9-94F5-CAEA309D9FF9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0A6A7-698B-4B96-AB71-4D1C61CA53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430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6E87D-8D10-474E-A99E-5630B95E798A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87CEF-AEB4-4532-B49F-043FB96A78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53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方正兰亭纤黑简体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B9918-6EC2-4575-8265-D0E112FAB667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0DC12-EC95-4DF9-B729-30565E9F4B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76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方正兰亭粗黑_GBK" pitchFamily="2" charset="-122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方正兰亭纤黑简体"/>
              </a:rPr>
              <a:t>单击此处编辑母版文本样式</a:t>
            </a:r>
          </a:p>
          <a:p>
            <a:pPr lvl="1"/>
            <a:r>
              <a:rPr lang="zh-CN" smtClean="0">
                <a:sym typeface="方正兰亭纤黑简体"/>
              </a:rPr>
              <a:t>第二级</a:t>
            </a:r>
          </a:p>
          <a:p>
            <a:pPr lvl="2"/>
            <a:r>
              <a:rPr lang="zh-CN" smtClean="0">
                <a:sym typeface="方正兰亭纤黑简体"/>
              </a:rPr>
              <a:t>第三级</a:t>
            </a:r>
          </a:p>
          <a:p>
            <a:pPr lvl="3"/>
            <a:r>
              <a:rPr lang="zh-CN" smtClean="0">
                <a:sym typeface="方正兰亭纤黑简体"/>
              </a:rPr>
              <a:t>第四级</a:t>
            </a:r>
          </a:p>
          <a:p>
            <a:pPr lvl="4"/>
            <a:r>
              <a:rPr lang="zh-CN" smtClean="0">
                <a:sym typeface="方正兰亭纤黑简体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37A1A45E-2E2A-4B2F-B978-472E2500ED3C}" type="datetime1">
              <a:rPr lang="zh-CN" altLang="en-US"/>
              <a:pPr>
                <a:defRPr/>
              </a:pPr>
              <a:t>2016/8/10 Wednesday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solidFill>
                  <a:srgbClr val="898989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solidFill>
                  <a:srgbClr val="898989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defRPr/>
            </a:pPr>
            <a:fld id="{5857FBBD-D8A3-437A-8D3F-25B807117A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方正兰亭粗黑_GBK" pitchFamily="2" charset="-122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pitchFamily="2" charset="-122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粗黑_GBK" charset="0"/>
          <a:ea typeface="方正兰亭粗黑_GBK" charset="0"/>
          <a:cs typeface="方正兰亭粗黑_GBK" charset="0"/>
          <a:sym typeface="方正兰亭粗黑_GBK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方正兰亭纤黑简体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任意多边形 278"/>
          <p:cNvSpPr>
            <a:spLocks/>
          </p:cNvSpPr>
          <p:nvPr/>
        </p:nvSpPr>
        <p:spPr bwMode="auto">
          <a:xfrm>
            <a:off x="3876675" y="2063750"/>
            <a:ext cx="8323263" cy="480218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578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5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1" name="Flowchart: Off-page Connector 36"/>
          <p:cNvSpPr>
            <a:spLocks noChangeArrowheads="1"/>
          </p:cNvSpPr>
          <p:nvPr/>
        </p:nvSpPr>
        <p:spPr bwMode="auto">
          <a:xfrm>
            <a:off x="8797925" y="0"/>
            <a:ext cx="863600" cy="1154113"/>
          </a:xfrm>
          <a:prstGeom prst="flowChartOffpageConnector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90170" tIns="46990" rIns="90170" bIns="46990" anchor="ctr"/>
          <a:lstStyle/>
          <a:p>
            <a:pPr algn="ctr">
              <a:buFont typeface="Arial" pitchFamily="34" charset="0"/>
              <a:buNone/>
            </a:pPr>
            <a:endParaRPr lang="zh-CN" altLang="zh-CN" sz="1100" b="1">
              <a:solidFill>
                <a:srgbClr val="FFFFFF"/>
              </a:solidFill>
            </a:endParaRPr>
          </a:p>
        </p:txBody>
      </p:sp>
      <p:sp>
        <p:nvSpPr>
          <p:cNvPr id="2052" name="直接连接符 17"/>
          <p:cNvSpPr>
            <a:spLocks noChangeShapeType="1"/>
          </p:cNvSpPr>
          <p:nvPr/>
        </p:nvSpPr>
        <p:spPr bwMode="auto">
          <a:xfrm>
            <a:off x="2974975" y="2779713"/>
            <a:ext cx="5254625" cy="1587"/>
          </a:xfrm>
          <a:prstGeom prst="line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7" name="medi1894.mp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edia1.mp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63" y="58356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887663" y="2782888"/>
            <a:ext cx="2471737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求职人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：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PPTS</a:t>
            </a:r>
            <a:endParaRPr lang="zh-CN" altLang="en-US" sz="1600" dirty="0"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求职岗位：销售经理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87663" y="2339975"/>
            <a:ext cx="61880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所长事业：营销策划、设计、美陈、统筹施工及管理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8856663" y="111125"/>
            <a:ext cx="8191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个人简历</a:t>
            </a:r>
          </a:p>
        </p:txBody>
      </p:sp>
      <p:sp>
        <p:nvSpPr>
          <p:cNvPr id="2057" name="椭圆 9"/>
          <p:cNvSpPr>
            <a:spLocks noChangeArrowheads="1"/>
          </p:cNvSpPr>
          <p:nvPr/>
        </p:nvSpPr>
        <p:spPr bwMode="auto">
          <a:xfrm>
            <a:off x="631825" y="1457325"/>
            <a:ext cx="2124075" cy="21590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34925">
            <a:solidFill>
              <a:schemeClr val="bg1"/>
            </a:solidFill>
            <a:bevel/>
            <a:headEnd/>
            <a:tailEnd/>
          </a:ln>
        </p:spPr>
        <p:txBody>
          <a:bodyPr lIns="68580" tIns="34290" rIns="68580" bIns="34290" anchor="ctr"/>
          <a:lstStyle/>
          <a:p>
            <a:pPr algn="ctr">
              <a:buFont typeface="Arial" pitchFamily="34" charset="0"/>
              <a:buNone/>
            </a:pPr>
            <a:endParaRPr lang="zh-CN" altLang="zh-CN" sz="1300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2058" name="Picture 10" descr="我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575" y="4656138"/>
            <a:ext cx="224790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拳头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988" y="0"/>
            <a:ext cx="3775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1" fill="hold"/>
                                        <p:tgtEl>
                                          <p:spTgt spid="30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1" nodeType="clickEffect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5"/>
          <p:cNvSpPr>
            <a:spLocks noEditPoints="1" noChangeArrowheads="1"/>
          </p:cNvSpPr>
          <p:nvPr/>
        </p:nvSpPr>
        <p:spPr bwMode="auto">
          <a:xfrm>
            <a:off x="9172575" y="466725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5" name="直接连接符 9"/>
          <p:cNvSpPr>
            <a:spLocks noChangeShapeType="1"/>
          </p:cNvSpPr>
          <p:nvPr/>
        </p:nvSpPr>
        <p:spPr bwMode="auto">
          <a:xfrm>
            <a:off x="10137775" y="447675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6" name="文本框 10"/>
          <p:cNvSpPr>
            <a:spLocks noChangeArrowheads="1"/>
          </p:cNvSpPr>
          <p:nvPr/>
        </p:nvSpPr>
        <p:spPr bwMode="auto">
          <a:xfrm>
            <a:off x="10242550" y="506413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</a:p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</a:p>
        </p:txBody>
      </p:sp>
      <p:sp>
        <p:nvSpPr>
          <p:cNvPr id="3077" name="椭圆 11"/>
          <p:cNvSpPr>
            <a:spLocks noChangeArrowheads="1"/>
          </p:cNvSpPr>
          <p:nvPr/>
        </p:nvSpPr>
        <p:spPr bwMode="auto">
          <a:xfrm>
            <a:off x="838200" y="304800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9575"/>
            <a:ext cx="5969000" cy="636588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itchFamily="2" charset="-122"/>
              </a:rPr>
              <a:t>基本信息</a:t>
            </a:r>
          </a:p>
        </p:txBody>
      </p:sp>
      <p:sp>
        <p:nvSpPr>
          <p:cNvPr id="3079" name="Freeform 24"/>
          <p:cNvSpPr>
            <a:spLocks noChangeArrowheads="1"/>
          </p:cNvSpPr>
          <p:nvPr/>
        </p:nvSpPr>
        <p:spPr bwMode="auto">
          <a:xfrm>
            <a:off x="1120775" y="509588"/>
            <a:ext cx="406400" cy="436562"/>
          </a:xfrm>
          <a:custGeom>
            <a:avLst/>
            <a:gdLst>
              <a:gd name="T0" fmla="*/ 2147483647 w 377"/>
              <a:gd name="T1" fmla="*/ 2147483647 h 405"/>
              <a:gd name="T2" fmla="*/ 2147483647 w 377"/>
              <a:gd name="T3" fmla="*/ 2147483647 h 405"/>
              <a:gd name="T4" fmla="*/ 2147483647 w 377"/>
              <a:gd name="T5" fmla="*/ 2147483647 h 405"/>
              <a:gd name="T6" fmla="*/ 2147483647 w 377"/>
              <a:gd name="T7" fmla="*/ 2147483647 h 405"/>
              <a:gd name="T8" fmla="*/ 2147483647 w 377"/>
              <a:gd name="T9" fmla="*/ 2147483647 h 405"/>
              <a:gd name="T10" fmla="*/ 2147483647 w 377"/>
              <a:gd name="T11" fmla="*/ 2147483647 h 405"/>
              <a:gd name="T12" fmla="*/ 2147483647 w 377"/>
              <a:gd name="T13" fmla="*/ 2147483647 h 405"/>
              <a:gd name="T14" fmla="*/ 2147483647 w 377"/>
              <a:gd name="T15" fmla="*/ 2147483647 h 405"/>
              <a:gd name="T16" fmla="*/ 2147483647 w 377"/>
              <a:gd name="T17" fmla="*/ 2147483647 h 405"/>
              <a:gd name="T18" fmla="*/ 2147483647 w 377"/>
              <a:gd name="T19" fmla="*/ 2147483647 h 405"/>
              <a:gd name="T20" fmla="*/ 2147483647 w 377"/>
              <a:gd name="T21" fmla="*/ 2147483647 h 405"/>
              <a:gd name="T22" fmla="*/ 2147483647 w 377"/>
              <a:gd name="T23" fmla="*/ 2147483647 h 405"/>
              <a:gd name="T24" fmla="*/ 2147483647 w 377"/>
              <a:gd name="T25" fmla="*/ 2147483647 h 405"/>
              <a:gd name="T26" fmla="*/ 2147483647 w 377"/>
              <a:gd name="T27" fmla="*/ 2147483647 h 405"/>
              <a:gd name="T28" fmla="*/ 2147483647 w 377"/>
              <a:gd name="T29" fmla="*/ 2147483647 h 405"/>
              <a:gd name="T30" fmla="*/ 2147483647 w 377"/>
              <a:gd name="T31" fmla="*/ 2147483647 h 405"/>
              <a:gd name="T32" fmla="*/ 2147483647 w 377"/>
              <a:gd name="T33" fmla="*/ 2147483647 h 405"/>
              <a:gd name="T34" fmla="*/ 2147483647 w 377"/>
              <a:gd name="T35" fmla="*/ 2147483647 h 405"/>
              <a:gd name="T36" fmla="*/ 2147483647 w 377"/>
              <a:gd name="T37" fmla="*/ 2147483647 h 405"/>
              <a:gd name="T38" fmla="*/ 2147483647 w 377"/>
              <a:gd name="T39" fmla="*/ 2147483647 h 405"/>
              <a:gd name="T40" fmla="*/ 2147483647 w 377"/>
              <a:gd name="T41" fmla="*/ 2147483647 h 405"/>
              <a:gd name="T42" fmla="*/ 2147483647 w 377"/>
              <a:gd name="T43" fmla="*/ 2147483647 h 405"/>
              <a:gd name="T44" fmla="*/ 0 w 377"/>
              <a:gd name="T45" fmla="*/ 2147483647 h 405"/>
              <a:gd name="T46" fmla="*/ 0 w 377"/>
              <a:gd name="T47" fmla="*/ 2147483647 h 405"/>
              <a:gd name="T48" fmla="*/ 2147483647 w 377"/>
              <a:gd name="T49" fmla="*/ 2147483647 h 405"/>
              <a:gd name="T50" fmla="*/ 2147483647 w 377"/>
              <a:gd name="T51" fmla="*/ 2147483647 h 405"/>
              <a:gd name="T52" fmla="*/ 2147483647 w 377"/>
              <a:gd name="T53" fmla="*/ 2147483647 h 40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377"/>
              <a:gd name="T82" fmla="*/ 0 h 405"/>
              <a:gd name="T83" fmla="*/ 377 w 377"/>
              <a:gd name="T84" fmla="*/ 405 h 40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377" h="405">
                <a:moveTo>
                  <a:pt x="358" y="314"/>
                </a:moveTo>
                <a:cubicBezTo>
                  <a:pt x="358" y="314"/>
                  <a:pt x="364" y="302"/>
                  <a:pt x="335" y="289"/>
                </a:cubicBezTo>
                <a:cubicBezTo>
                  <a:pt x="265" y="251"/>
                  <a:pt x="265" y="251"/>
                  <a:pt x="265" y="251"/>
                </a:cubicBezTo>
                <a:cubicBezTo>
                  <a:pt x="235" y="221"/>
                  <a:pt x="235" y="221"/>
                  <a:pt x="235" y="221"/>
                </a:cubicBezTo>
                <a:cubicBezTo>
                  <a:pt x="221" y="214"/>
                  <a:pt x="212" y="216"/>
                  <a:pt x="226" y="207"/>
                </a:cubicBezTo>
                <a:cubicBezTo>
                  <a:pt x="236" y="198"/>
                  <a:pt x="243" y="186"/>
                  <a:pt x="248" y="172"/>
                </a:cubicBezTo>
                <a:cubicBezTo>
                  <a:pt x="249" y="170"/>
                  <a:pt x="251" y="167"/>
                  <a:pt x="253" y="160"/>
                </a:cubicBezTo>
                <a:cubicBezTo>
                  <a:pt x="253" y="160"/>
                  <a:pt x="280" y="127"/>
                  <a:pt x="256" y="127"/>
                </a:cubicBezTo>
                <a:cubicBezTo>
                  <a:pt x="256" y="127"/>
                  <a:pt x="281" y="83"/>
                  <a:pt x="246" y="49"/>
                </a:cubicBezTo>
                <a:cubicBezTo>
                  <a:pt x="246" y="49"/>
                  <a:pt x="244" y="47"/>
                  <a:pt x="241" y="45"/>
                </a:cubicBezTo>
                <a:cubicBezTo>
                  <a:pt x="233" y="36"/>
                  <a:pt x="225" y="32"/>
                  <a:pt x="225" y="32"/>
                </a:cubicBezTo>
                <a:cubicBezTo>
                  <a:pt x="175" y="0"/>
                  <a:pt x="134" y="43"/>
                  <a:pt x="134" y="43"/>
                </a:cubicBezTo>
                <a:cubicBezTo>
                  <a:pt x="97" y="75"/>
                  <a:pt x="120" y="121"/>
                  <a:pt x="120" y="121"/>
                </a:cubicBezTo>
                <a:cubicBezTo>
                  <a:pt x="96" y="121"/>
                  <a:pt x="122" y="154"/>
                  <a:pt x="122" y="154"/>
                </a:cubicBezTo>
                <a:cubicBezTo>
                  <a:pt x="126" y="169"/>
                  <a:pt x="130" y="168"/>
                  <a:pt x="130" y="168"/>
                </a:cubicBezTo>
                <a:cubicBezTo>
                  <a:pt x="131" y="168"/>
                  <a:pt x="131" y="170"/>
                  <a:pt x="132" y="174"/>
                </a:cubicBezTo>
                <a:cubicBezTo>
                  <a:pt x="132" y="173"/>
                  <a:pt x="133" y="173"/>
                  <a:pt x="133" y="173"/>
                </a:cubicBezTo>
                <a:cubicBezTo>
                  <a:pt x="138" y="186"/>
                  <a:pt x="145" y="198"/>
                  <a:pt x="154" y="206"/>
                </a:cubicBezTo>
                <a:cubicBezTo>
                  <a:pt x="161" y="216"/>
                  <a:pt x="140" y="216"/>
                  <a:pt x="137" y="220"/>
                </a:cubicBezTo>
                <a:cubicBezTo>
                  <a:pt x="135" y="223"/>
                  <a:pt x="111" y="251"/>
                  <a:pt x="111" y="251"/>
                </a:cubicBezTo>
                <a:cubicBezTo>
                  <a:pt x="42" y="289"/>
                  <a:pt x="42" y="289"/>
                  <a:pt x="42" y="289"/>
                </a:cubicBezTo>
                <a:cubicBezTo>
                  <a:pt x="13" y="302"/>
                  <a:pt x="18" y="314"/>
                  <a:pt x="18" y="314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405"/>
                  <a:pt x="0" y="405"/>
                  <a:pt x="0" y="405"/>
                </a:cubicBezTo>
                <a:cubicBezTo>
                  <a:pt x="377" y="405"/>
                  <a:pt x="377" y="405"/>
                  <a:pt x="377" y="405"/>
                </a:cubicBezTo>
                <a:cubicBezTo>
                  <a:pt x="377" y="389"/>
                  <a:pt x="377" y="389"/>
                  <a:pt x="377" y="389"/>
                </a:cubicBezTo>
                <a:lnTo>
                  <a:pt x="358" y="314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矩形 19"/>
          <p:cNvSpPr>
            <a:spLocks noChangeArrowheads="1"/>
          </p:cNvSpPr>
          <p:nvPr/>
        </p:nvSpPr>
        <p:spPr bwMode="auto">
          <a:xfrm>
            <a:off x="2593975" y="2205038"/>
            <a:ext cx="128592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>
                <a:solidFill>
                  <a:srgbClr val="3F3F3F"/>
                </a:solidFill>
                <a:latin typeface="方正兰亭纤黑简体"/>
                <a:sym typeface="方正兰亭纤黑简体"/>
              </a:rPr>
              <a:t>姓名</a:t>
            </a:r>
            <a:r>
              <a:rPr lang="zh-CN" altLang="en-US" sz="1600" dirty="0" smtClean="0">
                <a:solidFill>
                  <a:srgbClr val="3F3F3F"/>
                </a:solidFill>
                <a:latin typeface="方正兰亭纤黑简体"/>
                <a:sym typeface="方正兰亭纤黑简体"/>
              </a:rPr>
              <a:t>：</a:t>
            </a:r>
            <a:r>
              <a:rPr lang="en-US" altLang="zh-CN" sz="1600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PPTS</a:t>
            </a:r>
            <a:endParaRPr lang="zh-CN" altLang="en-US" sz="16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buFont typeface="Arial" pitchFamily="34" charset="0"/>
              <a:buNone/>
            </a:pPr>
            <a:endParaRPr lang="zh-CN" altLang="en-US" sz="16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1" name="矩形 20"/>
          <p:cNvSpPr>
            <a:spLocks noChangeArrowheads="1"/>
          </p:cNvSpPr>
          <p:nvPr/>
        </p:nvSpPr>
        <p:spPr bwMode="auto">
          <a:xfrm>
            <a:off x="2593975" y="2682875"/>
            <a:ext cx="22510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出生年月：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1990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年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4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月</a:t>
            </a:r>
            <a:endParaRPr lang="zh-CN" altLang="en-US"/>
          </a:p>
        </p:txBody>
      </p:sp>
      <p:sp>
        <p:nvSpPr>
          <p:cNvPr id="3082" name="矩形 21"/>
          <p:cNvSpPr>
            <a:spLocks noChangeArrowheads="1"/>
          </p:cNvSpPr>
          <p:nvPr/>
        </p:nvSpPr>
        <p:spPr bwMode="auto">
          <a:xfrm>
            <a:off x="2593975" y="3162300"/>
            <a:ext cx="13001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籍贯：     </a:t>
            </a:r>
            <a:endParaRPr lang="zh-CN" altLang="en-US"/>
          </a:p>
        </p:txBody>
      </p:sp>
      <p:sp>
        <p:nvSpPr>
          <p:cNvPr id="3083" name="矩形 22"/>
          <p:cNvSpPr>
            <a:spLocks noChangeArrowheads="1"/>
          </p:cNvSpPr>
          <p:nvPr/>
        </p:nvSpPr>
        <p:spPr bwMode="auto">
          <a:xfrm>
            <a:off x="6880225" y="2205038"/>
            <a:ext cx="2028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毕业学校：四川大学</a:t>
            </a:r>
            <a:endParaRPr lang="zh-CN" altLang="en-US"/>
          </a:p>
        </p:txBody>
      </p:sp>
      <p:sp>
        <p:nvSpPr>
          <p:cNvPr id="3084" name="矩形 23"/>
          <p:cNvSpPr>
            <a:spLocks noChangeArrowheads="1"/>
          </p:cNvSpPr>
          <p:nvPr/>
        </p:nvSpPr>
        <p:spPr bwMode="auto">
          <a:xfrm>
            <a:off x="6880225" y="2682875"/>
            <a:ext cx="1619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专业：工程管理</a:t>
            </a:r>
          </a:p>
        </p:txBody>
      </p:sp>
      <p:sp>
        <p:nvSpPr>
          <p:cNvPr id="3085" name="矩形 24"/>
          <p:cNvSpPr>
            <a:spLocks noChangeArrowheads="1"/>
          </p:cNvSpPr>
          <p:nvPr/>
        </p:nvSpPr>
        <p:spPr bwMode="auto">
          <a:xfrm>
            <a:off x="6880225" y="31623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学历：硕士</a:t>
            </a:r>
            <a:endParaRPr lang="zh-CN" altLang="en-US"/>
          </a:p>
        </p:txBody>
      </p:sp>
      <p:sp>
        <p:nvSpPr>
          <p:cNvPr id="3086" name="矩形 25"/>
          <p:cNvSpPr>
            <a:spLocks noChangeArrowheads="1"/>
          </p:cNvSpPr>
          <p:nvPr/>
        </p:nvSpPr>
        <p:spPr bwMode="auto">
          <a:xfrm>
            <a:off x="6880225" y="4791075"/>
            <a:ext cx="211296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手机:19111111111111</a:t>
            </a:r>
          </a:p>
        </p:txBody>
      </p:sp>
      <p:sp>
        <p:nvSpPr>
          <p:cNvPr id="3087" name="矩形 26"/>
          <p:cNvSpPr>
            <a:spLocks noChangeArrowheads="1"/>
          </p:cNvSpPr>
          <p:nvPr/>
        </p:nvSpPr>
        <p:spPr bwMode="auto">
          <a:xfrm>
            <a:off x="6880225" y="5251450"/>
            <a:ext cx="340360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邮箱：1911111111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@163.com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88" name="矩形 27"/>
          <p:cNvSpPr>
            <a:spLocks noChangeArrowheads="1"/>
          </p:cNvSpPr>
          <p:nvPr/>
        </p:nvSpPr>
        <p:spPr bwMode="auto">
          <a:xfrm>
            <a:off x="2593975" y="4791075"/>
            <a:ext cx="1860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英语等级：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CET-6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89" name="矩形 28"/>
          <p:cNvSpPr>
            <a:spLocks noChangeArrowheads="1"/>
          </p:cNvSpPr>
          <p:nvPr/>
        </p:nvSpPr>
        <p:spPr bwMode="auto">
          <a:xfrm>
            <a:off x="2593975" y="5251450"/>
            <a:ext cx="2247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计算机等级：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NCRE-3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3090" name="直接连接符 29"/>
          <p:cNvSpPr>
            <a:spLocks noChangeShapeType="1"/>
          </p:cNvSpPr>
          <p:nvPr/>
        </p:nvSpPr>
        <p:spPr bwMode="auto">
          <a:xfrm flipH="1">
            <a:off x="2282825" y="1773238"/>
            <a:ext cx="742950" cy="909637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1" name="TextBox 67"/>
          <p:cNvSpPr>
            <a:spLocks noChangeArrowheads="1"/>
          </p:cNvSpPr>
          <p:nvPr/>
        </p:nvSpPr>
        <p:spPr bwMode="auto">
          <a:xfrm>
            <a:off x="2162175" y="1641475"/>
            <a:ext cx="495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1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2" name="直接连接符 31"/>
          <p:cNvSpPr>
            <a:spLocks noChangeShapeType="1"/>
          </p:cNvSpPr>
          <p:nvPr/>
        </p:nvSpPr>
        <p:spPr bwMode="auto">
          <a:xfrm flipH="1">
            <a:off x="6569075" y="1760538"/>
            <a:ext cx="742950" cy="911225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3" name="TextBox 69"/>
          <p:cNvSpPr>
            <a:spLocks noChangeArrowheads="1"/>
          </p:cNvSpPr>
          <p:nvPr/>
        </p:nvSpPr>
        <p:spPr bwMode="auto">
          <a:xfrm>
            <a:off x="6445250" y="1628775"/>
            <a:ext cx="520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2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4" name="直接连接符 33"/>
          <p:cNvSpPr>
            <a:spLocks noChangeShapeType="1"/>
          </p:cNvSpPr>
          <p:nvPr/>
        </p:nvSpPr>
        <p:spPr bwMode="auto">
          <a:xfrm flipH="1">
            <a:off x="2282825" y="4352925"/>
            <a:ext cx="742950" cy="911225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5" name="TextBox 71"/>
          <p:cNvSpPr>
            <a:spLocks noChangeArrowheads="1"/>
          </p:cNvSpPr>
          <p:nvPr/>
        </p:nvSpPr>
        <p:spPr bwMode="auto">
          <a:xfrm>
            <a:off x="2162175" y="4221163"/>
            <a:ext cx="517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3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6" name="直接连接符 35"/>
          <p:cNvSpPr>
            <a:spLocks noChangeShapeType="1"/>
          </p:cNvSpPr>
          <p:nvPr/>
        </p:nvSpPr>
        <p:spPr bwMode="auto">
          <a:xfrm flipH="1">
            <a:off x="6569075" y="4318000"/>
            <a:ext cx="742950" cy="911225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7" name="TextBox 73"/>
          <p:cNvSpPr>
            <a:spLocks noChangeArrowheads="1"/>
          </p:cNvSpPr>
          <p:nvPr/>
        </p:nvSpPr>
        <p:spPr bwMode="auto">
          <a:xfrm>
            <a:off x="6445250" y="4186238"/>
            <a:ext cx="527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4000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4</a:t>
            </a:r>
            <a:endParaRPr lang="zh-CN" altLang="en-US" sz="4000">
              <a:solidFill>
                <a:srgbClr val="C00000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3098" name="Rectangle 90"/>
          <p:cNvSpPr>
            <a:spLocks noGrp="1" noChangeArrowheads="1"/>
          </p:cNvSpPr>
          <p:nvPr>
            <p:ph type="ctrTitle" idx="4294967295"/>
          </p:nvPr>
        </p:nvSpPr>
        <p:spPr>
          <a:xfrm>
            <a:off x="7932738" y="5795963"/>
            <a:ext cx="4084637" cy="647700"/>
          </a:xfrm>
        </p:spPr>
        <p:txBody>
          <a:bodyPr/>
          <a:lstStyle/>
          <a:p>
            <a:pPr marL="0" indent="0" eaLnBrk="1" hangingPunct="1"/>
            <a:r>
              <a:rPr lang="zh-CN" altLang="en-US" sz="2400" b="1" smtClean="0">
                <a:solidFill>
                  <a:srgbClr val="221100"/>
                </a:solidFill>
                <a:latin typeface="方正风雅宋简体" pitchFamily="2" charset="-122"/>
                <a:ea typeface="方正风雅宋简体" pitchFamily="2" charset="-122"/>
              </a:rPr>
              <a:t>.........那些关于他故事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</a:p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</a:p>
        </p:txBody>
      </p:sp>
      <p:sp>
        <p:nvSpPr>
          <p:cNvPr id="4101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02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itchFamily="2" charset="-122"/>
              </a:rPr>
              <a:t>求职意向</a:t>
            </a:r>
          </a:p>
        </p:txBody>
      </p:sp>
      <p:pic>
        <p:nvPicPr>
          <p:cNvPr id="4103" name="图表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075" y="1624013"/>
            <a:ext cx="5461000" cy="400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Freeform 27"/>
          <p:cNvSpPr>
            <a:spLocks noEditPoints="1" noChangeArrowheads="1"/>
          </p:cNvSpPr>
          <p:nvPr/>
        </p:nvSpPr>
        <p:spPr bwMode="auto">
          <a:xfrm>
            <a:off x="1038225" y="406400"/>
            <a:ext cx="541338" cy="639763"/>
          </a:xfrm>
          <a:custGeom>
            <a:avLst/>
            <a:gdLst>
              <a:gd name="T0" fmla="*/ 2147483647 w 105"/>
              <a:gd name="T1" fmla="*/ 2147483647 h 124"/>
              <a:gd name="T2" fmla="*/ 2147483647 w 105"/>
              <a:gd name="T3" fmla="*/ 2147483647 h 124"/>
              <a:gd name="T4" fmla="*/ 2147483647 w 105"/>
              <a:gd name="T5" fmla="*/ 2147483647 h 124"/>
              <a:gd name="T6" fmla="*/ 2147483647 w 105"/>
              <a:gd name="T7" fmla="*/ 2147483647 h 124"/>
              <a:gd name="T8" fmla="*/ 2147483647 w 105"/>
              <a:gd name="T9" fmla="*/ 2147483647 h 124"/>
              <a:gd name="T10" fmla="*/ 2147483647 w 105"/>
              <a:gd name="T11" fmla="*/ 2147483647 h 124"/>
              <a:gd name="T12" fmla="*/ 2147483647 w 105"/>
              <a:gd name="T13" fmla="*/ 2147483647 h 124"/>
              <a:gd name="T14" fmla="*/ 2147483647 w 105"/>
              <a:gd name="T15" fmla="*/ 2147483647 h 124"/>
              <a:gd name="T16" fmla="*/ 2147483647 w 105"/>
              <a:gd name="T17" fmla="*/ 2147483647 h 124"/>
              <a:gd name="T18" fmla="*/ 2147483647 w 105"/>
              <a:gd name="T19" fmla="*/ 2147483647 h 124"/>
              <a:gd name="T20" fmla="*/ 2147483647 w 105"/>
              <a:gd name="T21" fmla="*/ 2147483647 h 124"/>
              <a:gd name="T22" fmla="*/ 2147483647 w 105"/>
              <a:gd name="T23" fmla="*/ 2147483647 h 124"/>
              <a:gd name="T24" fmla="*/ 2147483647 w 105"/>
              <a:gd name="T25" fmla="*/ 2147483647 h 124"/>
              <a:gd name="T26" fmla="*/ 2147483647 w 105"/>
              <a:gd name="T27" fmla="*/ 2147483647 h 124"/>
              <a:gd name="T28" fmla="*/ 2147483647 w 105"/>
              <a:gd name="T29" fmla="*/ 2147483647 h 124"/>
              <a:gd name="T30" fmla="*/ 2147483647 w 105"/>
              <a:gd name="T31" fmla="*/ 2147483647 h 124"/>
              <a:gd name="T32" fmla="*/ 2147483647 w 105"/>
              <a:gd name="T33" fmla="*/ 2147483647 h 124"/>
              <a:gd name="T34" fmla="*/ 2147483647 w 105"/>
              <a:gd name="T35" fmla="*/ 2147483647 h 124"/>
              <a:gd name="T36" fmla="*/ 2147483647 w 105"/>
              <a:gd name="T37" fmla="*/ 2147483647 h 124"/>
              <a:gd name="T38" fmla="*/ 2147483647 w 105"/>
              <a:gd name="T39" fmla="*/ 2147483647 h 124"/>
              <a:gd name="T40" fmla="*/ 2147483647 w 105"/>
              <a:gd name="T41" fmla="*/ 2147483647 h 124"/>
              <a:gd name="T42" fmla="*/ 2147483647 w 105"/>
              <a:gd name="T43" fmla="*/ 2147483647 h 124"/>
              <a:gd name="T44" fmla="*/ 2147483647 w 105"/>
              <a:gd name="T45" fmla="*/ 2147483647 h 124"/>
              <a:gd name="T46" fmla="*/ 2147483647 w 105"/>
              <a:gd name="T47" fmla="*/ 2147483647 h 124"/>
              <a:gd name="T48" fmla="*/ 2147483647 w 105"/>
              <a:gd name="T49" fmla="*/ 2147483647 h 124"/>
              <a:gd name="T50" fmla="*/ 0 w 105"/>
              <a:gd name="T51" fmla="*/ 2147483647 h 124"/>
              <a:gd name="T52" fmla="*/ 2147483647 w 105"/>
              <a:gd name="T53" fmla="*/ 2147483647 h 124"/>
              <a:gd name="T54" fmla="*/ 2147483647 w 105"/>
              <a:gd name="T55" fmla="*/ 2147483647 h 124"/>
              <a:gd name="T56" fmla="*/ 2147483647 w 105"/>
              <a:gd name="T57" fmla="*/ 2147483647 h 124"/>
              <a:gd name="T58" fmla="*/ 2147483647 w 105"/>
              <a:gd name="T59" fmla="*/ 2147483647 h 124"/>
              <a:gd name="T60" fmla="*/ 2147483647 w 105"/>
              <a:gd name="T61" fmla="*/ 2147483647 h 124"/>
              <a:gd name="T62" fmla="*/ 2147483647 w 105"/>
              <a:gd name="T63" fmla="*/ 2147483647 h 124"/>
              <a:gd name="T64" fmla="*/ 2147483647 w 105"/>
              <a:gd name="T65" fmla="*/ 2147483647 h 124"/>
              <a:gd name="T66" fmla="*/ 2147483647 w 105"/>
              <a:gd name="T67" fmla="*/ 2147483647 h 124"/>
              <a:gd name="T68" fmla="*/ 2147483647 w 105"/>
              <a:gd name="T69" fmla="*/ 2147483647 h 124"/>
              <a:gd name="T70" fmla="*/ 2147483647 w 105"/>
              <a:gd name="T71" fmla="*/ 2147483647 h 124"/>
              <a:gd name="T72" fmla="*/ 2147483647 w 105"/>
              <a:gd name="T73" fmla="*/ 2147483647 h 124"/>
              <a:gd name="T74" fmla="*/ 2147483647 w 105"/>
              <a:gd name="T75" fmla="*/ 2147483647 h 124"/>
              <a:gd name="T76" fmla="*/ 2147483647 w 105"/>
              <a:gd name="T77" fmla="*/ 0 h 124"/>
              <a:gd name="T78" fmla="*/ 2147483647 w 105"/>
              <a:gd name="T79" fmla="*/ 2147483647 h 124"/>
              <a:gd name="T80" fmla="*/ 2147483647 w 105"/>
              <a:gd name="T81" fmla="*/ 2147483647 h 124"/>
              <a:gd name="T82" fmla="*/ 2147483647 w 105"/>
              <a:gd name="T83" fmla="*/ 2147483647 h 124"/>
              <a:gd name="T84" fmla="*/ 2147483647 w 105"/>
              <a:gd name="T85" fmla="*/ 0 h 12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5"/>
              <a:gd name="T130" fmla="*/ 0 h 124"/>
              <a:gd name="T131" fmla="*/ 105 w 105"/>
              <a:gd name="T132" fmla="*/ 124 h 12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5" h="124">
                <a:moveTo>
                  <a:pt x="63" y="58"/>
                </a:moveTo>
                <a:cubicBezTo>
                  <a:pt x="63" y="88"/>
                  <a:pt x="63" y="88"/>
                  <a:pt x="63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2" y="69"/>
                  <a:pt x="52" y="69"/>
                  <a:pt x="52" y="69"/>
                </a:cubicBezTo>
                <a:cubicBezTo>
                  <a:pt x="49" y="88"/>
                  <a:pt x="49" y="88"/>
                  <a:pt x="49" y="88"/>
                </a:cubicBezTo>
                <a:cubicBezTo>
                  <a:pt x="41" y="88"/>
                  <a:pt x="41" y="88"/>
                  <a:pt x="41" y="88"/>
                </a:cubicBezTo>
                <a:cubicBezTo>
                  <a:pt x="41" y="58"/>
                  <a:pt x="41" y="58"/>
                  <a:pt x="41" y="58"/>
                </a:cubicBezTo>
                <a:cubicBezTo>
                  <a:pt x="38" y="56"/>
                  <a:pt x="36" y="53"/>
                  <a:pt x="36" y="49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28"/>
                  <a:pt x="40" y="23"/>
                  <a:pt x="46" y="23"/>
                </a:cubicBezTo>
                <a:cubicBezTo>
                  <a:pt x="58" y="23"/>
                  <a:pt x="58" y="23"/>
                  <a:pt x="58" y="23"/>
                </a:cubicBezTo>
                <a:cubicBezTo>
                  <a:pt x="64" y="23"/>
                  <a:pt x="68" y="28"/>
                  <a:pt x="68" y="33"/>
                </a:cubicBezTo>
                <a:cubicBezTo>
                  <a:pt x="68" y="49"/>
                  <a:pt x="68" y="49"/>
                  <a:pt x="68" y="49"/>
                </a:cubicBezTo>
                <a:cubicBezTo>
                  <a:pt x="68" y="53"/>
                  <a:pt x="66" y="56"/>
                  <a:pt x="63" y="58"/>
                </a:cubicBezTo>
                <a:close/>
                <a:moveTo>
                  <a:pt x="69" y="85"/>
                </a:moveTo>
                <a:cubicBezTo>
                  <a:pt x="64" y="94"/>
                  <a:pt x="64" y="94"/>
                  <a:pt x="64" y="94"/>
                </a:cubicBezTo>
                <a:cubicBezTo>
                  <a:pt x="83" y="94"/>
                  <a:pt x="83" y="94"/>
                  <a:pt x="83" y="94"/>
                </a:cubicBezTo>
                <a:cubicBezTo>
                  <a:pt x="80" y="100"/>
                  <a:pt x="80" y="100"/>
                  <a:pt x="80" y="10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88" y="80"/>
                  <a:pt x="88" y="80"/>
                  <a:pt x="88" y="80"/>
                </a:cubicBezTo>
                <a:cubicBezTo>
                  <a:pt x="86" y="85"/>
                  <a:pt x="86" y="85"/>
                  <a:pt x="86" y="85"/>
                </a:cubicBezTo>
                <a:cubicBezTo>
                  <a:pt x="69" y="85"/>
                  <a:pt x="69" y="85"/>
                  <a:pt x="69" y="85"/>
                </a:cubicBezTo>
                <a:close/>
                <a:moveTo>
                  <a:pt x="34" y="85"/>
                </a:moveTo>
                <a:cubicBezTo>
                  <a:pt x="18" y="85"/>
                  <a:pt x="18" y="85"/>
                  <a:pt x="18" y="85"/>
                </a:cubicBezTo>
                <a:cubicBezTo>
                  <a:pt x="16" y="80"/>
                  <a:pt x="16" y="80"/>
                  <a:pt x="16" y="80"/>
                </a:cubicBezTo>
                <a:cubicBezTo>
                  <a:pt x="0" y="90"/>
                  <a:pt x="0" y="90"/>
                  <a:pt x="0" y="9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2" y="94"/>
                  <a:pt x="22" y="94"/>
                  <a:pt x="22" y="94"/>
                </a:cubicBezTo>
                <a:cubicBezTo>
                  <a:pt x="39" y="94"/>
                  <a:pt x="39" y="94"/>
                  <a:pt x="39" y="94"/>
                </a:cubicBezTo>
                <a:cubicBezTo>
                  <a:pt x="34" y="85"/>
                  <a:pt x="34" y="85"/>
                  <a:pt x="34" y="85"/>
                </a:cubicBezTo>
                <a:close/>
                <a:moveTo>
                  <a:pt x="45" y="93"/>
                </a:moveTo>
                <a:cubicBezTo>
                  <a:pt x="59" y="93"/>
                  <a:pt x="59" y="93"/>
                  <a:pt x="59" y="93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52" y="124"/>
                  <a:pt x="52" y="124"/>
                  <a:pt x="52" y="12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45" y="93"/>
                  <a:pt x="45" y="93"/>
                  <a:pt x="45" y="93"/>
                </a:cubicBezTo>
                <a:close/>
                <a:moveTo>
                  <a:pt x="52" y="0"/>
                </a:moveTo>
                <a:cubicBezTo>
                  <a:pt x="58" y="0"/>
                  <a:pt x="63" y="5"/>
                  <a:pt x="63" y="11"/>
                </a:cubicBezTo>
                <a:cubicBezTo>
                  <a:pt x="63" y="16"/>
                  <a:pt x="58" y="21"/>
                  <a:pt x="52" y="21"/>
                </a:cubicBezTo>
                <a:cubicBezTo>
                  <a:pt x="46" y="21"/>
                  <a:pt x="42" y="16"/>
                  <a:pt x="42" y="11"/>
                </a:cubicBezTo>
                <a:cubicBezTo>
                  <a:pt x="42" y="5"/>
                  <a:pt x="46" y="0"/>
                  <a:pt x="5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文本框 2"/>
          <p:cNvSpPr>
            <a:spLocks noChangeArrowheads="1"/>
          </p:cNvSpPr>
          <p:nvPr/>
        </p:nvSpPr>
        <p:spPr bwMode="auto">
          <a:xfrm>
            <a:off x="1819275" y="1633538"/>
            <a:ext cx="1670050" cy="36988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方正兰亭纤黑简体"/>
                <a:sym typeface="方正兰亭纤黑简体"/>
              </a:rPr>
              <a:t>1 / </a:t>
            </a:r>
            <a:r>
              <a:rPr lang="zh-CN" altLang="en-US">
                <a:solidFill>
                  <a:schemeClr val="bg1"/>
                </a:solidFill>
                <a:latin typeface="方正兰亭纤黑简体"/>
                <a:sym typeface="方正兰亭纤黑简体"/>
              </a:rPr>
              <a:t>目标岗位</a:t>
            </a:r>
          </a:p>
        </p:txBody>
      </p:sp>
      <p:sp>
        <p:nvSpPr>
          <p:cNvPr id="4106" name="文本框 5"/>
          <p:cNvSpPr>
            <a:spLocks noChangeArrowheads="1"/>
          </p:cNvSpPr>
          <p:nvPr/>
        </p:nvSpPr>
        <p:spPr bwMode="auto">
          <a:xfrm>
            <a:off x="1819275" y="4311650"/>
            <a:ext cx="1670050" cy="3683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方正兰亭纤黑简体"/>
                <a:sym typeface="方正兰亭纤黑简体"/>
              </a:rPr>
              <a:t>3 / </a:t>
            </a:r>
            <a:r>
              <a:rPr lang="zh-CN" altLang="en-US">
                <a:solidFill>
                  <a:schemeClr val="bg1"/>
                </a:solidFill>
                <a:latin typeface="方正兰亭纤黑简体"/>
                <a:sym typeface="方正兰亭纤黑简体"/>
              </a:rPr>
              <a:t>职业规划</a:t>
            </a:r>
          </a:p>
        </p:txBody>
      </p:sp>
      <p:sp>
        <p:nvSpPr>
          <p:cNvPr id="4107" name="文本框 6"/>
          <p:cNvSpPr>
            <a:spLocks noChangeArrowheads="1"/>
          </p:cNvSpPr>
          <p:nvPr/>
        </p:nvSpPr>
        <p:spPr bwMode="auto">
          <a:xfrm>
            <a:off x="1819275" y="2971800"/>
            <a:ext cx="1670050" cy="369888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>
                <a:solidFill>
                  <a:schemeClr val="bg1"/>
                </a:solidFill>
                <a:latin typeface="方正兰亭纤黑简体"/>
                <a:sym typeface="方正兰亭纤黑简体"/>
              </a:rPr>
              <a:t>2 / </a:t>
            </a:r>
            <a:r>
              <a:rPr lang="zh-CN" altLang="en-US">
                <a:solidFill>
                  <a:schemeClr val="bg1"/>
                </a:solidFill>
                <a:latin typeface="方正兰亭纤黑简体"/>
                <a:sym typeface="方正兰亭纤黑简体"/>
              </a:rPr>
              <a:t>意向薪酬</a:t>
            </a:r>
          </a:p>
        </p:txBody>
      </p:sp>
      <p:sp>
        <p:nvSpPr>
          <p:cNvPr id="4108" name="文本框 3"/>
          <p:cNvSpPr>
            <a:spLocks noChangeArrowheads="1"/>
          </p:cNvSpPr>
          <p:nvPr/>
        </p:nvSpPr>
        <p:spPr bwMode="auto">
          <a:xfrm>
            <a:off x="1811338" y="2019300"/>
            <a:ext cx="3027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网页设计师、</a:t>
            </a:r>
            <a:r>
              <a:rPr lang="en-US" altLang="zh-CN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UI</a:t>
            </a: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设计师、平面设计师</a:t>
            </a:r>
          </a:p>
        </p:txBody>
      </p:sp>
      <p:sp>
        <p:nvSpPr>
          <p:cNvPr id="4109" name="文本框 8"/>
          <p:cNvSpPr>
            <a:spLocks noChangeArrowheads="1"/>
          </p:cNvSpPr>
          <p:nvPr/>
        </p:nvSpPr>
        <p:spPr bwMode="auto">
          <a:xfrm>
            <a:off x="1811338" y="3338513"/>
            <a:ext cx="1160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4000</a:t>
            </a: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元 </a:t>
            </a:r>
            <a:r>
              <a:rPr lang="en-US" altLang="zh-CN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/ </a:t>
            </a: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月</a:t>
            </a:r>
          </a:p>
        </p:txBody>
      </p:sp>
      <p:sp>
        <p:nvSpPr>
          <p:cNvPr id="4110" name="文本框 9"/>
          <p:cNvSpPr>
            <a:spLocks noChangeArrowheads="1"/>
          </p:cNvSpPr>
          <p:nvPr/>
        </p:nvSpPr>
        <p:spPr bwMode="auto">
          <a:xfrm>
            <a:off x="1757363" y="4679950"/>
            <a:ext cx="433863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机会留给有准备的人。这里插入文字说明你的职业规划，便于用人单位了解你的职业发展意愿，评估本企业职业发展通道能否与求职者匹配。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3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4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</a:p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</a:p>
        </p:txBody>
      </p:sp>
      <p:sp>
        <p:nvSpPr>
          <p:cNvPr id="5125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126" name="直接箭头连接符 15"/>
          <p:cNvCxnSpPr>
            <a:cxnSpLocks noChangeShapeType="1"/>
          </p:cNvCxnSpPr>
          <p:nvPr/>
        </p:nvCxnSpPr>
        <p:spPr bwMode="auto">
          <a:xfrm flipV="1">
            <a:off x="2378075" y="2859088"/>
            <a:ext cx="1588" cy="2259012"/>
          </a:xfrm>
          <a:prstGeom prst="straightConnector1">
            <a:avLst/>
          </a:prstGeom>
          <a:noFill/>
          <a:ln w="6350">
            <a:solidFill>
              <a:srgbClr val="3F3F3F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7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itchFamily="2" charset="-122"/>
              </a:rPr>
              <a:t>学习经历</a:t>
            </a:r>
          </a:p>
        </p:txBody>
      </p:sp>
      <p:sp>
        <p:nvSpPr>
          <p:cNvPr id="5128" name="Freeform 53"/>
          <p:cNvSpPr>
            <a:spLocks noEditPoints="1" noChangeArrowheads="1"/>
          </p:cNvSpPr>
          <p:nvPr/>
        </p:nvSpPr>
        <p:spPr bwMode="auto">
          <a:xfrm>
            <a:off x="1014413" y="511175"/>
            <a:ext cx="674687" cy="431800"/>
          </a:xfrm>
          <a:custGeom>
            <a:avLst/>
            <a:gdLst>
              <a:gd name="T0" fmla="*/ 2147483647 w 308"/>
              <a:gd name="T1" fmla="*/ 2147483647 h 197"/>
              <a:gd name="T2" fmla="*/ 2147483647 w 308"/>
              <a:gd name="T3" fmla="*/ 2147483647 h 197"/>
              <a:gd name="T4" fmla="*/ 2147483647 w 308"/>
              <a:gd name="T5" fmla="*/ 2147483647 h 197"/>
              <a:gd name="T6" fmla="*/ 2147483647 w 308"/>
              <a:gd name="T7" fmla="*/ 2147483647 h 197"/>
              <a:gd name="T8" fmla="*/ 0 w 308"/>
              <a:gd name="T9" fmla="*/ 2147483647 h 197"/>
              <a:gd name="T10" fmla="*/ 2147483647 w 308"/>
              <a:gd name="T11" fmla="*/ 2147483647 h 197"/>
              <a:gd name="T12" fmla="*/ 2147483647 w 308"/>
              <a:gd name="T13" fmla="*/ 2147483647 h 197"/>
              <a:gd name="T14" fmla="*/ 2147483647 w 308"/>
              <a:gd name="T15" fmla="*/ 2147483647 h 197"/>
              <a:gd name="T16" fmla="*/ 2147483647 w 308"/>
              <a:gd name="T17" fmla="*/ 2147483647 h 197"/>
              <a:gd name="T18" fmla="*/ 2147483647 w 308"/>
              <a:gd name="T19" fmla="*/ 2147483647 h 197"/>
              <a:gd name="T20" fmla="*/ 2147483647 w 308"/>
              <a:gd name="T21" fmla="*/ 2147483647 h 197"/>
              <a:gd name="T22" fmla="*/ 2147483647 w 308"/>
              <a:gd name="T23" fmla="*/ 2147483647 h 197"/>
              <a:gd name="T24" fmla="*/ 2147483647 w 308"/>
              <a:gd name="T25" fmla="*/ 2147483647 h 197"/>
              <a:gd name="T26" fmla="*/ 2147483647 w 308"/>
              <a:gd name="T27" fmla="*/ 2147483647 h 197"/>
              <a:gd name="T28" fmla="*/ 2147483647 w 308"/>
              <a:gd name="T29" fmla="*/ 2147483647 h 197"/>
              <a:gd name="T30" fmla="*/ 2147483647 w 308"/>
              <a:gd name="T31" fmla="*/ 2147483647 h 197"/>
              <a:gd name="T32" fmla="*/ 2147483647 w 308"/>
              <a:gd name="T33" fmla="*/ 2147483647 h 197"/>
              <a:gd name="T34" fmla="*/ 2147483647 w 308"/>
              <a:gd name="T35" fmla="*/ 2147483647 h 197"/>
              <a:gd name="T36" fmla="*/ 2147483647 w 308"/>
              <a:gd name="T37" fmla="*/ 2147483647 h 197"/>
              <a:gd name="T38" fmla="*/ 2147483647 w 308"/>
              <a:gd name="T39" fmla="*/ 2147483647 h 197"/>
              <a:gd name="T40" fmla="*/ 2147483647 w 308"/>
              <a:gd name="T41" fmla="*/ 2147483647 h 197"/>
              <a:gd name="T42" fmla="*/ 2147483647 w 308"/>
              <a:gd name="T43" fmla="*/ 2147483647 h 197"/>
              <a:gd name="T44" fmla="*/ 2147483647 w 308"/>
              <a:gd name="T45" fmla="*/ 2147483647 h 197"/>
              <a:gd name="T46" fmla="*/ 2147483647 w 308"/>
              <a:gd name="T47" fmla="*/ 2147483647 h 197"/>
              <a:gd name="T48" fmla="*/ 2147483647 w 308"/>
              <a:gd name="T49" fmla="*/ 2147483647 h 197"/>
              <a:gd name="T50" fmla="*/ 2147483647 w 308"/>
              <a:gd name="T51" fmla="*/ 2147483647 h 197"/>
              <a:gd name="T52" fmla="*/ 2147483647 w 308"/>
              <a:gd name="T53" fmla="*/ 2147483647 h 197"/>
              <a:gd name="T54" fmla="*/ 2147483647 w 308"/>
              <a:gd name="T55" fmla="*/ 2147483647 h 197"/>
              <a:gd name="T56" fmla="*/ 2147483647 w 308"/>
              <a:gd name="T57" fmla="*/ 2147483647 h 197"/>
              <a:gd name="T58" fmla="*/ 2147483647 w 308"/>
              <a:gd name="T59" fmla="*/ 2147483647 h 197"/>
              <a:gd name="T60" fmla="*/ 2147483647 w 308"/>
              <a:gd name="T61" fmla="*/ 2147483647 h 197"/>
              <a:gd name="T62" fmla="*/ 2147483647 w 308"/>
              <a:gd name="T63" fmla="*/ 2147483647 h 197"/>
              <a:gd name="T64" fmla="*/ 2147483647 w 308"/>
              <a:gd name="T65" fmla="*/ 2147483647 h 197"/>
              <a:gd name="T66" fmla="*/ 2147483647 w 308"/>
              <a:gd name="T67" fmla="*/ 2147483647 h 197"/>
              <a:gd name="T68" fmla="*/ 2147483647 w 308"/>
              <a:gd name="T69" fmla="*/ 2147483647 h 197"/>
              <a:gd name="T70" fmla="*/ 2147483647 w 308"/>
              <a:gd name="T71" fmla="*/ 2147483647 h 197"/>
              <a:gd name="T72" fmla="*/ 2147483647 w 308"/>
              <a:gd name="T73" fmla="*/ 2147483647 h 197"/>
              <a:gd name="T74" fmla="*/ 2147483647 w 308"/>
              <a:gd name="T75" fmla="*/ 2147483647 h 197"/>
              <a:gd name="T76" fmla="*/ 2147483647 w 308"/>
              <a:gd name="T77" fmla="*/ 2147483647 h 1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08"/>
              <a:gd name="T118" fmla="*/ 0 h 197"/>
              <a:gd name="T119" fmla="*/ 308 w 308"/>
              <a:gd name="T120" fmla="*/ 197 h 197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08" h="197">
                <a:moveTo>
                  <a:pt x="308" y="42"/>
                </a:moveTo>
                <a:lnTo>
                  <a:pt x="76" y="79"/>
                </a:lnTo>
                <a:lnTo>
                  <a:pt x="49" y="57"/>
                </a:lnTo>
                <a:cubicBezTo>
                  <a:pt x="48" y="54"/>
                  <a:pt x="50" y="52"/>
                  <a:pt x="52" y="52"/>
                </a:cubicBezTo>
                <a:lnTo>
                  <a:pt x="136" y="30"/>
                </a:lnTo>
                <a:cubicBezTo>
                  <a:pt x="134" y="27"/>
                  <a:pt x="133" y="26"/>
                  <a:pt x="130" y="26"/>
                </a:cubicBezTo>
                <a:lnTo>
                  <a:pt x="47" y="46"/>
                </a:lnTo>
                <a:cubicBezTo>
                  <a:pt x="44" y="47"/>
                  <a:pt x="42" y="49"/>
                  <a:pt x="42" y="52"/>
                </a:cubicBezTo>
                <a:lnTo>
                  <a:pt x="0" y="16"/>
                </a:lnTo>
                <a:lnTo>
                  <a:pt x="0" y="12"/>
                </a:lnTo>
                <a:lnTo>
                  <a:pt x="156" y="0"/>
                </a:lnTo>
                <a:lnTo>
                  <a:pt x="308" y="37"/>
                </a:lnTo>
                <a:lnTo>
                  <a:pt x="308" y="42"/>
                </a:lnTo>
                <a:close/>
                <a:moveTo>
                  <a:pt x="271" y="130"/>
                </a:moveTo>
                <a:cubicBezTo>
                  <a:pt x="251" y="105"/>
                  <a:pt x="226" y="92"/>
                  <a:pt x="197" y="92"/>
                </a:cubicBezTo>
                <a:cubicBezTo>
                  <a:pt x="192" y="92"/>
                  <a:pt x="186" y="92"/>
                  <a:pt x="181" y="93"/>
                </a:cubicBezTo>
                <a:cubicBezTo>
                  <a:pt x="146" y="100"/>
                  <a:pt x="116" y="119"/>
                  <a:pt x="92" y="151"/>
                </a:cubicBezTo>
                <a:cubicBezTo>
                  <a:pt x="91" y="142"/>
                  <a:pt x="89" y="133"/>
                  <a:pt x="87" y="125"/>
                </a:cubicBezTo>
                <a:cubicBezTo>
                  <a:pt x="82" y="107"/>
                  <a:pt x="73" y="93"/>
                  <a:pt x="62" y="83"/>
                </a:cubicBezTo>
                <a:cubicBezTo>
                  <a:pt x="57" y="79"/>
                  <a:pt x="53" y="77"/>
                  <a:pt x="48" y="77"/>
                </a:cubicBezTo>
                <a:lnTo>
                  <a:pt x="48" y="59"/>
                </a:lnTo>
                <a:lnTo>
                  <a:pt x="75" y="82"/>
                </a:lnTo>
                <a:lnTo>
                  <a:pt x="240" y="56"/>
                </a:lnTo>
                <a:cubicBezTo>
                  <a:pt x="244" y="58"/>
                  <a:pt x="251" y="65"/>
                  <a:pt x="260" y="75"/>
                </a:cubicBezTo>
                <a:cubicBezTo>
                  <a:pt x="269" y="88"/>
                  <a:pt x="273" y="107"/>
                  <a:pt x="271" y="130"/>
                </a:cubicBezTo>
                <a:close/>
                <a:moveTo>
                  <a:pt x="134" y="30"/>
                </a:moveTo>
                <a:lnTo>
                  <a:pt x="51" y="51"/>
                </a:lnTo>
                <a:cubicBezTo>
                  <a:pt x="48" y="52"/>
                  <a:pt x="47" y="54"/>
                  <a:pt x="47" y="57"/>
                </a:cubicBezTo>
                <a:lnTo>
                  <a:pt x="47" y="157"/>
                </a:lnTo>
                <a:cubicBezTo>
                  <a:pt x="46" y="158"/>
                  <a:pt x="45" y="158"/>
                  <a:pt x="44" y="158"/>
                </a:cubicBezTo>
                <a:cubicBezTo>
                  <a:pt x="43" y="158"/>
                  <a:pt x="42" y="158"/>
                  <a:pt x="42" y="157"/>
                </a:cubicBezTo>
                <a:lnTo>
                  <a:pt x="42" y="64"/>
                </a:lnTo>
                <a:cubicBezTo>
                  <a:pt x="42" y="58"/>
                  <a:pt x="42" y="55"/>
                  <a:pt x="42" y="54"/>
                </a:cubicBezTo>
                <a:cubicBezTo>
                  <a:pt x="43" y="50"/>
                  <a:pt x="44" y="48"/>
                  <a:pt x="47" y="47"/>
                </a:cubicBezTo>
                <a:cubicBezTo>
                  <a:pt x="60" y="44"/>
                  <a:pt x="88" y="37"/>
                  <a:pt x="130" y="27"/>
                </a:cubicBezTo>
                <a:cubicBezTo>
                  <a:pt x="132" y="26"/>
                  <a:pt x="133" y="27"/>
                  <a:pt x="134" y="30"/>
                </a:cubicBezTo>
                <a:close/>
                <a:moveTo>
                  <a:pt x="41" y="53"/>
                </a:moveTo>
                <a:cubicBezTo>
                  <a:pt x="41" y="57"/>
                  <a:pt x="41" y="60"/>
                  <a:pt x="41" y="64"/>
                </a:cubicBezTo>
                <a:lnTo>
                  <a:pt x="41" y="76"/>
                </a:lnTo>
                <a:cubicBezTo>
                  <a:pt x="33" y="76"/>
                  <a:pt x="27" y="77"/>
                  <a:pt x="21" y="80"/>
                </a:cubicBezTo>
                <a:cubicBezTo>
                  <a:pt x="22" y="76"/>
                  <a:pt x="25" y="70"/>
                  <a:pt x="31" y="60"/>
                </a:cubicBezTo>
                <a:cubicBezTo>
                  <a:pt x="33" y="57"/>
                  <a:pt x="35" y="55"/>
                  <a:pt x="39" y="52"/>
                </a:cubicBezTo>
                <a:lnTo>
                  <a:pt x="41" y="53"/>
                </a:lnTo>
                <a:close/>
                <a:moveTo>
                  <a:pt x="60" y="168"/>
                </a:moveTo>
                <a:cubicBezTo>
                  <a:pt x="59" y="173"/>
                  <a:pt x="54" y="176"/>
                  <a:pt x="44" y="176"/>
                </a:cubicBezTo>
                <a:cubicBezTo>
                  <a:pt x="34" y="176"/>
                  <a:pt x="29" y="173"/>
                  <a:pt x="28" y="168"/>
                </a:cubicBezTo>
                <a:cubicBezTo>
                  <a:pt x="29" y="165"/>
                  <a:pt x="31" y="163"/>
                  <a:pt x="34" y="159"/>
                </a:cubicBezTo>
                <a:cubicBezTo>
                  <a:pt x="35" y="158"/>
                  <a:pt x="38" y="157"/>
                  <a:pt x="41" y="157"/>
                </a:cubicBezTo>
                <a:cubicBezTo>
                  <a:pt x="41" y="158"/>
                  <a:pt x="42" y="159"/>
                  <a:pt x="44" y="159"/>
                </a:cubicBezTo>
                <a:cubicBezTo>
                  <a:pt x="46" y="159"/>
                  <a:pt x="47" y="158"/>
                  <a:pt x="48" y="157"/>
                </a:cubicBezTo>
                <a:cubicBezTo>
                  <a:pt x="50" y="157"/>
                  <a:pt x="52" y="158"/>
                  <a:pt x="55" y="159"/>
                </a:cubicBezTo>
                <a:cubicBezTo>
                  <a:pt x="57" y="160"/>
                  <a:pt x="59" y="163"/>
                  <a:pt x="60" y="168"/>
                </a:cubicBezTo>
                <a:close/>
                <a:moveTo>
                  <a:pt x="67" y="186"/>
                </a:moveTo>
                <a:lnTo>
                  <a:pt x="66" y="189"/>
                </a:lnTo>
                <a:lnTo>
                  <a:pt x="60" y="177"/>
                </a:lnTo>
                <a:lnTo>
                  <a:pt x="64" y="191"/>
                </a:lnTo>
                <a:lnTo>
                  <a:pt x="61" y="194"/>
                </a:lnTo>
                <a:lnTo>
                  <a:pt x="57" y="179"/>
                </a:lnTo>
                <a:lnTo>
                  <a:pt x="57" y="195"/>
                </a:lnTo>
                <a:lnTo>
                  <a:pt x="54" y="196"/>
                </a:lnTo>
                <a:lnTo>
                  <a:pt x="51" y="181"/>
                </a:lnTo>
                <a:lnTo>
                  <a:pt x="49" y="197"/>
                </a:lnTo>
                <a:lnTo>
                  <a:pt x="46" y="197"/>
                </a:lnTo>
                <a:lnTo>
                  <a:pt x="44" y="181"/>
                </a:lnTo>
                <a:lnTo>
                  <a:pt x="43" y="197"/>
                </a:lnTo>
                <a:lnTo>
                  <a:pt x="39" y="197"/>
                </a:lnTo>
                <a:lnTo>
                  <a:pt x="37" y="181"/>
                </a:lnTo>
                <a:lnTo>
                  <a:pt x="35" y="196"/>
                </a:lnTo>
                <a:lnTo>
                  <a:pt x="31" y="195"/>
                </a:lnTo>
                <a:lnTo>
                  <a:pt x="32" y="179"/>
                </a:lnTo>
                <a:lnTo>
                  <a:pt x="28" y="194"/>
                </a:lnTo>
                <a:lnTo>
                  <a:pt x="25" y="191"/>
                </a:lnTo>
                <a:lnTo>
                  <a:pt x="28" y="177"/>
                </a:lnTo>
                <a:lnTo>
                  <a:pt x="23" y="189"/>
                </a:lnTo>
                <a:lnTo>
                  <a:pt x="22" y="186"/>
                </a:lnTo>
                <a:lnTo>
                  <a:pt x="27" y="169"/>
                </a:lnTo>
                <a:cubicBezTo>
                  <a:pt x="28" y="175"/>
                  <a:pt x="33" y="178"/>
                  <a:pt x="44" y="178"/>
                </a:cubicBezTo>
                <a:cubicBezTo>
                  <a:pt x="55" y="178"/>
                  <a:pt x="61" y="175"/>
                  <a:pt x="62" y="169"/>
                </a:cubicBezTo>
                <a:lnTo>
                  <a:pt x="67" y="18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29" name="组合 19"/>
          <p:cNvGrpSpPr>
            <a:grpSpLocks/>
          </p:cNvGrpSpPr>
          <p:nvPr/>
        </p:nvGrpSpPr>
        <p:grpSpPr bwMode="auto">
          <a:xfrm>
            <a:off x="3195638" y="3543300"/>
            <a:ext cx="3544887" cy="965200"/>
            <a:chOff x="0" y="0"/>
            <a:chExt cx="3544560" cy="963806"/>
          </a:xfrm>
        </p:grpSpPr>
        <p:sp>
          <p:nvSpPr>
            <p:cNvPr id="5139" name="矩形 5"/>
            <p:cNvSpPr>
              <a:spLocks noChangeArrowheads="1"/>
            </p:cNvSpPr>
            <p:nvPr/>
          </p:nvSpPr>
          <p:spPr bwMode="auto">
            <a:xfrm>
              <a:off x="28854" y="0"/>
              <a:ext cx="2549096" cy="49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en-US" altLang="zh-CN" sz="2000">
                  <a:solidFill>
                    <a:srgbClr val="595959"/>
                  </a:solidFill>
                  <a:latin typeface="方正兰亭纤黑简体"/>
                  <a:ea typeface="微软雅黑" pitchFamily="34" charset="-122"/>
                  <a:sym typeface="Arial Unicode MS" pitchFamily="34" charset="-122"/>
                </a:rPr>
                <a:t>2006-2010</a:t>
              </a: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itchFamily="34" charset="-122"/>
                  <a:sym typeface="方正兰亭纤黑简体"/>
                </a:rPr>
                <a:t>四川大学</a:t>
              </a:r>
            </a:p>
          </p:txBody>
        </p:sp>
        <p:sp>
          <p:nvSpPr>
            <p:cNvPr id="5140" name="矩形 7"/>
            <p:cNvSpPr>
              <a:spLocks noChangeArrowheads="1"/>
            </p:cNvSpPr>
            <p:nvPr/>
          </p:nvSpPr>
          <p:spPr bwMode="auto">
            <a:xfrm>
              <a:off x="0" y="409808"/>
              <a:ext cx="3544560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itchFamily="34" charset="-122"/>
                  <a:sym typeface="方正兰亭纤黑简体"/>
                </a:rPr>
                <a:t>经贸管理学院    国际贸易专业</a:t>
              </a:r>
            </a:p>
          </p:txBody>
        </p:sp>
      </p:grpSp>
      <p:grpSp>
        <p:nvGrpSpPr>
          <p:cNvPr id="5130" name="组合 20"/>
          <p:cNvGrpSpPr>
            <a:grpSpLocks/>
          </p:cNvGrpSpPr>
          <p:nvPr/>
        </p:nvGrpSpPr>
        <p:grpSpPr bwMode="auto">
          <a:xfrm>
            <a:off x="3224213" y="1816100"/>
            <a:ext cx="4014787" cy="1006475"/>
            <a:chOff x="0" y="0"/>
            <a:chExt cx="4014616" cy="1006437"/>
          </a:xfrm>
        </p:grpSpPr>
        <p:sp>
          <p:nvSpPr>
            <p:cNvPr id="5137" name="矩形 8"/>
            <p:cNvSpPr>
              <a:spLocks noChangeArrowheads="1"/>
            </p:cNvSpPr>
            <p:nvPr/>
          </p:nvSpPr>
          <p:spPr bwMode="auto">
            <a:xfrm>
              <a:off x="0" y="0"/>
              <a:ext cx="4014616" cy="49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en-US" altLang="zh-CN" sz="2000">
                  <a:solidFill>
                    <a:srgbClr val="595959"/>
                  </a:solidFill>
                  <a:latin typeface="方正兰亭纤黑简体"/>
                  <a:ea typeface="微软雅黑" pitchFamily="34" charset="-122"/>
                  <a:sym typeface="Arial Unicode MS" pitchFamily="34" charset="-122"/>
                </a:rPr>
                <a:t>2010-2013</a:t>
              </a: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itchFamily="34" charset="-122"/>
                  <a:sym typeface="方正兰亭纤黑简体"/>
                </a:rPr>
                <a:t>四川大学</a:t>
              </a:r>
            </a:p>
          </p:txBody>
        </p:sp>
        <p:sp>
          <p:nvSpPr>
            <p:cNvPr id="5138" name="矩形 10"/>
            <p:cNvSpPr>
              <a:spLocks noChangeArrowheads="1"/>
            </p:cNvSpPr>
            <p:nvPr/>
          </p:nvSpPr>
          <p:spPr bwMode="auto">
            <a:xfrm>
              <a:off x="0" y="506748"/>
              <a:ext cx="2775119" cy="49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zh-CN" altLang="en-US" sz="2000">
                  <a:solidFill>
                    <a:srgbClr val="595959"/>
                  </a:solidFill>
                  <a:latin typeface="方正兰亭纤黑简体"/>
                  <a:ea typeface="微软雅黑" pitchFamily="34" charset="-122"/>
                  <a:sym typeface="方正兰亭纤黑简体"/>
                </a:rPr>
                <a:t>文史学院    教育心理学</a:t>
              </a:r>
            </a:p>
          </p:txBody>
        </p:sp>
      </p:grpSp>
      <p:sp>
        <p:nvSpPr>
          <p:cNvPr id="5131" name="椭圆 11"/>
          <p:cNvSpPr>
            <a:spLocks noChangeArrowheads="1"/>
          </p:cNvSpPr>
          <p:nvPr/>
        </p:nvSpPr>
        <p:spPr bwMode="auto">
          <a:xfrm>
            <a:off x="1928813" y="3538538"/>
            <a:ext cx="900112" cy="900112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本科</a:t>
            </a:r>
          </a:p>
        </p:txBody>
      </p:sp>
      <p:sp>
        <p:nvSpPr>
          <p:cNvPr id="5132" name="椭圆 12"/>
          <p:cNvSpPr>
            <a:spLocks noChangeArrowheads="1"/>
          </p:cNvSpPr>
          <p:nvPr/>
        </p:nvSpPr>
        <p:spPr bwMode="auto">
          <a:xfrm>
            <a:off x="1838325" y="1779588"/>
            <a:ext cx="1081088" cy="1079500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硕士研究生</a:t>
            </a:r>
          </a:p>
        </p:txBody>
      </p:sp>
      <p:sp>
        <p:nvSpPr>
          <p:cNvPr id="5133" name="椭圆 13"/>
          <p:cNvSpPr>
            <a:spLocks noChangeArrowheads="1"/>
          </p:cNvSpPr>
          <p:nvPr/>
        </p:nvSpPr>
        <p:spPr bwMode="auto">
          <a:xfrm>
            <a:off x="2019300" y="5118100"/>
            <a:ext cx="719138" cy="720725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FFFFFF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高中</a:t>
            </a:r>
          </a:p>
        </p:txBody>
      </p:sp>
      <p:sp>
        <p:nvSpPr>
          <p:cNvPr id="5134" name="矩形 16"/>
          <p:cNvSpPr>
            <a:spLocks noChangeArrowheads="1"/>
          </p:cNvSpPr>
          <p:nvPr/>
        </p:nvSpPr>
        <p:spPr bwMode="auto">
          <a:xfrm>
            <a:off x="3195638" y="5229225"/>
            <a:ext cx="335756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000">
                <a:solidFill>
                  <a:srgbClr val="595959"/>
                </a:solidFill>
                <a:latin typeface="方正兰亭纤黑简体"/>
                <a:ea typeface="微软雅黑" pitchFamily="34" charset="-122"/>
                <a:sym typeface="Arial Unicode MS" pitchFamily="34" charset="-122"/>
              </a:rPr>
              <a:t>2003-2006</a:t>
            </a:r>
            <a:r>
              <a:rPr lang="zh-CN" altLang="en-US" sz="2000">
                <a:solidFill>
                  <a:srgbClr val="595959"/>
                </a:solidFill>
                <a:latin typeface="方正兰亭纤黑简体"/>
                <a:ea typeface="微软雅黑" pitchFamily="34" charset="-122"/>
                <a:sym typeface="方正兰亭纤黑简体"/>
              </a:rPr>
              <a:t>四川大学附属中学</a:t>
            </a:r>
          </a:p>
        </p:txBody>
      </p:sp>
      <p:sp>
        <p:nvSpPr>
          <p:cNvPr id="5135" name="文本框 2"/>
          <p:cNvSpPr>
            <a:spLocks noChangeArrowheads="1"/>
          </p:cNvSpPr>
          <p:nvPr/>
        </p:nvSpPr>
        <p:spPr bwMode="auto">
          <a:xfrm>
            <a:off x="7239000" y="1936750"/>
            <a:ext cx="41497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2010.9----2011.6 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担任研究生院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教授助教，为本科生讲授西方教育史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30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课时，考试及格率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85%</a:t>
            </a:r>
            <a:endParaRPr lang="zh-CN" altLang="en-US" sz="1600">
              <a:solidFill>
                <a:srgbClr val="3F3F3F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5136" name="文本框 17"/>
          <p:cNvSpPr>
            <a:spLocks noChangeArrowheads="1"/>
          </p:cNvSpPr>
          <p:nvPr/>
        </p:nvSpPr>
        <p:spPr bwMode="auto">
          <a:xfrm>
            <a:off x="7239000" y="3451225"/>
            <a:ext cx="41497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2006.9----2010.6 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担任班长，组织超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50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次班级活动，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2007.9-2008.6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学年被评为学校先进工作者。个人连续</a:t>
            </a:r>
            <a:r>
              <a:rPr lang="en-US" altLang="zh-CN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4</a:t>
            </a:r>
            <a:r>
              <a:rPr lang="zh-CN" altLang="en-US" sz="1600">
                <a:solidFill>
                  <a:srgbClr val="3F3F3F"/>
                </a:solidFill>
                <a:latin typeface="方正兰亭纤黑简体"/>
                <a:sym typeface="方正兰亭纤黑简体"/>
              </a:rPr>
              <a:t>年获得四川省国家助学计划一等奖学金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7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8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</a:p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</a:p>
        </p:txBody>
      </p:sp>
      <p:sp>
        <p:nvSpPr>
          <p:cNvPr id="6149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50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itchFamily="2" charset="-122"/>
              </a:rPr>
              <a:t>专业技能</a:t>
            </a:r>
          </a:p>
        </p:txBody>
      </p:sp>
      <p:sp>
        <p:nvSpPr>
          <p:cNvPr id="6151" name="Freeform 87"/>
          <p:cNvSpPr>
            <a:spLocks noEditPoints="1" noChangeArrowheads="1"/>
          </p:cNvSpPr>
          <p:nvPr/>
        </p:nvSpPr>
        <p:spPr bwMode="auto">
          <a:xfrm>
            <a:off x="1084263" y="504825"/>
            <a:ext cx="450850" cy="442913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20"/>
              <a:gd name="T61" fmla="*/ 0 h 118"/>
              <a:gd name="T62" fmla="*/ 120 w 120"/>
              <a:gd name="T63" fmla="*/ 118 h 11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20" h="118">
                <a:moveTo>
                  <a:pt x="54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0" y="109"/>
                  <a:pt x="120" y="102"/>
                  <a:pt x="116" y="97"/>
                </a:cubicBezTo>
                <a:lnTo>
                  <a:pt x="54" y="35"/>
                </a:lnTo>
                <a:close/>
                <a:moveTo>
                  <a:pt x="108" y="112"/>
                </a:move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矩形 10"/>
          <p:cNvSpPr>
            <a:spLocks noChangeArrowheads="1"/>
          </p:cNvSpPr>
          <p:nvPr/>
        </p:nvSpPr>
        <p:spPr bwMode="auto">
          <a:xfrm>
            <a:off x="1811338" y="1508125"/>
            <a:ext cx="95773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具有良好的美术功底与创意能力；熟悉网页设计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/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平面设计相关工作流程； 熟练使用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Flash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，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Photoshop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，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CAD,3Dmax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，</a:t>
            </a:r>
            <a:r>
              <a:rPr lang="en-US" altLang="zh-CN">
                <a:solidFill>
                  <a:srgbClr val="3F3F3F"/>
                </a:solidFill>
                <a:latin typeface="方正兰亭纤黑简体"/>
                <a:sym typeface="方正兰亭纤黑简体"/>
              </a:rPr>
              <a:t>Illustrator</a:t>
            </a:r>
            <a:r>
              <a:rPr lang="zh-CN" altLang="en-US">
                <a:solidFill>
                  <a:srgbClr val="3F3F3F"/>
                </a:solidFill>
                <a:latin typeface="方正兰亭纤黑简体"/>
                <a:sym typeface="方正兰亭纤黑简体"/>
              </a:rPr>
              <a:t>等设计软件。</a:t>
            </a:r>
          </a:p>
        </p:txBody>
      </p:sp>
      <p:pic>
        <p:nvPicPr>
          <p:cNvPr id="6153" name="图表 2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3146425"/>
            <a:ext cx="3965575" cy="239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文本框 60"/>
          <p:cNvSpPr>
            <a:spLocks noChangeArrowheads="1"/>
          </p:cNvSpPr>
          <p:nvPr/>
        </p:nvSpPr>
        <p:spPr bwMode="auto">
          <a:xfrm>
            <a:off x="6096000" y="2595563"/>
            <a:ext cx="1304925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</a:t>
            </a:r>
            <a:r>
              <a:rPr lang="zh-CN" altLang="en-US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/ </a:t>
            </a:r>
            <a:r>
              <a:rPr lang="zh-CN" altLang="en-US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代表作品</a:t>
            </a:r>
          </a:p>
        </p:txBody>
      </p:sp>
      <p:pic>
        <p:nvPicPr>
          <p:cNvPr id="6155" name="图片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1" b="1961"/>
          <a:stretch>
            <a:fillRect/>
          </a:stretch>
        </p:blipFill>
        <p:spPr bwMode="auto">
          <a:xfrm>
            <a:off x="8966200" y="3130550"/>
            <a:ext cx="2424113" cy="2873375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6" name="TextBox 14"/>
          <p:cNvSpPr>
            <a:spLocks noChangeArrowheads="1"/>
          </p:cNvSpPr>
          <p:nvPr/>
        </p:nvSpPr>
        <p:spPr bwMode="auto">
          <a:xfrm>
            <a:off x="8966200" y="5727700"/>
            <a:ext cx="2420938" cy="276225"/>
          </a:xfrm>
          <a:prstGeom prst="rect">
            <a:avLst/>
          </a:prstGeom>
          <a:solidFill>
            <a:srgbClr val="C0000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zh-CN" altLang="en-US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升仙道游戏官网登录界面</a:t>
            </a:r>
          </a:p>
        </p:txBody>
      </p:sp>
      <p:pic>
        <p:nvPicPr>
          <p:cNvPr id="6157" name="图片 6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9"/>
          <a:stretch>
            <a:fillRect/>
          </a:stretch>
        </p:blipFill>
        <p:spPr bwMode="auto">
          <a:xfrm>
            <a:off x="6096000" y="3130550"/>
            <a:ext cx="2801938" cy="2873375"/>
          </a:xfrm>
          <a:prstGeom prst="rect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8" name="文本框 76"/>
          <p:cNvSpPr>
            <a:spLocks noChangeArrowheads="1"/>
          </p:cNvSpPr>
          <p:nvPr/>
        </p:nvSpPr>
        <p:spPr bwMode="auto">
          <a:xfrm>
            <a:off x="1838325" y="2595563"/>
            <a:ext cx="1101725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1 / </a:t>
            </a:r>
            <a:r>
              <a:rPr lang="zh-CN" altLang="en-US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技能图</a:t>
            </a:r>
          </a:p>
        </p:txBody>
      </p:sp>
      <p:sp>
        <p:nvSpPr>
          <p:cNvPr id="6159" name="TextBox 14"/>
          <p:cNvSpPr>
            <a:spLocks noChangeArrowheads="1"/>
          </p:cNvSpPr>
          <p:nvPr/>
        </p:nvSpPr>
        <p:spPr bwMode="auto">
          <a:xfrm>
            <a:off x="6096000" y="5727700"/>
            <a:ext cx="2801938" cy="276225"/>
          </a:xfrm>
          <a:prstGeom prst="rect">
            <a:avLst/>
          </a:prstGeom>
          <a:solidFill>
            <a:srgbClr val="C0000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indent="-171450">
              <a:buFont typeface="Wingdings" pitchFamily="2" charset="2"/>
              <a:buChar char="l"/>
            </a:pPr>
            <a:r>
              <a:rPr lang="zh-CN" altLang="en-US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淘宝双</a:t>
            </a:r>
            <a:r>
              <a:rPr lang="en-US" altLang="zh-CN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11</a:t>
            </a:r>
            <a:r>
              <a:rPr lang="zh-CN" altLang="en-US" sz="1200">
                <a:solidFill>
                  <a:schemeClr val="bg1"/>
                </a:solidFill>
                <a:latin typeface="方正兰亭纤黑简体"/>
                <a:sym typeface="方正兰亭纤黑简体"/>
              </a:rPr>
              <a:t>大促广告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1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2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</a:p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</a:p>
        </p:txBody>
      </p:sp>
      <p:sp>
        <p:nvSpPr>
          <p:cNvPr id="7173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itchFamily="2" charset="-122"/>
              </a:rPr>
              <a:t>实习经历</a:t>
            </a:r>
          </a:p>
        </p:txBody>
      </p:sp>
      <p:grpSp>
        <p:nvGrpSpPr>
          <p:cNvPr id="7175" name="组合 3"/>
          <p:cNvGrpSpPr>
            <a:grpSpLocks/>
          </p:cNvGrpSpPr>
          <p:nvPr/>
        </p:nvGrpSpPr>
        <p:grpSpPr bwMode="auto">
          <a:xfrm>
            <a:off x="1058863" y="503238"/>
            <a:ext cx="479425" cy="446087"/>
            <a:chOff x="0" y="0"/>
            <a:chExt cx="922338" cy="860425"/>
          </a:xfrm>
        </p:grpSpPr>
        <p:sp>
          <p:nvSpPr>
            <p:cNvPr id="7205" name="Freeform 38"/>
            <p:cNvSpPr>
              <a:spLocks noChangeArrowheads="1"/>
            </p:cNvSpPr>
            <p:nvPr/>
          </p:nvSpPr>
          <p:spPr bwMode="auto">
            <a:xfrm>
              <a:off x="0" y="0"/>
              <a:ext cx="541338" cy="419100"/>
            </a:xfrm>
            <a:custGeom>
              <a:avLst/>
              <a:gdLst>
                <a:gd name="T0" fmla="*/ 2147483647 w 71"/>
                <a:gd name="T1" fmla="*/ 2147483647 h 55"/>
                <a:gd name="T2" fmla="*/ 2147483647 w 71"/>
                <a:gd name="T3" fmla="*/ 2147483647 h 55"/>
                <a:gd name="T4" fmla="*/ 2147483647 w 71"/>
                <a:gd name="T5" fmla="*/ 2147483647 h 55"/>
                <a:gd name="T6" fmla="*/ 2147483647 w 71"/>
                <a:gd name="T7" fmla="*/ 2147483647 h 55"/>
                <a:gd name="T8" fmla="*/ 2147483647 w 71"/>
                <a:gd name="T9" fmla="*/ 2147483647 h 55"/>
                <a:gd name="T10" fmla="*/ 2147483647 w 71"/>
                <a:gd name="T11" fmla="*/ 2147483647 h 55"/>
                <a:gd name="T12" fmla="*/ 0 w 71"/>
                <a:gd name="T13" fmla="*/ 2147483647 h 55"/>
                <a:gd name="T14" fmla="*/ 2147483647 w 71"/>
                <a:gd name="T15" fmla="*/ 2147483647 h 55"/>
                <a:gd name="T16" fmla="*/ 2147483647 w 71"/>
                <a:gd name="T17" fmla="*/ 2147483647 h 55"/>
                <a:gd name="T18" fmla="*/ 2147483647 w 71"/>
                <a:gd name="T19" fmla="*/ 2147483647 h 55"/>
                <a:gd name="T20" fmla="*/ 2147483647 w 71"/>
                <a:gd name="T21" fmla="*/ 0 h 55"/>
                <a:gd name="T22" fmla="*/ 2147483647 w 71"/>
                <a:gd name="T23" fmla="*/ 2147483647 h 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1"/>
                <a:gd name="T37" fmla="*/ 0 h 55"/>
                <a:gd name="T38" fmla="*/ 71 w 71"/>
                <a:gd name="T39" fmla="*/ 55 h 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1" h="55">
                  <a:moveTo>
                    <a:pt x="71" y="14"/>
                  </a:moveTo>
                  <a:cubicBezTo>
                    <a:pt x="68" y="12"/>
                    <a:pt x="65" y="12"/>
                    <a:pt x="62" y="12"/>
                  </a:cubicBezTo>
                  <a:cubicBezTo>
                    <a:pt x="57" y="12"/>
                    <a:pt x="53" y="13"/>
                    <a:pt x="50" y="16"/>
                  </a:cubicBezTo>
                  <a:lnTo>
                    <a:pt x="24" y="43"/>
                  </a:lnTo>
                  <a:lnTo>
                    <a:pt x="26" y="45"/>
                  </a:lnTo>
                  <a:lnTo>
                    <a:pt x="16" y="55"/>
                  </a:lnTo>
                  <a:lnTo>
                    <a:pt x="0" y="39"/>
                  </a:lnTo>
                  <a:lnTo>
                    <a:pt x="10" y="29"/>
                  </a:lnTo>
                  <a:lnTo>
                    <a:pt x="13" y="32"/>
                  </a:lnTo>
                  <a:lnTo>
                    <a:pt x="39" y="6"/>
                  </a:lnTo>
                  <a:cubicBezTo>
                    <a:pt x="42" y="2"/>
                    <a:pt x="46" y="0"/>
                    <a:pt x="50" y="0"/>
                  </a:cubicBezTo>
                  <a:cubicBezTo>
                    <a:pt x="57" y="0"/>
                    <a:pt x="64" y="5"/>
                    <a:pt x="71" y="1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Freeform 39"/>
            <p:cNvSpPr>
              <a:spLocks noChangeArrowheads="1"/>
            </p:cNvSpPr>
            <p:nvPr/>
          </p:nvSpPr>
          <p:spPr bwMode="auto">
            <a:xfrm>
              <a:off x="130175" y="68263"/>
              <a:ext cx="106363" cy="114300"/>
            </a:xfrm>
            <a:custGeom>
              <a:avLst/>
              <a:gdLst>
                <a:gd name="T0" fmla="*/ 2147483647 w 14"/>
                <a:gd name="T1" fmla="*/ 2147483647 h 15"/>
                <a:gd name="T2" fmla="*/ 2147483647 w 14"/>
                <a:gd name="T3" fmla="*/ 2147483647 h 15"/>
                <a:gd name="T4" fmla="*/ 0 w 14"/>
                <a:gd name="T5" fmla="*/ 2147483647 h 15"/>
                <a:gd name="T6" fmla="*/ 2147483647 w 14"/>
                <a:gd name="T7" fmla="*/ 0 h 15"/>
                <a:gd name="T8" fmla="*/ 2147483647 w 14"/>
                <a:gd name="T9" fmla="*/ 2147483647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5"/>
                <a:gd name="T17" fmla="*/ 14 w 14"/>
                <a:gd name="T18" fmla="*/ 15 h 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5">
                  <a:moveTo>
                    <a:pt x="14" y="3"/>
                  </a:moveTo>
                  <a:lnTo>
                    <a:pt x="2" y="15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40"/>
            <p:cNvSpPr>
              <a:spLocks noChangeArrowheads="1"/>
            </p:cNvSpPr>
            <p:nvPr/>
          </p:nvSpPr>
          <p:spPr bwMode="auto">
            <a:xfrm>
              <a:off x="130175" y="60325"/>
              <a:ext cx="792163" cy="800100"/>
            </a:xfrm>
            <a:custGeom>
              <a:avLst/>
              <a:gdLst>
                <a:gd name="T0" fmla="*/ 2147483647 w 104"/>
                <a:gd name="T1" fmla="*/ 2147483647 h 105"/>
                <a:gd name="T2" fmla="*/ 2147483647 w 104"/>
                <a:gd name="T3" fmla="*/ 2147483647 h 105"/>
                <a:gd name="T4" fmla="*/ 2147483647 w 104"/>
                <a:gd name="T5" fmla="*/ 2147483647 h 105"/>
                <a:gd name="T6" fmla="*/ 2147483647 w 104"/>
                <a:gd name="T7" fmla="*/ 2147483647 h 105"/>
                <a:gd name="T8" fmla="*/ 2147483647 w 104"/>
                <a:gd name="T9" fmla="*/ 2147483647 h 105"/>
                <a:gd name="T10" fmla="*/ 2147483647 w 104"/>
                <a:gd name="T11" fmla="*/ 2147483647 h 105"/>
                <a:gd name="T12" fmla="*/ 2147483647 w 104"/>
                <a:gd name="T13" fmla="*/ 2147483647 h 105"/>
                <a:gd name="T14" fmla="*/ 2147483647 w 104"/>
                <a:gd name="T15" fmla="*/ 2147483647 h 105"/>
                <a:gd name="T16" fmla="*/ 2147483647 w 104"/>
                <a:gd name="T17" fmla="*/ 2147483647 h 105"/>
                <a:gd name="T18" fmla="*/ 2147483647 w 104"/>
                <a:gd name="T19" fmla="*/ 2147483647 h 105"/>
                <a:gd name="T20" fmla="*/ 2147483647 w 104"/>
                <a:gd name="T21" fmla="*/ 2147483647 h 105"/>
                <a:gd name="T22" fmla="*/ 2147483647 w 104"/>
                <a:gd name="T23" fmla="*/ 2147483647 h 105"/>
                <a:gd name="T24" fmla="*/ 2147483647 w 104"/>
                <a:gd name="T25" fmla="*/ 2147483647 h 105"/>
                <a:gd name="T26" fmla="*/ 2147483647 w 104"/>
                <a:gd name="T27" fmla="*/ 2147483647 h 105"/>
                <a:gd name="T28" fmla="*/ 2147483647 w 104"/>
                <a:gd name="T29" fmla="*/ 2147483647 h 105"/>
                <a:gd name="T30" fmla="*/ 2147483647 w 104"/>
                <a:gd name="T31" fmla="*/ 2147483647 h 105"/>
                <a:gd name="T32" fmla="*/ 0 w 104"/>
                <a:gd name="T33" fmla="*/ 2147483647 h 105"/>
                <a:gd name="T34" fmla="*/ 0 w 104"/>
                <a:gd name="T35" fmla="*/ 2147483647 h 105"/>
                <a:gd name="T36" fmla="*/ 2147483647 w 104"/>
                <a:gd name="T37" fmla="*/ 2147483647 h 105"/>
                <a:gd name="T38" fmla="*/ 2147483647 w 104"/>
                <a:gd name="T39" fmla="*/ 2147483647 h 105"/>
                <a:gd name="T40" fmla="*/ 2147483647 w 104"/>
                <a:gd name="T41" fmla="*/ 2147483647 h 105"/>
                <a:gd name="T42" fmla="*/ 2147483647 w 104"/>
                <a:gd name="T43" fmla="*/ 2147483647 h 105"/>
                <a:gd name="T44" fmla="*/ 2147483647 w 104"/>
                <a:gd name="T45" fmla="*/ 2147483647 h 105"/>
                <a:gd name="T46" fmla="*/ 2147483647 w 104"/>
                <a:gd name="T47" fmla="*/ 2147483647 h 105"/>
                <a:gd name="T48" fmla="*/ 2147483647 w 104"/>
                <a:gd name="T49" fmla="*/ 2147483647 h 105"/>
                <a:gd name="T50" fmla="*/ 2147483647 w 104"/>
                <a:gd name="T51" fmla="*/ 2147483647 h 105"/>
                <a:gd name="T52" fmla="*/ 2147483647 w 104"/>
                <a:gd name="T53" fmla="*/ 2147483647 h 105"/>
                <a:gd name="T54" fmla="*/ 2147483647 w 104"/>
                <a:gd name="T55" fmla="*/ 2147483647 h 105"/>
                <a:gd name="T56" fmla="*/ 2147483647 w 104"/>
                <a:gd name="T57" fmla="*/ 0 h 105"/>
                <a:gd name="T58" fmla="*/ 2147483647 w 104"/>
                <a:gd name="T59" fmla="*/ 2147483647 h 105"/>
                <a:gd name="T60" fmla="*/ 2147483647 w 104"/>
                <a:gd name="T61" fmla="*/ 2147483647 h 105"/>
                <a:gd name="T62" fmla="*/ 2147483647 w 104"/>
                <a:gd name="T63" fmla="*/ 2147483647 h 105"/>
                <a:gd name="T64" fmla="*/ 2147483647 w 104"/>
                <a:gd name="T65" fmla="*/ 2147483647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5"/>
                <a:gd name="T101" fmla="*/ 104 w 104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5">
                  <a:moveTo>
                    <a:pt x="104" y="14"/>
                  </a:moveTo>
                  <a:cubicBezTo>
                    <a:pt x="104" y="16"/>
                    <a:pt x="104" y="17"/>
                    <a:pt x="104" y="19"/>
                  </a:cubicBezTo>
                  <a:cubicBezTo>
                    <a:pt x="104" y="24"/>
                    <a:pt x="103" y="28"/>
                    <a:pt x="99" y="31"/>
                  </a:cubicBezTo>
                  <a:cubicBezTo>
                    <a:pt x="96" y="35"/>
                    <a:pt x="92" y="36"/>
                    <a:pt x="87" y="36"/>
                  </a:cubicBezTo>
                  <a:cubicBezTo>
                    <a:pt x="85" y="36"/>
                    <a:pt x="83" y="36"/>
                    <a:pt x="82" y="36"/>
                  </a:cubicBezTo>
                  <a:lnTo>
                    <a:pt x="65" y="53"/>
                  </a:lnTo>
                  <a:lnTo>
                    <a:pt x="103" y="89"/>
                  </a:lnTo>
                  <a:lnTo>
                    <a:pt x="88" y="105"/>
                  </a:lnTo>
                  <a:lnTo>
                    <a:pt x="51" y="66"/>
                  </a:lnTo>
                  <a:lnTo>
                    <a:pt x="35" y="82"/>
                  </a:lnTo>
                  <a:cubicBezTo>
                    <a:pt x="36" y="84"/>
                    <a:pt x="36" y="86"/>
                    <a:pt x="36" y="88"/>
                  </a:cubicBezTo>
                  <a:cubicBezTo>
                    <a:pt x="36" y="93"/>
                    <a:pt x="34" y="97"/>
                    <a:pt x="31" y="100"/>
                  </a:cubicBezTo>
                  <a:cubicBezTo>
                    <a:pt x="27" y="103"/>
                    <a:pt x="23" y="105"/>
                    <a:pt x="18" y="105"/>
                  </a:cubicBezTo>
                  <a:cubicBezTo>
                    <a:pt x="17" y="105"/>
                    <a:pt x="15" y="105"/>
                    <a:pt x="14" y="104"/>
                  </a:cubicBezTo>
                  <a:lnTo>
                    <a:pt x="27" y="91"/>
                  </a:lnTo>
                  <a:lnTo>
                    <a:pt x="14" y="78"/>
                  </a:lnTo>
                  <a:lnTo>
                    <a:pt x="0" y="91"/>
                  </a:lnTo>
                  <a:cubicBezTo>
                    <a:pt x="0" y="90"/>
                    <a:pt x="0" y="88"/>
                    <a:pt x="0" y="86"/>
                  </a:cubicBezTo>
                  <a:cubicBezTo>
                    <a:pt x="0" y="82"/>
                    <a:pt x="1" y="77"/>
                    <a:pt x="5" y="74"/>
                  </a:cubicBezTo>
                  <a:cubicBezTo>
                    <a:pt x="8" y="71"/>
                    <a:pt x="12" y="69"/>
                    <a:pt x="17" y="69"/>
                  </a:cubicBezTo>
                  <a:cubicBezTo>
                    <a:pt x="19" y="69"/>
                    <a:pt x="20" y="69"/>
                    <a:pt x="22" y="70"/>
                  </a:cubicBezTo>
                  <a:lnTo>
                    <a:pt x="39" y="53"/>
                  </a:lnTo>
                  <a:lnTo>
                    <a:pt x="15" y="28"/>
                  </a:lnTo>
                  <a:lnTo>
                    <a:pt x="27" y="16"/>
                  </a:lnTo>
                  <a:lnTo>
                    <a:pt x="52" y="40"/>
                  </a:lnTo>
                  <a:lnTo>
                    <a:pt x="69" y="23"/>
                  </a:lnTo>
                  <a:cubicBezTo>
                    <a:pt x="68" y="21"/>
                    <a:pt x="68" y="19"/>
                    <a:pt x="68" y="18"/>
                  </a:cubicBezTo>
                  <a:cubicBezTo>
                    <a:pt x="68" y="13"/>
                    <a:pt x="70" y="9"/>
                    <a:pt x="73" y="5"/>
                  </a:cubicBezTo>
                  <a:cubicBezTo>
                    <a:pt x="77" y="2"/>
                    <a:pt x="81" y="0"/>
                    <a:pt x="86" y="0"/>
                  </a:cubicBezTo>
                  <a:cubicBezTo>
                    <a:pt x="87" y="0"/>
                    <a:pt x="89" y="1"/>
                    <a:pt x="91" y="1"/>
                  </a:cubicBezTo>
                  <a:lnTo>
                    <a:pt x="77" y="14"/>
                  </a:lnTo>
                  <a:lnTo>
                    <a:pt x="90" y="28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cxnSp>
        <p:nvCxnSpPr>
          <p:cNvPr id="7176" name="直接连接符 8"/>
          <p:cNvCxnSpPr>
            <a:cxnSpLocks noChangeShapeType="1"/>
            <a:stCxn id="7177" idx="2"/>
            <a:endCxn id="7180" idx="2"/>
          </p:cNvCxnSpPr>
          <p:nvPr/>
        </p:nvCxnSpPr>
        <p:spPr bwMode="auto">
          <a:xfrm>
            <a:off x="2130425" y="3749675"/>
            <a:ext cx="6269038" cy="1588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177" name="椭圆 9"/>
          <p:cNvSpPr>
            <a:spLocks noChangeArrowheads="1"/>
          </p:cNvSpPr>
          <p:nvPr/>
        </p:nvSpPr>
        <p:spPr bwMode="auto">
          <a:xfrm>
            <a:off x="2130425" y="3660775"/>
            <a:ext cx="179388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8" name="椭圆 10"/>
          <p:cNvSpPr>
            <a:spLocks noChangeArrowheads="1"/>
          </p:cNvSpPr>
          <p:nvPr/>
        </p:nvSpPr>
        <p:spPr bwMode="auto">
          <a:xfrm>
            <a:off x="4294188" y="3660775"/>
            <a:ext cx="179387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9" name="椭圆 11"/>
          <p:cNvSpPr>
            <a:spLocks noChangeArrowheads="1"/>
          </p:cNvSpPr>
          <p:nvPr/>
        </p:nvSpPr>
        <p:spPr bwMode="auto">
          <a:xfrm>
            <a:off x="6586538" y="3660775"/>
            <a:ext cx="179387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80" name="椭圆 12"/>
          <p:cNvSpPr>
            <a:spLocks noChangeArrowheads="1"/>
          </p:cNvSpPr>
          <p:nvPr/>
        </p:nvSpPr>
        <p:spPr bwMode="auto">
          <a:xfrm>
            <a:off x="8399463" y="3660775"/>
            <a:ext cx="179387" cy="179388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3F3F3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81" name="TextBox 20"/>
          <p:cNvSpPr>
            <a:spLocks noChangeArrowheads="1"/>
          </p:cNvSpPr>
          <p:nvPr/>
        </p:nvSpPr>
        <p:spPr bwMode="auto">
          <a:xfrm>
            <a:off x="1724025" y="3184525"/>
            <a:ext cx="993775" cy="3397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2009.11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2" name="TextBox 28"/>
          <p:cNvSpPr>
            <a:spLocks noChangeArrowheads="1"/>
          </p:cNvSpPr>
          <p:nvPr/>
        </p:nvSpPr>
        <p:spPr bwMode="auto">
          <a:xfrm>
            <a:off x="3887788" y="3989388"/>
            <a:ext cx="992187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2010.07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3" name="TextBox 26"/>
          <p:cNvSpPr>
            <a:spLocks noChangeArrowheads="1"/>
          </p:cNvSpPr>
          <p:nvPr/>
        </p:nvSpPr>
        <p:spPr bwMode="auto">
          <a:xfrm>
            <a:off x="1528763" y="3989388"/>
            <a:ext cx="13827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</a:p>
        </p:txBody>
      </p:sp>
      <p:sp>
        <p:nvSpPr>
          <p:cNvPr id="7184" name="TextBox 27"/>
          <p:cNvSpPr>
            <a:spLocks noChangeArrowheads="1"/>
          </p:cNvSpPr>
          <p:nvPr/>
        </p:nvSpPr>
        <p:spPr bwMode="auto">
          <a:xfrm>
            <a:off x="1724025" y="1565275"/>
            <a:ext cx="18192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85" name="TextBox 29"/>
          <p:cNvSpPr>
            <a:spLocks noChangeArrowheads="1"/>
          </p:cNvSpPr>
          <p:nvPr/>
        </p:nvSpPr>
        <p:spPr bwMode="auto">
          <a:xfrm>
            <a:off x="1724025" y="212090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</a:p>
        </p:txBody>
      </p:sp>
      <p:sp>
        <p:nvSpPr>
          <p:cNvPr id="7186" name="TextBox 31"/>
          <p:cNvSpPr>
            <a:spLocks noChangeArrowheads="1"/>
          </p:cNvSpPr>
          <p:nvPr/>
        </p:nvSpPr>
        <p:spPr bwMode="auto">
          <a:xfrm>
            <a:off x="6178550" y="3184525"/>
            <a:ext cx="995363" cy="339725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2011.04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7" name="TextBox 48"/>
          <p:cNvSpPr>
            <a:spLocks noChangeArrowheads="1"/>
          </p:cNvSpPr>
          <p:nvPr/>
        </p:nvSpPr>
        <p:spPr bwMode="auto">
          <a:xfrm>
            <a:off x="7994650" y="3989388"/>
            <a:ext cx="990600" cy="338137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方正兰亭纤黑简体"/>
                <a:sym typeface="方正兰亭纤黑简体"/>
              </a:rPr>
              <a:t>2012.07</a:t>
            </a:r>
            <a:endParaRPr lang="zh-CN" altLang="en-US" sz="1600">
              <a:solidFill>
                <a:schemeClr val="bg1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7188" name="直接连接符 39"/>
          <p:cNvSpPr>
            <a:spLocks noChangeShapeType="1"/>
          </p:cNvSpPr>
          <p:nvPr/>
        </p:nvSpPr>
        <p:spPr bwMode="auto">
          <a:xfrm>
            <a:off x="1724025" y="2830513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9" name="直接连接符 40"/>
          <p:cNvSpPr>
            <a:spLocks noChangeShapeType="1"/>
          </p:cNvSpPr>
          <p:nvPr/>
        </p:nvSpPr>
        <p:spPr bwMode="auto">
          <a:xfrm>
            <a:off x="1724025" y="2035175"/>
            <a:ext cx="3349625" cy="1588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0" name="TextBox 27"/>
          <p:cNvSpPr>
            <a:spLocks noChangeArrowheads="1"/>
          </p:cNvSpPr>
          <p:nvPr/>
        </p:nvSpPr>
        <p:spPr bwMode="auto">
          <a:xfrm>
            <a:off x="6175375" y="1565275"/>
            <a:ext cx="181927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91" name="TextBox 29"/>
          <p:cNvSpPr>
            <a:spLocks noChangeArrowheads="1"/>
          </p:cNvSpPr>
          <p:nvPr/>
        </p:nvSpPr>
        <p:spPr bwMode="auto">
          <a:xfrm>
            <a:off x="6175375" y="212090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</a:p>
        </p:txBody>
      </p:sp>
      <p:sp>
        <p:nvSpPr>
          <p:cNvPr id="7192" name="直接连接符 48"/>
          <p:cNvSpPr>
            <a:spLocks noChangeShapeType="1"/>
          </p:cNvSpPr>
          <p:nvPr/>
        </p:nvSpPr>
        <p:spPr bwMode="auto">
          <a:xfrm>
            <a:off x="6175375" y="2830513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3" name="直接连接符 49"/>
          <p:cNvSpPr>
            <a:spLocks noChangeShapeType="1"/>
          </p:cNvSpPr>
          <p:nvPr/>
        </p:nvSpPr>
        <p:spPr bwMode="auto">
          <a:xfrm>
            <a:off x="6175375" y="2035175"/>
            <a:ext cx="3349625" cy="1588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4" name="TextBox 27"/>
          <p:cNvSpPr>
            <a:spLocks noChangeArrowheads="1"/>
          </p:cNvSpPr>
          <p:nvPr/>
        </p:nvSpPr>
        <p:spPr bwMode="auto">
          <a:xfrm>
            <a:off x="7981950" y="4697413"/>
            <a:ext cx="181927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95" name="TextBox 29"/>
          <p:cNvSpPr>
            <a:spLocks noChangeArrowheads="1"/>
          </p:cNvSpPr>
          <p:nvPr/>
        </p:nvSpPr>
        <p:spPr bwMode="auto">
          <a:xfrm>
            <a:off x="7981950" y="525145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</a:p>
        </p:txBody>
      </p:sp>
      <p:sp>
        <p:nvSpPr>
          <p:cNvPr id="7196" name="直接连接符 52"/>
          <p:cNvSpPr>
            <a:spLocks noChangeShapeType="1"/>
          </p:cNvSpPr>
          <p:nvPr/>
        </p:nvSpPr>
        <p:spPr bwMode="auto">
          <a:xfrm>
            <a:off x="7981950" y="5962650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7" name="直接连接符 53"/>
          <p:cNvSpPr>
            <a:spLocks noChangeShapeType="1"/>
          </p:cNvSpPr>
          <p:nvPr/>
        </p:nvSpPr>
        <p:spPr bwMode="auto">
          <a:xfrm>
            <a:off x="7981950" y="5167313"/>
            <a:ext cx="3349625" cy="1587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8" name="TextBox 27"/>
          <p:cNvSpPr>
            <a:spLocks noChangeArrowheads="1"/>
          </p:cNvSpPr>
          <p:nvPr/>
        </p:nvSpPr>
        <p:spPr bwMode="auto">
          <a:xfrm>
            <a:off x="3887788" y="4697413"/>
            <a:ext cx="1819275" cy="38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网页前端设计</a:t>
            </a:r>
            <a:endParaRPr lang="en-US" sz="1600">
              <a:solidFill>
                <a:srgbClr val="3F3F3F"/>
              </a:solidFill>
              <a:latin typeface="方正兰亭粗黑_GBK" pitchFamily="2" charset="-122"/>
              <a:sym typeface="方正兰亭粗黑_GBK" pitchFamily="2" charset="-122"/>
            </a:endParaRPr>
          </a:p>
        </p:txBody>
      </p:sp>
      <p:sp>
        <p:nvSpPr>
          <p:cNvPr id="7199" name="TextBox 29"/>
          <p:cNvSpPr>
            <a:spLocks noChangeArrowheads="1"/>
          </p:cNvSpPr>
          <p:nvPr/>
        </p:nvSpPr>
        <p:spPr bwMode="auto">
          <a:xfrm>
            <a:off x="3887788" y="5251450"/>
            <a:ext cx="3222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插入文字内容简明扼要介绍工作职责、工作范围，工作业绩，用数据说话</a:t>
            </a:r>
          </a:p>
        </p:txBody>
      </p:sp>
      <p:sp>
        <p:nvSpPr>
          <p:cNvPr id="7200" name="直接连接符 56"/>
          <p:cNvSpPr>
            <a:spLocks noChangeShapeType="1"/>
          </p:cNvSpPr>
          <p:nvPr/>
        </p:nvSpPr>
        <p:spPr bwMode="auto">
          <a:xfrm>
            <a:off x="3887788" y="5962650"/>
            <a:ext cx="3289300" cy="0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1" name="直接连接符 57"/>
          <p:cNvSpPr>
            <a:spLocks noChangeShapeType="1"/>
          </p:cNvSpPr>
          <p:nvPr/>
        </p:nvSpPr>
        <p:spPr bwMode="auto">
          <a:xfrm>
            <a:off x="3887788" y="5167313"/>
            <a:ext cx="3349625" cy="1587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2" name="TextBox 26"/>
          <p:cNvSpPr>
            <a:spLocks noChangeArrowheads="1"/>
          </p:cNvSpPr>
          <p:nvPr/>
        </p:nvSpPr>
        <p:spPr bwMode="auto">
          <a:xfrm>
            <a:off x="3783013" y="3184525"/>
            <a:ext cx="13827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</a:p>
        </p:txBody>
      </p:sp>
      <p:sp>
        <p:nvSpPr>
          <p:cNvPr id="7203" name="TextBox 26"/>
          <p:cNvSpPr>
            <a:spLocks noChangeArrowheads="1"/>
          </p:cNvSpPr>
          <p:nvPr/>
        </p:nvSpPr>
        <p:spPr bwMode="auto">
          <a:xfrm>
            <a:off x="5989638" y="3989388"/>
            <a:ext cx="13827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</a:p>
        </p:txBody>
      </p:sp>
      <p:sp>
        <p:nvSpPr>
          <p:cNvPr id="7204" name="TextBox 26"/>
          <p:cNvSpPr>
            <a:spLocks noChangeArrowheads="1"/>
          </p:cNvSpPr>
          <p:nvPr/>
        </p:nvSpPr>
        <p:spPr bwMode="auto">
          <a:xfrm>
            <a:off x="7934325" y="3184525"/>
            <a:ext cx="13827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深圳</a:t>
            </a:r>
            <a:r>
              <a:rPr lang="en-US" altLang="zh-CN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XX</a:t>
            </a:r>
            <a:r>
              <a:rPr lang="zh-CN" altLang="en-US" sz="16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科技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5"/>
          <p:cNvSpPr>
            <a:spLocks noEditPoints="1" noChangeArrowheads="1"/>
          </p:cNvSpPr>
          <p:nvPr/>
        </p:nvSpPr>
        <p:spPr bwMode="auto">
          <a:xfrm>
            <a:off x="9172575" y="425450"/>
            <a:ext cx="860425" cy="603250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5" name="直接连接符 9"/>
          <p:cNvSpPr>
            <a:spLocks noChangeShapeType="1"/>
          </p:cNvSpPr>
          <p:nvPr/>
        </p:nvSpPr>
        <p:spPr bwMode="auto">
          <a:xfrm>
            <a:off x="10137775" y="406400"/>
            <a:ext cx="0" cy="639763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6" name="文本框 10"/>
          <p:cNvSpPr>
            <a:spLocks noChangeArrowheads="1"/>
          </p:cNvSpPr>
          <p:nvPr/>
        </p:nvSpPr>
        <p:spPr bwMode="auto">
          <a:xfrm>
            <a:off x="10242550" y="465138"/>
            <a:ext cx="1089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纤黑简体"/>
                <a:sym typeface="方正兰亭纤黑简体"/>
              </a:rPr>
              <a:t>MY</a:t>
            </a:r>
          </a:p>
          <a:p>
            <a:pPr>
              <a:buFont typeface="Arial" pitchFamily="34" charset="0"/>
              <a:buNone/>
            </a:pPr>
            <a:r>
              <a:rPr lang="zh-CN" altLang="zh-CN" sz="1400">
                <a:solidFill>
                  <a:srgbClr val="3F3F3F"/>
                </a:solidFill>
                <a:latin typeface="方正兰亭粗黑_GBK" pitchFamily="2" charset="-122"/>
                <a:sym typeface="方正兰亭粗黑_GBK" pitchFamily="2" charset="-122"/>
              </a:rPr>
              <a:t>RESUME</a:t>
            </a:r>
          </a:p>
        </p:txBody>
      </p:sp>
      <p:sp>
        <p:nvSpPr>
          <p:cNvPr id="8197" name="椭圆 11"/>
          <p:cNvSpPr>
            <a:spLocks noChangeArrowheads="1"/>
          </p:cNvSpPr>
          <p:nvPr/>
        </p:nvSpPr>
        <p:spPr bwMode="auto">
          <a:xfrm>
            <a:off x="838200" y="263525"/>
            <a:ext cx="927100" cy="927100"/>
          </a:xfrm>
          <a:prstGeom prst="ellipse">
            <a:avLst/>
          </a:prstGeom>
          <a:noFill/>
          <a:ln w="31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198" name="直接连接符 36"/>
          <p:cNvCxnSpPr>
            <a:cxnSpLocks noChangeShapeType="1"/>
            <a:stCxn id="8216" idx="6"/>
            <a:endCxn id="8220" idx="2"/>
          </p:cNvCxnSpPr>
          <p:nvPr/>
        </p:nvCxnSpPr>
        <p:spPr bwMode="auto">
          <a:xfrm>
            <a:off x="3214688" y="3819525"/>
            <a:ext cx="6138862" cy="0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9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838325" y="406400"/>
            <a:ext cx="5969000" cy="639763"/>
          </a:xfrm>
        </p:spPr>
        <p:txBody>
          <a:bodyPr/>
          <a:lstStyle/>
          <a:p>
            <a:pPr marL="0" indent="0" eaLnBrk="1" hangingPunct="1"/>
            <a:r>
              <a:rPr lang="zh-CN" sz="3600" smtClean="0">
                <a:solidFill>
                  <a:srgbClr val="C00000"/>
                </a:solidFill>
                <a:ea typeface="宋体" pitchFamily="2" charset="-122"/>
              </a:rPr>
              <a:t>兴趣爱好</a:t>
            </a:r>
            <a:endParaRPr lang="zh-CN" smtClean="0">
              <a:ea typeface="宋体" pitchFamily="2" charset="-122"/>
            </a:endParaRPr>
          </a:p>
        </p:txBody>
      </p:sp>
      <p:sp>
        <p:nvSpPr>
          <p:cNvPr id="8200" name="心形 3"/>
          <p:cNvSpPr>
            <a:spLocks noChangeArrowheads="1"/>
          </p:cNvSpPr>
          <p:nvPr/>
        </p:nvSpPr>
        <p:spPr bwMode="auto">
          <a:xfrm>
            <a:off x="1058863" y="473075"/>
            <a:ext cx="506412" cy="508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8201" name="组合 18"/>
          <p:cNvGrpSpPr>
            <a:grpSpLocks/>
          </p:cNvGrpSpPr>
          <p:nvPr/>
        </p:nvGrpSpPr>
        <p:grpSpPr bwMode="auto">
          <a:xfrm>
            <a:off x="5614988" y="3149600"/>
            <a:ext cx="1338262" cy="1338263"/>
            <a:chOff x="0" y="0"/>
            <a:chExt cx="1338536" cy="1338536"/>
          </a:xfrm>
        </p:grpSpPr>
        <p:sp>
          <p:nvSpPr>
            <p:cNvPr id="8229" name="椭圆 15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30" name="Freeform 346"/>
            <p:cNvSpPr>
              <a:spLocks noChangeArrowheads="1"/>
            </p:cNvSpPr>
            <p:nvPr/>
          </p:nvSpPr>
          <p:spPr bwMode="auto">
            <a:xfrm>
              <a:off x="169414" y="169414"/>
              <a:ext cx="999709" cy="999709"/>
            </a:xfrm>
            <a:custGeom>
              <a:avLst/>
              <a:gdLst>
                <a:gd name="T0" fmla="*/ 2147483647 w 2101"/>
                <a:gd name="T1" fmla="*/ 2147483647 h 2108"/>
                <a:gd name="T2" fmla="*/ 2147483647 w 2101"/>
                <a:gd name="T3" fmla="*/ 2147483647 h 2108"/>
                <a:gd name="T4" fmla="*/ 2147483647 w 2101"/>
                <a:gd name="T5" fmla="*/ 0 h 2108"/>
                <a:gd name="T6" fmla="*/ 2147483647 w 2101"/>
                <a:gd name="T7" fmla="*/ 2147483647 h 2108"/>
                <a:gd name="T8" fmla="*/ 0 w 2101"/>
                <a:gd name="T9" fmla="*/ 2147483647 h 2108"/>
                <a:gd name="T10" fmla="*/ 2147483647 w 2101"/>
                <a:gd name="T11" fmla="*/ 2147483647 h 2108"/>
                <a:gd name="T12" fmla="*/ 2147483647 w 2101"/>
                <a:gd name="T13" fmla="*/ 2147483647 h 2108"/>
                <a:gd name="T14" fmla="*/ 2147483647 w 2101"/>
                <a:gd name="T15" fmla="*/ 2147483647 h 2108"/>
                <a:gd name="T16" fmla="*/ 2147483647 w 2101"/>
                <a:gd name="T17" fmla="*/ 2147483647 h 2108"/>
                <a:gd name="T18" fmla="*/ 2147483647 w 2101"/>
                <a:gd name="T19" fmla="*/ 2147483647 h 2108"/>
                <a:gd name="T20" fmla="*/ 2147483647 w 2101"/>
                <a:gd name="T21" fmla="*/ 2147483647 h 2108"/>
                <a:gd name="T22" fmla="*/ 2147483647 w 2101"/>
                <a:gd name="T23" fmla="*/ 2147483647 h 2108"/>
                <a:gd name="T24" fmla="*/ 2147483647 w 2101"/>
                <a:gd name="T25" fmla="*/ 2147483647 h 2108"/>
                <a:gd name="T26" fmla="*/ 2147483647 w 2101"/>
                <a:gd name="T27" fmla="*/ 2147483647 h 2108"/>
                <a:gd name="T28" fmla="*/ 2147483647 w 2101"/>
                <a:gd name="T29" fmla="*/ 2147483647 h 2108"/>
                <a:gd name="T30" fmla="*/ 2147483647 w 2101"/>
                <a:gd name="T31" fmla="*/ 2147483647 h 2108"/>
                <a:gd name="T32" fmla="*/ 2147483647 w 2101"/>
                <a:gd name="T33" fmla="*/ 2147483647 h 2108"/>
                <a:gd name="T34" fmla="*/ 2147483647 w 2101"/>
                <a:gd name="T35" fmla="*/ 2147483647 h 2108"/>
                <a:gd name="T36" fmla="*/ 2147483647 w 2101"/>
                <a:gd name="T37" fmla="*/ 2147483647 h 2108"/>
                <a:gd name="T38" fmla="*/ 2147483647 w 2101"/>
                <a:gd name="T39" fmla="*/ 2147483647 h 2108"/>
                <a:gd name="T40" fmla="*/ 2147483647 w 2101"/>
                <a:gd name="T41" fmla="*/ 2147483647 h 2108"/>
                <a:gd name="T42" fmla="*/ 2147483647 w 2101"/>
                <a:gd name="T43" fmla="*/ 2147483647 h 2108"/>
                <a:gd name="T44" fmla="*/ 2147483647 w 2101"/>
                <a:gd name="T45" fmla="*/ 2147483647 h 2108"/>
                <a:gd name="T46" fmla="*/ 2147483647 w 2101"/>
                <a:gd name="T47" fmla="*/ 2147483647 h 2108"/>
                <a:gd name="T48" fmla="*/ 2147483647 w 2101"/>
                <a:gd name="T49" fmla="*/ 2147483647 h 2108"/>
                <a:gd name="T50" fmla="*/ 2147483647 w 2101"/>
                <a:gd name="T51" fmla="*/ 2147483647 h 2108"/>
                <a:gd name="T52" fmla="*/ 2147483647 w 2101"/>
                <a:gd name="T53" fmla="*/ 2147483647 h 2108"/>
                <a:gd name="T54" fmla="*/ 2147483647 w 2101"/>
                <a:gd name="T55" fmla="*/ 2147483647 h 2108"/>
                <a:gd name="T56" fmla="*/ 2147483647 w 2101"/>
                <a:gd name="T57" fmla="*/ 2147483647 h 2108"/>
                <a:gd name="T58" fmla="*/ 2147483647 w 2101"/>
                <a:gd name="T59" fmla="*/ 2147483647 h 2108"/>
                <a:gd name="T60" fmla="*/ 2147483647 w 2101"/>
                <a:gd name="T61" fmla="*/ 2147483647 h 2108"/>
                <a:gd name="T62" fmla="*/ 2147483647 w 2101"/>
                <a:gd name="T63" fmla="*/ 2147483647 h 2108"/>
                <a:gd name="T64" fmla="*/ 2147483647 w 2101"/>
                <a:gd name="T65" fmla="*/ 2147483647 h 2108"/>
                <a:gd name="T66" fmla="*/ 2147483647 w 2101"/>
                <a:gd name="T67" fmla="*/ 2147483647 h 2108"/>
                <a:gd name="T68" fmla="*/ 2147483647 w 2101"/>
                <a:gd name="T69" fmla="*/ 2147483647 h 210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01"/>
                <a:gd name="T106" fmla="*/ 0 h 2108"/>
                <a:gd name="T107" fmla="*/ 2101 w 2101"/>
                <a:gd name="T108" fmla="*/ 2108 h 210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01" h="2108">
                  <a:moveTo>
                    <a:pt x="2101" y="1176"/>
                  </a:moveTo>
                  <a:cubicBezTo>
                    <a:pt x="1220" y="657"/>
                    <a:pt x="1220" y="657"/>
                    <a:pt x="1220" y="657"/>
                  </a:cubicBezTo>
                  <a:cubicBezTo>
                    <a:pt x="1228" y="295"/>
                    <a:pt x="1196" y="0"/>
                    <a:pt x="1069" y="0"/>
                  </a:cubicBezTo>
                  <a:cubicBezTo>
                    <a:pt x="929" y="0"/>
                    <a:pt x="890" y="258"/>
                    <a:pt x="900" y="646"/>
                  </a:cubicBezTo>
                  <a:cubicBezTo>
                    <a:pt x="0" y="1176"/>
                    <a:pt x="0" y="1176"/>
                    <a:pt x="0" y="1176"/>
                  </a:cubicBezTo>
                  <a:cubicBezTo>
                    <a:pt x="61" y="1280"/>
                    <a:pt x="61" y="1280"/>
                    <a:pt x="61" y="1280"/>
                  </a:cubicBezTo>
                  <a:cubicBezTo>
                    <a:pt x="346" y="1209"/>
                    <a:pt x="346" y="1209"/>
                    <a:pt x="346" y="1209"/>
                  </a:cubicBezTo>
                  <a:cubicBezTo>
                    <a:pt x="350" y="1237"/>
                    <a:pt x="357" y="1265"/>
                    <a:pt x="367" y="1294"/>
                  </a:cubicBezTo>
                  <a:cubicBezTo>
                    <a:pt x="411" y="1294"/>
                    <a:pt x="411" y="1294"/>
                    <a:pt x="411" y="1294"/>
                  </a:cubicBezTo>
                  <a:cubicBezTo>
                    <a:pt x="411" y="1294"/>
                    <a:pt x="430" y="1252"/>
                    <a:pt x="437" y="1187"/>
                  </a:cubicBezTo>
                  <a:cubicBezTo>
                    <a:pt x="706" y="1120"/>
                    <a:pt x="706" y="1120"/>
                    <a:pt x="706" y="1120"/>
                  </a:cubicBezTo>
                  <a:cubicBezTo>
                    <a:pt x="710" y="1152"/>
                    <a:pt x="717" y="1187"/>
                    <a:pt x="729" y="1221"/>
                  </a:cubicBezTo>
                  <a:cubicBezTo>
                    <a:pt x="773" y="1221"/>
                    <a:pt x="773" y="1221"/>
                    <a:pt x="773" y="1221"/>
                  </a:cubicBezTo>
                  <a:cubicBezTo>
                    <a:pt x="773" y="1221"/>
                    <a:pt x="796" y="1172"/>
                    <a:pt x="800" y="1097"/>
                  </a:cubicBezTo>
                  <a:cubicBezTo>
                    <a:pt x="925" y="1066"/>
                    <a:pt x="925" y="1066"/>
                    <a:pt x="925" y="1066"/>
                  </a:cubicBezTo>
                  <a:cubicBezTo>
                    <a:pt x="944" y="1294"/>
                    <a:pt x="972" y="1543"/>
                    <a:pt x="1001" y="1798"/>
                  </a:cubicBezTo>
                  <a:cubicBezTo>
                    <a:pt x="762" y="2042"/>
                    <a:pt x="762" y="2042"/>
                    <a:pt x="762" y="2042"/>
                  </a:cubicBezTo>
                  <a:cubicBezTo>
                    <a:pt x="781" y="2108"/>
                    <a:pt x="781" y="2108"/>
                    <a:pt x="781" y="2108"/>
                  </a:cubicBezTo>
                  <a:cubicBezTo>
                    <a:pt x="1032" y="1988"/>
                    <a:pt x="1032" y="1988"/>
                    <a:pt x="1032" y="1988"/>
                  </a:cubicBezTo>
                  <a:cubicBezTo>
                    <a:pt x="1088" y="1988"/>
                    <a:pt x="1088" y="1988"/>
                    <a:pt x="1088" y="1988"/>
                  </a:cubicBezTo>
                  <a:cubicBezTo>
                    <a:pt x="1088" y="1988"/>
                    <a:pt x="1089" y="1986"/>
                    <a:pt x="1089" y="1985"/>
                  </a:cubicBezTo>
                  <a:cubicBezTo>
                    <a:pt x="1347" y="2108"/>
                    <a:pt x="1347" y="2108"/>
                    <a:pt x="1347" y="2108"/>
                  </a:cubicBezTo>
                  <a:cubicBezTo>
                    <a:pt x="1365" y="2042"/>
                    <a:pt x="1365" y="2042"/>
                    <a:pt x="1365" y="2042"/>
                  </a:cubicBezTo>
                  <a:cubicBezTo>
                    <a:pt x="1117" y="1789"/>
                    <a:pt x="1117" y="1789"/>
                    <a:pt x="1117" y="1789"/>
                  </a:cubicBezTo>
                  <a:cubicBezTo>
                    <a:pt x="1141" y="1614"/>
                    <a:pt x="1174" y="1347"/>
                    <a:pt x="1196" y="1071"/>
                  </a:cubicBezTo>
                  <a:cubicBezTo>
                    <a:pt x="1333" y="1105"/>
                    <a:pt x="1333" y="1105"/>
                    <a:pt x="1333" y="1105"/>
                  </a:cubicBezTo>
                  <a:cubicBezTo>
                    <a:pt x="1339" y="1176"/>
                    <a:pt x="1360" y="1221"/>
                    <a:pt x="1360" y="1221"/>
                  </a:cubicBezTo>
                  <a:cubicBezTo>
                    <a:pt x="1404" y="1221"/>
                    <a:pt x="1404" y="1221"/>
                    <a:pt x="1404" y="1221"/>
                  </a:cubicBezTo>
                  <a:cubicBezTo>
                    <a:pt x="1415" y="1189"/>
                    <a:pt x="1422" y="1158"/>
                    <a:pt x="1426" y="1128"/>
                  </a:cubicBezTo>
                  <a:cubicBezTo>
                    <a:pt x="1698" y="1195"/>
                    <a:pt x="1698" y="1195"/>
                    <a:pt x="1698" y="1195"/>
                  </a:cubicBezTo>
                  <a:cubicBezTo>
                    <a:pt x="1705" y="1256"/>
                    <a:pt x="1723" y="1294"/>
                    <a:pt x="1723" y="1294"/>
                  </a:cubicBezTo>
                  <a:cubicBezTo>
                    <a:pt x="1767" y="1294"/>
                    <a:pt x="1767" y="1294"/>
                    <a:pt x="1767" y="1294"/>
                  </a:cubicBezTo>
                  <a:cubicBezTo>
                    <a:pt x="1776" y="1268"/>
                    <a:pt x="1782" y="1242"/>
                    <a:pt x="1786" y="1217"/>
                  </a:cubicBezTo>
                  <a:cubicBezTo>
                    <a:pt x="2040" y="1280"/>
                    <a:pt x="2040" y="1280"/>
                    <a:pt x="2040" y="1280"/>
                  </a:cubicBezTo>
                  <a:lnTo>
                    <a:pt x="2101" y="11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2" name="组合 24"/>
          <p:cNvGrpSpPr>
            <a:grpSpLocks/>
          </p:cNvGrpSpPr>
          <p:nvPr/>
        </p:nvGrpSpPr>
        <p:grpSpPr bwMode="auto">
          <a:xfrm>
            <a:off x="7485063" y="3149600"/>
            <a:ext cx="1338262" cy="1338263"/>
            <a:chOff x="0" y="0"/>
            <a:chExt cx="1338536" cy="1338536"/>
          </a:xfrm>
        </p:grpSpPr>
        <p:sp>
          <p:nvSpPr>
            <p:cNvPr id="8227" name="椭圆 20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28" name="Freeform 15"/>
            <p:cNvSpPr>
              <a:spLocks noEditPoints="1" noChangeArrowheads="1"/>
            </p:cNvSpPr>
            <p:nvPr/>
          </p:nvSpPr>
          <p:spPr bwMode="auto">
            <a:xfrm>
              <a:off x="309228" y="381236"/>
              <a:ext cx="720080" cy="576064"/>
            </a:xfrm>
            <a:custGeom>
              <a:avLst/>
              <a:gdLst>
                <a:gd name="T0" fmla="*/ 2147483647 w 400"/>
                <a:gd name="T1" fmla="*/ 2147483647 h 320"/>
                <a:gd name="T2" fmla="*/ 2147483647 w 400"/>
                <a:gd name="T3" fmla="*/ 2147483647 h 320"/>
                <a:gd name="T4" fmla="*/ 2147483647 w 400"/>
                <a:gd name="T5" fmla="*/ 2147483647 h 320"/>
                <a:gd name="T6" fmla="*/ 2147483647 w 400"/>
                <a:gd name="T7" fmla="*/ 2147483647 h 320"/>
                <a:gd name="T8" fmla="*/ 2147483647 w 400"/>
                <a:gd name="T9" fmla="*/ 2147483647 h 320"/>
                <a:gd name="T10" fmla="*/ 2147483647 w 400"/>
                <a:gd name="T11" fmla="*/ 2147483647 h 320"/>
                <a:gd name="T12" fmla="*/ 2147483647 w 400"/>
                <a:gd name="T13" fmla="*/ 2147483647 h 320"/>
                <a:gd name="T14" fmla="*/ 2147483647 w 400"/>
                <a:gd name="T15" fmla="*/ 2147483647 h 320"/>
                <a:gd name="T16" fmla="*/ 2147483647 w 400"/>
                <a:gd name="T17" fmla="*/ 2147483647 h 320"/>
                <a:gd name="T18" fmla="*/ 2147483647 w 400"/>
                <a:gd name="T19" fmla="*/ 0 h 320"/>
                <a:gd name="T20" fmla="*/ 2147483647 w 400"/>
                <a:gd name="T21" fmla="*/ 0 h 320"/>
                <a:gd name="T22" fmla="*/ 2147483647 w 400"/>
                <a:gd name="T23" fmla="*/ 2147483647 h 320"/>
                <a:gd name="T24" fmla="*/ 2147483647 w 400"/>
                <a:gd name="T25" fmla="*/ 2147483647 h 320"/>
                <a:gd name="T26" fmla="*/ 2147483647 w 400"/>
                <a:gd name="T27" fmla="*/ 2147483647 h 320"/>
                <a:gd name="T28" fmla="*/ 2147483647 w 400"/>
                <a:gd name="T29" fmla="*/ 2147483647 h 320"/>
                <a:gd name="T30" fmla="*/ 0 w 400"/>
                <a:gd name="T31" fmla="*/ 2147483647 h 320"/>
                <a:gd name="T32" fmla="*/ 0 w 400"/>
                <a:gd name="T33" fmla="*/ 2147483647 h 320"/>
                <a:gd name="T34" fmla="*/ 2147483647 w 400"/>
                <a:gd name="T35" fmla="*/ 2147483647 h 320"/>
                <a:gd name="T36" fmla="*/ 2147483647 w 400"/>
                <a:gd name="T37" fmla="*/ 2147483647 h 320"/>
                <a:gd name="T38" fmla="*/ 2147483647 w 400"/>
                <a:gd name="T39" fmla="*/ 2147483647 h 320"/>
                <a:gd name="T40" fmla="*/ 2147483647 w 400"/>
                <a:gd name="T41" fmla="*/ 2147483647 h 320"/>
                <a:gd name="T42" fmla="*/ 2147483647 w 400"/>
                <a:gd name="T43" fmla="*/ 2147483647 h 320"/>
                <a:gd name="T44" fmla="*/ 2147483647 w 400"/>
                <a:gd name="T45" fmla="*/ 2147483647 h 320"/>
                <a:gd name="T46" fmla="*/ 2147483647 w 400"/>
                <a:gd name="T47" fmla="*/ 2147483647 h 320"/>
                <a:gd name="T48" fmla="*/ 2147483647 w 400"/>
                <a:gd name="T49" fmla="*/ 2147483647 h 320"/>
                <a:gd name="T50" fmla="*/ 2147483647 w 400"/>
                <a:gd name="T51" fmla="*/ 2147483647 h 320"/>
                <a:gd name="T52" fmla="*/ 2147483647 w 400"/>
                <a:gd name="T53" fmla="*/ 2147483647 h 320"/>
                <a:gd name="T54" fmla="*/ 2147483647 w 400"/>
                <a:gd name="T55" fmla="*/ 2147483647 h 320"/>
                <a:gd name="T56" fmla="*/ 2147483647 w 400"/>
                <a:gd name="T57" fmla="*/ 2147483647 h 320"/>
                <a:gd name="T58" fmla="*/ 2147483647 w 400"/>
                <a:gd name="T59" fmla="*/ 2147483647 h 320"/>
                <a:gd name="T60" fmla="*/ 2147483647 w 400"/>
                <a:gd name="T61" fmla="*/ 2147483647 h 320"/>
                <a:gd name="T62" fmla="*/ 2147483647 w 400"/>
                <a:gd name="T63" fmla="*/ 2147483647 h 32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00"/>
                <a:gd name="T97" fmla="*/ 0 h 320"/>
                <a:gd name="T98" fmla="*/ 400 w 400"/>
                <a:gd name="T99" fmla="*/ 320 h 32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00" h="320">
                  <a:moveTo>
                    <a:pt x="200" y="120"/>
                  </a:moveTo>
                  <a:cubicBezTo>
                    <a:pt x="167" y="120"/>
                    <a:pt x="140" y="147"/>
                    <a:pt x="140" y="180"/>
                  </a:cubicBezTo>
                  <a:cubicBezTo>
                    <a:pt x="140" y="213"/>
                    <a:pt x="167" y="240"/>
                    <a:pt x="200" y="240"/>
                  </a:cubicBezTo>
                  <a:cubicBezTo>
                    <a:pt x="233" y="240"/>
                    <a:pt x="260" y="213"/>
                    <a:pt x="260" y="180"/>
                  </a:cubicBezTo>
                  <a:cubicBezTo>
                    <a:pt x="260" y="147"/>
                    <a:pt x="233" y="120"/>
                    <a:pt x="200" y="120"/>
                  </a:cubicBezTo>
                  <a:close/>
                  <a:moveTo>
                    <a:pt x="360" y="60"/>
                  </a:moveTo>
                  <a:cubicBezTo>
                    <a:pt x="312" y="60"/>
                    <a:pt x="312" y="60"/>
                    <a:pt x="312" y="60"/>
                  </a:cubicBezTo>
                  <a:cubicBezTo>
                    <a:pt x="305" y="60"/>
                    <a:pt x="298" y="55"/>
                    <a:pt x="296" y="4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1" y="5"/>
                    <a:pt x="274" y="0"/>
                    <a:pt x="26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18" y="5"/>
                    <a:pt x="116" y="11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1" y="55"/>
                    <a:pt x="94" y="60"/>
                    <a:pt x="88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18" y="60"/>
                    <a:pt x="0" y="78"/>
                    <a:pt x="0" y="10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02"/>
                    <a:pt x="18" y="320"/>
                    <a:pt x="40" y="320"/>
                  </a:cubicBezTo>
                  <a:cubicBezTo>
                    <a:pt x="360" y="320"/>
                    <a:pt x="360" y="320"/>
                    <a:pt x="360" y="320"/>
                  </a:cubicBezTo>
                  <a:cubicBezTo>
                    <a:pt x="382" y="320"/>
                    <a:pt x="400" y="302"/>
                    <a:pt x="400" y="280"/>
                  </a:cubicBezTo>
                  <a:cubicBezTo>
                    <a:pt x="400" y="100"/>
                    <a:pt x="400" y="100"/>
                    <a:pt x="400" y="100"/>
                  </a:cubicBezTo>
                  <a:cubicBezTo>
                    <a:pt x="400" y="78"/>
                    <a:pt x="382" y="60"/>
                    <a:pt x="360" y="60"/>
                  </a:cubicBezTo>
                  <a:close/>
                  <a:moveTo>
                    <a:pt x="200" y="280"/>
                  </a:moveTo>
                  <a:cubicBezTo>
                    <a:pt x="145" y="280"/>
                    <a:pt x="100" y="235"/>
                    <a:pt x="100" y="180"/>
                  </a:cubicBezTo>
                  <a:cubicBezTo>
                    <a:pt x="100" y="125"/>
                    <a:pt x="145" y="80"/>
                    <a:pt x="200" y="80"/>
                  </a:cubicBezTo>
                  <a:cubicBezTo>
                    <a:pt x="255" y="80"/>
                    <a:pt x="300" y="125"/>
                    <a:pt x="300" y="180"/>
                  </a:cubicBezTo>
                  <a:cubicBezTo>
                    <a:pt x="300" y="235"/>
                    <a:pt x="255" y="280"/>
                    <a:pt x="200" y="280"/>
                  </a:cubicBezTo>
                  <a:close/>
                  <a:moveTo>
                    <a:pt x="346" y="128"/>
                  </a:moveTo>
                  <a:cubicBezTo>
                    <a:pt x="338" y="128"/>
                    <a:pt x="332" y="122"/>
                    <a:pt x="332" y="114"/>
                  </a:cubicBezTo>
                  <a:cubicBezTo>
                    <a:pt x="332" y="106"/>
                    <a:pt x="338" y="100"/>
                    <a:pt x="346" y="100"/>
                  </a:cubicBezTo>
                  <a:cubicBezTo>
                    <a:pt x="354" y="100"/>
                    <a:pt x="360" y="106"/>
                    <a:pt x="360" y="114"/>
                  </a:cubicBezTo>
                  <a:cubicBezTo>
                    <a:pt x="360" y="122"/>
                    <a:pt x="354" y="128"/>
                    <a:pt x="346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3" name="组合 21"/>
          <p:cNvGrpSpPr>
            <a:grpSpLocks/>
          </p:cNvGrpSpPr>
          <p:nvPr/>
        </p:nvGrpSpPr>
        <p:grpSpPr bwMode="auto">
          <a:xfrm>
            <a:off x="3746500" y="3149600"/>
            <a:ext cx="1338263" cy="1338263"/>
            <a:chOff x="0" y="0"/>
            <a:chExt cx="1338536" cy="1338536"/>
          </a:xfrm>
        </p:grpSpPr>
        <p:sp>
          <p:nvSpPr>
            <p:cNvPr id="8222" name="椭圆 16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23" name="组合 5"/>
            <p:cNvGrpSpPr>
              <a:grpSpLocks/>
            </p:cNvGrpSpPr>
            <p:nvPr/>
          </p:nvGrpSpPr>
          <p:grpSpPr bwMode="auto">
            <a:xfrm>
              <a:off x="290658" y="322881"/>
              <a:ext cx="757220" cy="692775"/>
              <a:chOff x="0" y="0"/>
              <a:chExt cx="223838" cy="204788"/>
            </a:xfrm>
          </p:grpSpPr>
          <p:sp>
            <p:nvSpPr>
              <p:cNvPr id="8224" name="Freeform 24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2238" cy="119063"/>
              </a:xfrm>
              <a:custGeom>
                <a:avLst/>
                <a:gdLst>
                  <a:gd name="T0" fmla="*/ 2147483647 w 1131"/>
                  <a:gd name="T1" fmla="*/ 2147483647 h 1106"/>
                  <a:gd name="T2" fmla="*/ 2147483647 w 1131"/>
                  <a:gd name="T3" fmla="*/ 2147483647 h 1106"/>
                  <a:gd name="T4" fmla="*/ 2147483647 w 1131"/>
                  <a:gd name="T5" fmla="*/ 2147483647 h 1106"/>
                  <a:gd name="T6" fmla="*/ 2147483647 w 1131"/>
                  <a:gd name="T7" fmla="*/ 2147483647 h 1106"/>
                  <a:gd name="T8" fmla="*/ 2147483647 w 1131"/>
                  <a:gd name="T9" fmla="*/ 2147483647 h 1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1"/>
                  <a:gd name="T16" fmla="*/ 0 h 1106"/>
                  <a:gd name="T17" fmla="*/ 1131 w 1131"/>
                  <a:gd name="T18" fmla="*/ 1106 h 1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1" h="1106">
                    <a:moveTo>
                      <a:pt x="727" y="88"/>
                    </a:moveTo>
                    <a:cubicBezTo>
                      <a:pt x="990" y="176"/>
                      <a:pt x="1131" y="455"/>
                      <a:pt x="1041" y="712"/>
                    </a:cubicBezTo>
                    <a:cubicBezTo>
                      <a:pt x="952" y="969"/>
                      <a:pt x="666" y="1106"/>
                      <a:pt x="403" y="1018"/>
                    </a:cubicBezTo>
                    <a:cubicBezTo>
                      <a:pt x="140" y="931"/>
                      <a:pt x="0" y="651"/>
                      <a:pt x="89" y="394"/>
                    </a:cubicBezTo>
                    <a:cubicBezTo>
                      <a:pt x="179" y="138"/>
                      <a:pt x="465" y="0"/>
                      <a:pt x="727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5" name="Freeform 249"/>
              <p:cNvSpPr>
                <a:spLocks noChangeArrowheads="1"/>
              </p:cNvSpPr>
              <p:nvPr/>
            </p:nvSpPr>
            <p:spPr bwMode="auto">
              <a:xfrm>
                <a:off x="174625" y="160338"/>
                <a:ext cx="49213" cy="44450"/>
              </a:xfrm>
              <a:custGeom>
                <a:avLst/>
                <a:gdLst>
                  <a:gd name="T0" fmla="*/ 2147483647 w 466"/>
                  <a:gd name="T1" fmla="*/ 2147483647 h 412"/>
                  <a:gd name="T2" fmla="*/ 2147483647 w 466"/>
                  <a:gd name="T3" fmla="*/ 2147483647 h 412"/>
                  <a:gd name="T4" fmla="*/ 2147483647 w 466"/>
                  <a:gd name="T5" fmla="*/ 2147483647 h 412"/>
                  <a:gd name="T6" fmla="*/ 2147483647 w 466"/>
                  <a:gd name="T7" fmla="*/ 2147483647 h 412"/>
                  <a:gd name="T8" fmla="*/ 2147483647 w 466"/>
                  <a:gd name="T9" fmla="*/ 2147483647 h 412"/>
                  <a:gd name="T10" fmla="*/ 2147483647 w 466"/>
                  <a:gd name="T11" fmla="*/ 2147483647 h 412"/>
                  <a:gd name="T12" fmla="*/ 2147483647 w 466"/>
                  <a:gd name="T13" fmla="*/ 2147483647 h 412"/>
                  <a:gd name="T14" fmla="*/ 0 w 466"/>
                  <a:gd name="T15" fmla="*/ 2147483647 h 412"/>
                  <a:gd name="T16" fmla="*/ 2147483647 w 466"/>
                  <a:gd name="T17" fmla="*/ 2147483647 h 412"/>
                  <a:gd name="T18" fmla="*/ 2147483647 w 466"/>
                  <a:gd name="T19" fmla="*/ 2147483647 h 412"/>
                  <a:gd name="T20" fmla="*/ 2147483647 w 466"/>
                  <a:gd name="T21" fmla="*/ 2147483647 h 412"/>
                  <a:gd name="T22" fmla="*/ 2147483647 w 466"/>
                  <a:gd name="T23" fmla="*/ 2147483647 h 412"/>
                  <a:gd name="T24" fmla="*/ 2147483647 w 466"/>
                  <a:gd name="T25" fmla="*/ 2147483647 h 412"/>
                  <a:gd name="T26" fmla="*/ 2147483647 w 466"/>
                  <a:gd name="T27" fmla="*/ 2147483647 h 412"/>
                  <a:gd name="T28" fmla="*/ 2147483647 w 466"/>
                  <a:gd name="T29" fmla="*/ 2147483647 h 412"/>
                  <a:gd name="T30" fmla="*/ 2147483647 w 466"/>
                  <a:gd name="T31" fmla="*/ 2147483647 h 4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66"/>
                  <a:gd name="T49" fmla="*/ 0 h 412"/>
                  <a:gd name="T50" fmla="*/ 466 w 466"/>
                  <a:gd name="T51" fmla="*/ 412 h 41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66" h="412">
                    <a:moveTo>
                      <a:pt x="357" y="50"/>
                    </a:moveTo>
                    <a:cubicBezTo>
                      <a:pt x="357" y="50"/>
                      <a:pt x="367" y="107"/>
                      <a:pt x="380" y="177"/>
                    </a:cubicBezTo>
                    <a:cubicBezTo>
                      <a:pt x="384" y="197"/>
                      <a:pt x="382" y="220"/>
                      <a:pt x="374" y="242"/>
                    </a:cubicBezTo>
                    <a:cubicBezTo>
                      <a:pt x="362" y="275"/>
                      <a:pt x="338" y="305"/>
                      <a:pt x="311" y="318"/>
                    </a:cubicBezTo>
                    <a:cubicBezTo>
                      <a:pt x="289" y="329"/>
                      <a:pt x="247" y="329"/>
                      <a:pt x="204" y="315"/>
                    </a:cubicBezTo>
                    <a:cubicBezTo>
                      <a:pt x="173" y="305"/>
                      <a:pt x="142" y="287"/>
                      <a:pt x="118" y="265"/>
                    </a:cubicBezTo>
                    <a:cubicBezTo>
                      <a:pt x="58" y="210"/>
                      <a:pt x="58" y="210"/>
                      <a:pt x="58" y="210"/>
                    </a:cubicBezTo>
                    <a:cubicBezTo>
                      <a:pt x="47" y="235"/>
                      <a:pt x="23" y="257"/>
                      <a:pt x="0" y="264"/>
                    </a:cubicBezTo>
                    <a:cubicBezTo>
                      <a:pt x="62" y="322"/>
                      <a:pt x="62" y="322"/>
                      <a:pt x="62" y="322"/>
                    </a:cubicBezTo>
                    <a:cubicBezTo>
                      <a:pt x="96" y="353"/>
                      <a:pt x="136" y="375"/>
                      <a:pt x="178" y="389"/>
                    </a:cubicBezTo>
                    <a:cubicBezTo>
                      <a:pt x="235" y="408"/>
                      <a:pt x="295" y="412"/>
                      <a:pt x="347" y="388"/>
                    </a:cubicBezTo>
                    <a:cubicBezTo>
                      <a:pt x="397" y="364"/>
                      <a:pt x="432" y="318"/>
                      <a:pt x="450" y="267"/>
                    </a:cubicBezTo>
                    <a:cubicBezTo>
                      <a:pt x="462" y="234"/>
                      <a:pt x="466" y="198"/>
                      <a:pt x="459" y="163"/>
                    </a:cubicBezTo>
                    <a:cubicBezTo>
                      <a:pt x="446" y="93"/>
                      <a:pt x="436" y="36"/>
                      <a:pt x="436" y="35"/>
                    </a:cubicBezTo>
                    <a:cubicBezTo>
                      <a:pt x="433" y="14"/>
                      <a:pt x="412" y="0"/>
                      <a:pt x="391" y="3"/>
                    </a:cubicBezTo>
                    <a:cubicBezTo>
                      <a:pt x="369" y="6"/>
                      <a:pt x="354" y="28"/>
                      <a:pt x="357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6" name="Freeform 250"/>
              <p:cNvSpPr>
                <a:spLocks noEditPoints="1" noChangeArrowheads="1"/>
              </p:cNvSpPr>
              <p:nvPr/>
            </p:nvSpPr>
            <p:spPr bwMode="auto">
              <a:xfrm>
                <a:off x="74612" y="84138"/>
                <a:ext cx="104775" cy="104775"/>
              </a:xfrm>
              <a:custGeom>
                <a:avLst/>
                <a:gdLst>
                  <a:gd name="T0" fmla="*/ 2147483647 w 980"/>
                  <a:gd name="T1" fmla="*/ 2147483647 h 976"/>
                  <a:gd name="T2" fmla="*/ 2147483647 w 980"/>
                  <a:gd name="T3" fmla="*/ 2147483647 h 976"/>
                  <a:gd name="T4" fmla="*/ 2147483647 w 980"/>
                  <a:gd name="T5" fmla="*/ 2147483647 h 976"/>
                  <a:gd name="T6" fmla="*/ 2147483647 w 980"/>
                  <a:gd name="T7" fmla="*/ 2147483647 h 976"/>
                  <a:gd name="T8" fmla="*/ 2147483647 w 980"/>
                  <a:gd name="T9" fmla="*/ 2147483647 h 976"/>
                  <a:gd name="T10" fmla="*/ 2147483647 w 980"/>
                  <a:gd name="T11" fmla="*/ 0 h 976"/>
                  <a:gd name="T12" fmla="*/ 0 w 980"/>
                  <a:gd name="T13" fmla="*/ 2147483647 h 976"/>
                  <a:gd name="T14" fmla="*/ 2147483647 w 980"/>
                  <a:gd name="T15" fmla="*/ 2147483647 h 976"/>
                  <a:gd name="T16" fmla="*/ 2147483647 w 980"/>
                  <a:gd name="T17" fmla="*/ 2147483647 h 976"/>
                  <a:gd name="T18" fmla="*/ 2147483647 w 980"/>
                  <a:gd name="T19" fmla="*/ 0 h 976"/>
                  <a:gd name="T20" fmla="*/ 2147483647 w 980"/>
                  <a:gd name="T21" fmla="*/ 2147483647 h 976"/>
                  <a:gd name="T22" fmla="*/ 2147483647 w 980"/>
                  <a:gd name="T23" fmla="*/ 2147483647 h 976"/>
                  <a:gd name="T24" fmla="*/ 2147483647 w 980"/>
                  <a:gd name="T25" fmla="*/ 2147483647 h 976"/>
                  <a:gd name="T26" fmla="*/ 2147483647 w 980"/>
                  <a:gd name="T27" fmla="*/ 2147483647 h 976"/>
                  <a:gd name="T28" fmla="*/ 2147483647 w 980"/>
                  <a:gd name="T29" fmla="*/ 2147483647 h 97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80"/>
                  <a:gd name="T46" fmla="*/ 0 h 976"/>
                  <a:gd name="T47" fmla="*/ 980 w 980"/>
                  <a:gd name="T48" fmla="*/ 976 h 97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80" h="976">
                    <a:moveTo>
                      <a:pt x="504" y="365"/>
                    </a:moveTo>
                    <a:cubicBezTo>
                      <a:pt x="541" y="328"/>
                      <a:pt x="541" y="328"/>
                      <a:pt x="541" y="328"/>
                    </a:cubicBezTo>
                    <a:cubicBezTo>
                      <a:pt x="480" y="256"/>
                      <a:pt x="480" y="256"/>
                      <a:pt x="480" y="256"/>
                    </a:cubicBezTo>
                    <a:cubicBezTo>
                      <a:pt x="436" y="302"/>
                      <a:pt x="436" y="302"/>
                      <a:pt x="436" y="302"/>
                    </a:cubicBezTo>
                    <a:lnTo>
                      <a:pt x="504" y="365"/>
                    </a:lnTo>
                    <a:close/>
                    <a:moveTo>
                      <a:pt x="416" y="0"/>
                    </a:moveTo>
                    <a:cubicBezTo>
                      <a:pt x="416" y="0"/>
                      <a:pt x="321" y="289"/>
                      <a:pt x="0" y="341"/>
                    </a:cubicBezTo>
                    <a:cubicBezTo>
                      <a:pt x="774" y="976"/>
                      <a:pt x="774" y="976"/>
                      <a:pt x="774" y="976"/>
                    </a:cubicBezTo>
                    <a:cubicBezTo>
                      <a:pt x="774" y="976"/>
                      <a:pt x="959" y="971"/>
                      <a:pt x="980" y="769"/>
                    </a:cubicBezTo>
                    <a:lnTo>
                      <a:pt x="416" y="0"/>
                    </a:lnTo>
                    <a:close/>
                    <a:moveTo>
                      <a:pt x="506" y="399"/>
                    </a:moveTo>
                    <a:cubicBezTo>
                      <a:pt x="401" y="295"/>
                      <a:pt x="401" y="295"/>
                      <a:pt x="401" y="295"/>
                    </a:cubicBezTo>
                    <a:cubicBezTo>
                      <a:pt x="401" y="295"/>
                      <a:pt x="450" y="248"/>
                      <a:pt x="476" y="210"/>
                    </a:cubicBezTo>
                    <a:cubicBezTo>
                      <a:pt x="572" y="332"/>
                      <a:pt x="572" y="332"/>
                      <a:pt x="572" y="332"/>
                    </a:cubicBezTo>
                    <a:lnTo>
                      <a:pt x="506" y="3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204" name="组合 23"/>
          <p:cNvGrpSpPr>
            <a:grpSpLocks/>
          </p:cNvGrpSpPr>
          <p:nvPr/>
        </p:nvGrpSpPr>
        <p:grpSpPr bwMode="auto">
          <a:xfrm>
            <a:off x="9353550" y="3149600"/>
            <a:ext cx="1339850" cy="1338263"/>
            <a:chOff x="0" y="0"/>
            <a:chExt cx="1338536" cy="1338536"/>
          </a:xfrm>
        </p:grpSpPr>
        <p:sp>
          <p:nvSpPr>
            <p:cNvPr id="8220" name="椭圆 19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21" name="Freeform 16"/>
            <p:cNvSpPr>
              <a:spLocks noEditPoints="1" noChangeArrowheads="1"/>
            </p:cNvSpPr>
            <p:nvPr/>
          </p:nvSpPr>
          <p:spPr bwMode="auto">
            <a:xfrm>
              <a:off x="148266" y="375026"/>
              <a:ext cx="863589" cy="588485"/>
            </a:xfrm>
            <a:custGeom>
              <a:avLst/>
              <a:gdLst>
                <a:gd name="T0" fmla="*/ 2147483647 w 153"/>
                <a:gd name="T1" fmla="*/ 2147483647 h 104"/>
                <a:gd name="T2" fmla="*/ 2147483647 w 153"/>
                <a:gd name="T3" fmla="*/ 2147483647 h 104"/>
                <a:gd name="T4" fmla="*/ 2147483647 w 153"/>
                <a:gd name="T5" fmla="*/ 2147483647 h 104"/>
                <a:gd name="T6" fmla="*/ 2147483647 w 153"/>
                <a:gd name="T7" fmla="*/ 2147483647 h 104"/>
                <a:gd name="T8" fmla="*/ 2147483647 w 153"/>
                <a:gd name="T9" fmla="*/ 2147483647 h 104"/>
                <a:gd name="T10" fmla="*/ 2147483647 w 153"/>
                <a:gd name="T11" fmla="*/ 2147483647 h 104"/>
                <a:gd name="T12" fmla="*/ 2147483647 w 153"/>
                <a:gd name="T13" fmla="*/ 2147483647 h 104"/>
                <a:gd name="T14" fmla="*/ 2147483647 w 153"/>
                <a:gd name="T15" fmla="*/ 2147483647 h 104"/>
                <a:gd name="T16" fmla="*/ 2147483647 w 153"/>
                <a:gd name="T17" fmla="*/ 2147483647 h 104"/>
                <a:gd name="T18" fmla="*/ 2147483647 w 153"/>
                <a:gd name="T19" fmla="*/ 2147483647 h 104"/>
                <a:gd name="T20" fmla="*/ 2147483647 w 153"/>
                <a:gd name="T21" fmla="*/ 2147483647 h 104"/>
                <a:gd name="T22" fmla="*/ 2147483647 w 153"/>
                <a:gd name="T23" fmla="*/ 2147483647 h 104"/>
                <a:gd name="T24" fmla="*/ 2147483647 w 153"/>
                <a:gd name="T25" fmla="*/ 2147483647 h 104"/>
                <a:gd name="T26" fmla="*/ 0 w 153"/>
                <a:gd name="T27" fmla="*/ 2147483647 h 104"/>
                <a:gd name="T28" fmla="*/ 2147483647 w 153"/>
                <a:gd name="T29" fmla="*/ 2147483647 h 104"/>
                <a:gd name="T30" fmla="*/ 2147483647 w 153"/>
                <a:gd name="T31" fmla="*/ 2147483647 h 104"/>
                <a:gd name="T32" fmla="*/ 2147483647 w 153"/>
                <a:gd name="T33" fmla="*/ 2147483647 h 104"/>
                <a:gd name="T34" fmla="*/ 2147483647 w 153"/>
                <a:gd name="T35" fmla="*/ 2147483647 h 104"/>
                <a:gd name="T36" fmla="*/ 2147483647 w 153"/>
                <a:gd name="T37" fmla="*/ 2147483647 h 104"/>
                <a:gd name="T38" fmla="*/ 2147483647 w 153"/>
                <a:gd name="T39" fmla="*/ 2147483647 h 104"/>
                <a:gd name="T40" fmla="*/ 2147483647 w 153"/>
                <a:gd name="T41" fmla="*/ 2147483647 h 104"/>
                <a:gd name="T42" fmla="*/ 2147483647 w 153"/>
                <a:gd name="T43" fmla="*/ 2147483647 h 104"/>
                <a:gd name="T44" fmla="*/ 2147483647 w 153"/>
                <a:gd name="T45" fmla="*/ 2147483647 h 104"/>
                <a:gd name="T46" fmla="*/ 2147483647 w 153"/>
                <a:gd name="T47" fmla="*/ 2147483647 h 104"/>
                <a:gd name="T48" fmla="*/ 2147483647 w 153"/>
                <a:gd name="T49" fmla="*/ 2147483647 h 104"/>
                <a:gd name="T50" fmla="*/ 2147483647 w 153"/>
                <a:gd name="T51" fmla="*/ 2147483647 h 104"/>
                <a:gd name="T52" fmla="*/ 2147483647 w 153"/>
                <a:gd name="T53" fmla="*/ 2147483647 h 104"/>
                <a:gd name="T54" fmla="*/ 2147483647 w 153"/>
                <a:gd name="T55" fmla="*/ 2147483647 h 104"/>
                <a:gd name="T56" fmla="*/ 2147483647 w 153"/>
                <a:gd name="T57" fmla="*/ 2147483647 h 104"/>
                <a:gd name="T58" fmla="*/ 2147483647 w 153"/>
                <a:gd name="T59" fmla="*/ 2147483647 h 104"/>
                <a:gd name="T60" fmla="*/ 2147483647 w 153"/>
                <a:gd name="T61" fmla="*/ 2147483647 h 104"/>
                <a:gd name="T62" fmla="*/ 2147483647 w 153"/>
                <a:gd name="T63" fmla="*/ 2147483647 h 104"/>
                <a:gd name="T64" fmla="*/ 2147483647 w 153"/>
                <a:gd name="T65" fmla="*/ 2147483647 h 104"/>
                <a:gd name="T66" fmla="*/ 2147483647 w 153"/>
                <a:gd name="T67" fmla="*/ 2147483647 h 104"/>
                <a:gd name="T68" fmla="*/ 2147483647 w 153"/>
                <a:gd name="T69" fmla="*/ 2147483647 h 104"/>
                <a:gd name="T70" fmla="*/ 2147483647 w 153"/>
                <a:gd name="T71" fmla="*/ 2147483647 h 104"/>
                <a:gd name="T72" fmla="*/ 2147483647 w 153"/>
                <a:gd name="T73" fmla="*/ 2147483647 h 104"/>
                <a:gd name="T74" fmla="*/ 2147483647 w 153"/>
                <a:gd name="T75" fmla="*/ 2147483647 h 104"/>
                <a:gd name="T76" fmla="*/ 2147483647 w 153"/>
                <a:gd name="T77" fmla="*/ 2147483647 h 104"/>
                <a:gd name="T78" fmla="*/ 2147483647 w 153"/>
                <a:gd name="T79" fmla="*/ 2147483647 h 104"/>
                <a:gd name="T80" fmla="*/ 2147483647 w 153"/>
                <a:gd name="T81" fmla="*/ 2147483647 h 104"/>
                <a:gd name="T82" fmla="*/ 2147483647 w 153"/>
                <a:gd name="T83" fmla="*/ 2147483647 h 104"/>
                <a:gd name="T84" fmla="*/ 2147483647 w 153"/>
                <a:gd name="T85" fmla="*/ 2147483647 h 104"/>
                <a:gd name="T86" fmla="*/ 2147483647 w 153"/>
                <a:gd name="T87" fmla="*/ 2147483647 h 104"/>
                <a:gd name="T88" fmla="*/ 2147483647 w 153"/>
                <a:gd name="T89" fmla="*/ 2147483647 h 104"/>
                <a:gd name="T90" fmla="*/ 2147483647 w 153"/>
                <a:gd name="T91" fmla="*/ 2147483647 h 104"/>
                <a:gd name="T92" fmla="*/ 2147483647 w 153"/>
                <a:gd name="T93" fmla="*/ 2147483647 h 104"/>
                <a:gd name="T94" fmla="*/ 2147483647 w 153"/>
                <a:gd name="T95" fmla="*/ 2147483647 h 10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3"/>
                <a:gd name="T145" fmla="*/ 0 h 104"/>
                <a:gd name="T146" fmla="*/ 153 w 153"/>
                <a:gd name="T147" fmla="*/ 104 h 10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3" h="104">
                  <a:moveTo>
                    <a:pt x="0" y="72"/>
                  </a:moveTo>
                  <a:cubicBezTo>
                    <a:pt x="3" y="77"/>
                    <a:pt x="7" y="81"/>
                    <a:pt x="12" y="83"/>
                  </a:cubicBezTo>
                  <a:cubicBezTo>
                    <a:pt x="17" y="85"/>
                    <a:pt x="23" y="86"/>
                    <a:pt x="29" y="84"/>
                  </a:cubicBezTo>
                  <a:cubicBezTo>
                    <a:pt x="34" y="83"/>
                    <a:pt x="39" y="79"/>
                    <a:pt x="42" y="75"/>
                  </a:cubicBezTo>
                  <a:cubicBezTo>
                    <a:pt x="43" y="74"/>
                    <a:pt x="44" y="73"/>
                    <a:pt x="45" y="72"/>
                  </a:cubicBezTo>
                  <a:cubicBezTo>
                    <a:pt x="45" y="72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6" y="70"/>
                    <a:pt x="46" y="70"/>
                  </a:cubicBezTo>
                  <a:cubicBezTo>
                    <a:pt x="46" y="70"/>
                    <a:pt x="46" y="69"/>
                    <a:pt x="47" y="68"/>
                  </a:cubicBezTo>
                  <a:cubicBezTo>
                    <a:pt x="48" y="66"/>
                    <a:pt x="49" y="64"/>
                    <a:pt x="49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0" y="62"/>
                    <a:pt x="50" y="63"/>
                    <a:pt x="50" y="64"/>
                  </a:cubicBezTo>
                  <a:cubicBezTo>
                    <a:pt x="52" y="71"/>
                    <a:pt x="55" y="77"/>
                    <a:pt x="59" y="83"/>
                  </a:cubicBezTo>
                  <a:cubicBezTo>
                    <a:pt x="63" y="88"/>
                    <a:pt x="68" y="93"/>
                    <a:pt x="74" y="96"/>
                  </a:cubicBezTo>
                  <a:cubicBezTo>
                    <a:pt x="79" y="100"/>
                    <a:pt x="86" y="102"/>
                    <a:pt x="93" y="103"/>
                  </a:cubicBezTo>
                  <a:cubicBezTo>
                    <a:pt x="99" y="104"/>
                    <a:pt x="106" y="104"/>
                    <a:pt x="113" y="102"/>
                  </a:cubicBezTo>
                  <a:cubicBezTo>
                    <a:pt x="119" y="101"/>
                    <a:pt x="126" y="98"/>
                    <a:pt x="131" y="94"/>
                  </a:cubicBezTo>
                  <a:cubicBezTo>
                    <a:pt x="137" y="90"/>
                    <a:pt x="141" y="85"/>
                    <a:pt x="145" y="79"/>
                  </a:cubicBezTo>
                  <a:cubicBezTo>
                    <a:pt x="148" y="73"/>
                    <a:pt x="151" y="66"/>
                    <a:pt x="152" y="60"/>
                  </a:cubicBezTo>
                  <a:cubicBezTo>
                    <a:pt x="153" y="53"/>
                    <a:pt x="152" y="46"/>
                    <a:pt x="151" y="40"/>
                  </a:cubicBezTo>
                  <a:cubicBezTo>
                    <a:pt x="149" y="33"/>
                    <a:pt x="146" y="27"/>
                    <a:pt x="142" y="21"/>
                  </a:cubicBezTo>
                  <a:cubicBezTo>
                    <a:pt x="138" y="16"/>
                    <a:pt x="133" y="11"/>
                    <a:pt x="127" y="8"/>
                  </a:cubicBezTo>
                  <a:cubicBezTo>
                    <a:pt x="121" y="4"/>
                    <a:pt x="115" y="2"/>
                    <a:pt x="108" y="1"/>
                  </a:cubicBezTo>
                  <a:cubicBezTo>
                    <a:pt x="101" y="0"/>
                    <a:pt x="95" y="0"/>
                    <a:pt x="88" y="2"/>
                  </a:cubicBezTo>
                  <a:cubicBezTo>
                    <a:pt x="81" y="3"/>
                    <a:pt x="75" y="6"/>
                    <a:pt x="70" y="10"/>
                  </a:cubicBezTo>
                  <a:cubicBezTo>
                    <a:pt x="64" y="14"/>
                    <a:pt x="60" y="19"/>
                    <a:pt x="56" y="25"/>
                  </a:cubicBezTo>
                  <a:cubicBezTo>
                    <a:pt x="55" y="27"/>
                    <a:pt x="54" y="29"/>
                    <a:pt x="53" y="31"/>
                  </a:cubicBezTo>
                  <a:cubicBezTo>
                    <a:pt x="52" y="34"/>
                    <a:pt x="51" y="36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3"/>
                    <a:pt x="48" y="44"/>
                    <a:pt x="48" y="45"/>
                  </a:cubicBezTo>
                  <a:cubicBezTo>
                    <a:pt x="47" y="48"/>
                    <a:pt x="47" y="50"/>
                    <a:pt x="46" y="53"/>
                  </a:cubicBezTo>
                  <a:cubicBezTo>
                    <a:pt x="46" y="54"/>
                    <a:pt x="45" y="55"/>
                    <a:pt x="45" y="56"/>
                  </a:cubicBezTo>
                  <a:cubicBezTo>
                    <a:pt x="45" y="57"/>
                    <a:pt x="45" y="57"/>
                    <a:pt x="45" y="58"/>
                  </a:cubicBezTo>
                  <a:cubicBezTo>
                    <a:pt x="45" y="58"/>
                    <a:pt x="44" y="58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3" y="62"/>
                    <a:pt x="42" y="64"/>
                    <a:pt x="41" y="66"/>
                  </a:cubicBezTo>
                  <a:cubicBezTo>
                    <a:pt x="41" y="66"/>
                    <a:pt x="41" y="67"/>
                    <a:pt x="41" y="67"/>
                  </a:cubicBezTo>
                  <a:cubicBezTo>
                    <a:pt x="41" y="68"/>
                    <a:pt x="41" y="68"/>
                    <a:pt x="40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0" y="68"/>
                    <a:pt x="40" y="69"/>
                    <a:pt x="40" y="69"/>
                  </a:cubicBezTo>
                  <a:cubicBezTo>
                    <a:pt x="39" y="70"/>
                    <a:pt x="39" y="71"/>
                    <a:pt x="38" y="72"/>
                  </a:cubicBezTo>
                  <a:cubicBezTo>
                    <a:pt x="35" y="75"/>
                    <a:pt x="31" y="78"/>
                    <a:pt x="27" y="79"/>
                  </a:cubicBezTo>
                  <a:cubicBezTo>
                    <a:pt x="23" y="80"/>
                    <a:pt x="19" y="80"/>
                    <a:pt x="15" y="78"/>
                  </a:cubicBezTo>
                  <a:cubicBezTo>
                    <a:pt x="11" y="76"/>
                    <a:pt x="7" y="73"/>
                    <a:pt x="5" y="69"/>
                  </a:cubicBezTo>
                  <a:lnTo>
                    <a:pt x="0" y="72"/>
                  </a:lnTo>
                  <a:close/>
                  <a:moveTo>
                    <a:pt x="57" y="45"/>
                  </a:moveTo>
                  <a:cubicBezTo>
                    <a:pt x="57" y="40"/>
                    <a:pt x="59" y="34"/>
                    <a:pt x="62" y="29"/>
                  </a:cubicBezTo>
                  <a:cubicBezTo>
                    <a:pt x="65" y="24"/>
                    <a:pt x="69" y="20"/>
                    <a:pt x="74" y="16"/>
                  </a:cubicBezTo>
                  <a:cubicBezTo>
                    <a:pt x="79" y="13"/>
                    <a:pt x="84" y="10"/>
                    <a:pt x="90" y="9"/>
                  </a:cubicBezTo>
                  <a:cubicBezTo>
                    <a:pt x="95" y="8"/>
                    <a:pt x="101" y="7"/>
                    <a:pt x="107" y="8"/>
                  </a:cubicBezTo>
                  <a:cubicBezTo>
                    <a:pt x="113" y="9"/>
                    <a:pt x="118" y="11"/>
                    <a:pt x="123" y="14"/>
                  </a:cubicBezTo>
                  <a:cubicBezTo>
                    <a:pt x="128" y="17"/>
                    <a:pt x="133" y="21"/>
                    <a:pt x="136" y="26"/>
                  </a:cubicBezTo>
                  <a:cubicBezTo>
                    <a:pt x="140" y="30"/>
                    <a:pt x="142" y="36"/>
                    <a:pt x="143" y="41"/>
                  </a:cubicBezTo>
                  <a:cubicBezTo>
                    <a:pt x="145" y="47"/>
                    <a:pt x="145" y="53"/>
                    <a:pt x="144" y="59"/>
                  </a:cubicBezTo>
                  <a:cubicBezTo>
                    <a:pt x="143" y="64"/>
                    <a:pt x="141" y="70"/>
                    <a:pt x="138" y="75"/>
                  </a:cubicBezTo>
                  <a:cubicBezTo>
                    <a:pt x="135" y="80"/>
                    <a:pt x="131" y="84"/>
                    <a:pt x="127" y="88"/>
                  </a:cubicBezTo>
                  <a:cubicBezTo>
                    <a:pt x="122" y="91"/>
                    <a:pt x="117" y="94"/>
                    <a:pt x="111" y="95"/>
                  </a:cubicBezTo>
                  <a:cubicBezTo>
                    <a:pt x="105" y="96"/>
                    <a:pt x="99" y="97"/>
                    <a:pt x="94" y="96"/>
                  </a:cubicBezTo>
                  <a:cubicBezTo>
                    <a:pt x="88" y="95"/>
                    <a:pt x="82" y="93"/>
                    <a:pt x="77" y="90"/>
                  </a:cubicBezTo>
                  <a:cubicBezTo>
                    <a:pt x="73" y="87"/>
                    <a:pt x="68" y="83"/>
                    <a:pt x="65" y="78"/>
                  </a:cubicBezTo>
                  <a:cubicBezTo>
                    <a:pt x="61" y="74"/>
                    <a:pt x="59" y="68"/>
                    <a:pt x="57" y="63"/>
                  </a:cubicBezTo>
                  <a:cubicBezTo>
                    <a:pt x="56" y="57"/>
                    <a:pt x="56" y="51"/>
                    <a:pt x="57" y="45"/>
                  </a:cubicBezTo>
                  <a:close/>
                  <a:moveTo>
                    <a:pt x="89" y="64"/>
                  </a:moveTo>
                  <a:cubicBezTo>
                    <a:pt x="87" y="66"/>
                    <a:pt x="85" y="69"/>
                    <a:pt x="84" y="72"/>
                  </a:cubicBezTo>
                  <a:cubicBezTo>
                    <a:pt x="84" y="76"/>
                    <a:pt x="85" y="79"/>
                    <a:pt x="87" y="82"/>
                  </a:cubicBezTo>
                  <a:cubicBezTo>
                    <a:pt x="89" y="85"/>
                    <a:pt x="92" y="86"/>
                    <a:pt x="95" y="87"/>
                  </a:cubicBezTo>
                  <a:cubicBezTo>
                    <a:pt x="98" y="87"/>
                    <a:pt x="102" y="87"/>
                    <a:pt x="105" y="85"/>
                  </a:cubicBezTo>
                  <a:cubicBezTo>
                    <a:pt x="107" y="83"/>
                    <a:pt x="109" y="80"/>
                    <a:pt x="110" y="76"/>
                  </a:cubicBezTo>
                  <a:cubicBezTo>
                    <a:pt x="110" y="73"/>
                    <a:pt x="109" y="69"/>
                    <a:pt x="107" y="67"/>
                  </a:cubicBezTo>
                  <a:cubicBezTo>
                    <a:pt x="105" y="64"/>
                    <a:pt x="102" y="62"/>
                    <a:pt x="99" y="62"/>
                  </a:cubicBezTo>
                  <a:cubicBezTo>
                    <a:pt x="96" y="61"/>
                    <a:pt x="92" y="62"/>
                    <a:pt x="89" y="64"/>
                  </a:cubicBezTo>
                  <a:close/>
                  <a:moveTo>
                    <a:pt x="86" y="73"/>
                  </a:moveTo>
                  <a:cubicBezTo>
                    <a:pt x="87" y="70"/>
                    <a:pt x="88" y="67"/>
                    <a:pt x="90" y="66"/>
                  </a:cubicBezTo>
                  <a:cubicBezTo>
                    <a:pt x="93" y="64"/>
                    <a:pt x="96" y="63"/>
                    <a:pt x="99" y="64"/>
                  </a:cubicBezTo>
                  <a:cubicBezTo>
                    <a:pt x="101" y="64"/>
                    <a:pt x="104" y="66"/>
                    <a:pt x="106" y="68"/>
                  </a:cubicBezTo>
                  <a:cubicBezTo>
                    <a:pt x="107" y="70"/>
                    <a:pt x="108" y="73"/>
                    <a:pt x="108" y="76"/>
                  </a:cubicBezTo>
                  <a:cubicBezTo>
                    <a:pt x="107" y="79"/>
                    <a:pt x="106" y="81"/>
                    <a:pt x="103" y="83"/>
                  </a:cubicBezTo>
                  <a:cubicBezTo>
                    <a:pt x="101" y="85"/>
                    <a:pt x="98" y="85"/>
                    <a:pt x="95" y="85"/>
                  </a:cubicBezTo>
                  <a:cubicBezTo>
                    <a:pt x="92" y="85"/>
                    <a:pt x="90" y="83"/>
                    <a:pt x="88" y="81"/>
                  </a:cubicBezTo>
                  <a:cubicBezTo>
                    <a:pt x="86" y="78"/>
                    <a:pt x="86" y="75"/>
                    <a:pt x="86" y="73"/>
                  </a:cubicBezTo>
                  <a:close/>
                  <a:moveTo>
                    <a:pt x="111" y="39"/>
                  </a:moveTo>
                  <a:cubicBezTo>
                    <a:pt x="114" y="37"/>
                    <a:pt x="116" y="34"/>
                    <a:pt x="117" y="31"/>
                  </a:cubicBezTo>
                  <a:cubicBezTo>
                    <a:pt x="117" y="28"/>
                    <a:pt x="116" y="24"/>
                    <a:pt x="114" y="21"/>
                  </a:cubicBezTo>
                  <a:cubicBezTo>
                    <a:pt x="112" y="19"/>
                    <a:pt x="109" y="17"/>
                    <a:pt x="106" y="16"/>
                  </a:cubicBezTo>
                  <a:cubicBezTo>
                    <a:pt x="102" y="16"/>
                    <a:pt x="99" y="17"/>
                    <a:pt x="96" y="19"/>
                  </a:cubicBezTo>
                  <a:cubicBezTo>
                    <a:pt x="93" y="21"/>
                    <a:pt x="92" y="24"/>
                    <a:pt x="91" y="27"/>
                  </a:cubicBezTo>
                  <a:cubicBezTo>
                    <a:pt x="91" y="30"/>
                    <a:pt x="91" y="34"/>
                    <a:pt x="93" y="37"/>
                  </a:cubicBezTo>
                  <a:cubicBezTo>
                    <a:pt x="95" y="39"/>
                    <a:pt x="99" y="41"/>
                    <a:pt x="102" y="42"/>
                  </a:cubicBezTo>
                  <a:cubicBezTo>
                    <a:pt x="105" y="42"/>
                    <a:pt x="109" y="41"/>
                    <a:pt x="111" y="39"/>
                  </a:cubicBezTo>
                  <a:close/>
                  <a:moveTo>
                    <a:pt x="115" y="31"/>
                  </a:moveTo>
                  <a:cubicBezTo>
                    <a:pt x="114" y="33"/>
                    <a:pt x="113" y="36"/>
                    <a:pt x="110" y="38"/>
                  </a:cubicBezTo>
                  <a:cubicBezTo>
                    <a:pt x="108" y="39"/>
                    <a:pt x="105" y="40"/>
                    <a:pt x="102" y="40"/>
                  </a:cubicBezTo>
                  <a:cubicBezTo>
                    <a:pt x="99" y="39"/>
                    <a:pt x="97" y="38"/>
                    <a:pt x="95" y="35"/>
                  </a:cubicBezTo>
                  <a:cubicBezTo>
                    <a:pt x="93" y="33"/>
                    <a:pt x="93" y="30"/>
                    <a:pt x="93" y="27"/>
                  </a:cubicBezTo>
                  <a:cubicBezTo>
                    <a:pt x="93" y="24"/>
                    <a:pt x="95" y="22"/>
                    <a:pt x="97" y="20"/>
                  </a:cubicBezTo>
                  <a:cubicBezTo>
                    <a:pt x="100" y="18"/>
                    <a:pt x="103" y="18"/>
                    <a:pt x="105" y="18"/>
                  </a:cubicBezTo>
                  <a:cubicBezTo>
                    <a:pt x="108" y="19"/>
                    <a:pt x="111" y="20"/>
                    <a:pt x="113" y="22"/>
                  </a:cubicBezTo>
                  <a:cubicBezTo>
                    <a:pt x="114" y="25"/>
                    <a:pt x="115" y="28"/>
                    <a:pt x="115" y="31"/>
                  </a:cubicBezTo>
                  <a:close/>
                  <a:moveTo>
                    <a:pt x="110" y="53"/>
                  </a:moveTo>
                  <a:cubicBezTo>
                    <a:pt x="110" y="56"/>
                    <a:pt x="111" y="60"/>
                    <a:pt x="113" y="63"/>
                  </a:cubicBezTo>
                  <a:cubicBezTo>
                    <a:pt x="115" y="65"/>
                    <a:pt x="118" y="67"/>
                    <a:pt x="121" y="68"/>
                  </a:cubicBezTo>
                  <a:cubicBezTo>
                    <a:pt x="124" y="68"/>
                    <a:pt x="128" y="67"/>
                    <a:pt x="131" y="65"/>
                  </a:cubicBezTo>
                  <a:cubicBezTo>
                    <a:pt x="133" y="63"/>
                    <a:pt x="135" y="60"/>
                    <a:pt x="136" y="57"/>
                  </a:cubicBezTo>
                  <a:cubicBezTo>
                    <a:pt x="136" y="54"/>
                    <a:pt x="135" y="50"/>
                    <a:pt x="133" y="47"/>
                  </a:cubicBezTo>
                  <a:cubicBezTo>
                    <a:pt x="131" y="45"/>
                    <a:pt x="128" y="43"/>
                    <a:pt x="125" y="42"/>
                  </a:cubicBezTo>
                  <a:cubicBezTo>
                    <a:pt x="122" y="42"/>
                    <a:pt x="118" y="43"/>
                    <a:pt x="115" y="45"/>
                  </a:cubicBezTo>
                  <a:cubicBezTo>
                    <a:pt x="113" y="47"/>
                    <a:pt x="111" y="50"/>
                    <a:pt x="110" y="53"/>
                  </a:cubicBezTo>
                  <a:close/>
                  <a:moveTo>
                    <a:pt x="112" y="53"/>
                  </a:moveTo>
                  <a:cubicBezTo>
                    <a:pt x="113" y="51"/>
                    <a:pt x="114" y="48"/>
                    <a:pt x="116" y="46"/>
                  </a:cubicBezTo>
                  <a:cubicBezTo>
                    <a:pt x="119" y="45"/>
                    <a:pt x="122" y="44"/>
                    <a:pt x="125" y="44"/>
                  </a:cubicBezTo>
                  <a:cubicBezTo>
                    <a:pt x="127" y="45"/>
                    <a:pt x="130" y="46"/>
                    <a:pt x="132" y="49"/>
                  </a:cubicBezTo>
                  <a:cubicBezTo>
                    <a:pt x="133" y="51"/>
                    <a:pt x="134" y="54"/>
                    <a:pt x="134" y="57"/>
                  </a:cubicBezTo>
                  <a:cubicBezTo>
                    <a:pt x="133" y="59"/>
                    <a:pt x="132" y="62"/>
                    <a:pt x="129" y="64"/>
                  </a:cubicBezTo>
                  <a:cubicBezTo>
                    <a:pt x="127" y="65"/>
                    <a:pt x="124" y="66"/>
                    <a:pt x="121" y="66"/>
                  </a:cubicBezTo>
                  <a:cubicBezTo>
                    <a:pt x="118" y="65"/>
                    <a:pt x="116" y="64"/>
                    <a:pt x="114" y="61"/>
                  </a:cubicBezTo>
                  <a:cubicBezTo>
                    <a:pt x="112" y="59"/>
                    <a:pt x="112" y="56"/>
                    <a:pt x="112" y="53"/>
                  </a:cubicBezTo>
                  <a:close/>
                  <a:moveTo>
                    <a:pt x="88" y="41"/>
                  </a:moveTo>
                  <a:cubicBezTo>
                    <a:pt x="86" y="38"/>
                    <a:pt x="83" y="36"/>
                    <a:pt x="79" y="35"/>
                  </a:cubicBezTo>
                  <a:cubicBezTo>
                    <a:pt x="76" y="35"/>
                    <a:pt x="73" y="36"/>
                    <a:pt x="70" y="38"/>
                  </a:cubicBezTo>
                  <a:cubicBezTo>
                    <a:pt x="67" y="40"/>
                    <a:pt x="65" y="43"/>
                    <a:pt x="65" y="46"/>
                  </a:cubicBezTo>
                  <a:cubicBezTo>
                    <a:pt x="64" y="50"/>
                    <a:pt x="65" y="53"/>
                    <a:pt x="67" y="56"/>
                  </a:cubicBezTo>
                  <a:cubicBezTo>
                    <a:pt x="69" y="58"/>
                    <a:pt x="72" y="60"/>
                    <a:pt x="76" y="61"/>
                  </a:cubicBezTo>
                  <a:cubicBezTo>
                    <a:pt x="79" y="61"/>
                    <a:pt x="82" y="60"/>
                    <a:pt x="85" y="58"/>
                  </a:cubicBezTo>
                  <a:cubicBezTo>
                    <a:pt x="88" y="56"/>
                    <a:pt x="90" y="53"/>
                    <a:pt x="90" y="50"/>
                  </a:cubicBezTo>
                  <a:cubicBezTo>
                    <a:pt x="91" y="47"/>
                    <a:pt x="90" y="43"/>
                    <a:pt x="88" y="41"/>
                  </a:cubicBezTo>
                  <a:close/>
                  <a:moveTo>
                    <a:pt x="86" y="42"/>
                  </a:moveTo>
                  <a:cubicBezTo>
                    <a:pt x="88" y="44"/>
                    <a:pt x="89" y="47"/>
                    <a:pt x="88" y="50"/>
                  </a:cubicBezTo>
                  <a:cubicBezTo>
                    <a:pt x="88" y="53"/>
                    <a:pt x="86" y="55"/>
                    <a:pt x="84" y="57"/>
                  </a:cubicBezTo>
                  <a:cubicBezTo>
                    <a:pt x="82" y="59"/>
                    <a:pt x="79" y="59"/>
                    <a:pt x="76" y="59"/>
                  </a:cubicBezTo>
                  <a:cubicBezTo>
                    <a:pt x="73" y="58"/>
                    <a:pt x="70" y="57"/>
                    <a:pt x="69" y="55"/>
                  </a:cubicBezTo>
                  <a:cubicBezTo>
                    <a:pt x="67" y="52"/>
                    <a:pt x="66" y="49"/>
                    <a:pt x="67" y="46"/>
                  </a:cubicBezTo>
                  <a:cubicBezTo>
                    <a:pt x="67" y="44"/>
                    <a:pt x="69" y="41"/>
                    <a:pt x="71" y="39"/>
                  </a:cubicBezTo>
                  <a:cubicBezTo>
                    <a:pt x="73" y="38"/>
                    <a:pt x="76" y="37"/>
                    <a:pt x="79" y="37"/>
                  </a:cubicBezTo>
                  <a:cubicBezTo>
                    <a:pt x="82" y="38"/>
                    <a:pt x="85" y="39"/>
                    <a:pt x="86" y="42"/>
                  </a:cubicBezTo>
                  <a:close/>
                  <a:moveTo>
                    <a:pt x="59" y="46"/>
                  </a:moveTo>
                  <a:cubicBezTo>
                    <a:pt x="56" y="69"/>
                    <a:pt x="71" y="90"/>
                    <a:pt x="94" y="93"/>
                  </a:cubicBezTo>
                  <a:cubicBezTo>
                    <a:pt x="116" y="97"/>
                    <a:pt x="137" y="81"/>
                    <a:pt x="141" y="59"/>
                  </a:cubicBezTo>
                  <a:cubicBezTo>
                    <a:pt x="144" y="36"/>
                    <a:pt x="129" y="15"/>
                    <a:pt x="106" y="12"/>
                  </a:cubicBezTo>
                  <a:cubicBezTo>
                    <a:pt x="84" y="8"/>
                    <a:pt x="63" y="24"/>
                    <a:pt x="59" y="46"/>
                  </a:cubicBezTo>
                  <a:close/>
                  <a:moveTo>
                    <a:pt x="117" y="31"/>
                  </a:moveTo>
                  <a:cubicBezTo>
                    <a:pt x="116" y="39"/>
                    <a:pt x="109" y="44"/>
                    <a:pt x="102" y="43"/>
                  </a:cubicBezTo>
                  <a:cubicBezTo>
                    <a:pt x="94" y="41"/>
                    <a:pt x="89" y="34"/>
                    <a:pt x="90" y="27"/>
                  </a:cubicBezTo>
                  <a:cubicBezTo>
                    <a:pt x="91" y="19"/>
                    <a:pt x="98" y="14"/>
                    <a:pt x="106" y="15"/>
                  </a:cubicBezTo>
                  <a:cubicBezTo>
                    <a:pt x="113" y="16"/>
                    <a:pt x="119" y="23"/>
                    <a:pt x="117" y="31"/>
                  </a:cubicBezTo>
                  <a:close/>
                  <a:moveTo>
                    <a:pt x="97" y="47"/>
                  </a:moveTo>
                  <a:cubicBezTo>
                    <a:pt x="98" y="46"/>
                    <a:pt x="100" y="46"/>
                    <a:pt x="101" y="46"/>
                  </a:cubicBezTo>
                  <a:cubicBezTo>
                    <a:pt x="103" y="46"/>
                    <a:pt x="104" y="47"/>
                    <a:pt x="105" y="48"/>
                  </a:cubicBezTo>
                  <a:cubicBezTo>
                    <a:pt x="106" y="50"/>
                    <a:pt x="107" y="51"/>
                    <a:pt x="106" y="53"/>
                  </a:cubicBezTo>
                  <a:cubicBezTo>
                    <a:pt x="106" y="54"/>
                    <a:pt x="105" y="56"/>
                    <a:pt x="104" y="57"/>
                  </a:cubicBezTo>
                  <a:cubicBezTo>
                    <a:pt x="103" y="58"/>
                    <a:pt x="101" y="58"/>
                    <a:pt x="99" y="58"/>
                  </a:cubicBezTo>
                  <a:cubicBezTo>
                    <a:pt x="98" y="58"/>
                    <a:pt x="96" y="57"/>
                    <a:pt x="96" y="55"/>
                  </a:cubicBezTo>
                  <a:cubicBezTo>
                    <a:pt x="95" y="54"/>
                    <a:pt x="94" y="53"/>
                    <a:pt x="94" y="51"/>
                  </a:cubicBezTo>
                  <a:cubicBezTo>
                    <a:pt x="95" y="49"/>
                    <a:pt x="96" y="48"/>
                    <a:pt x="97" y="47"/>
                  </a:cubicBezTo>
                  <a:close/>
                  <a:moveTo>
                    <a:pt x="121" y="69"/>
                  </a:moveTo>
                  <a:cubicBezTo>
                    <a:pt x="113" y="68"/>
                    <a:pt x="108" y="60"/>
                    <a:pt x="109" y="53"/>
                  </a:cubicBezTo>
                  <a:cubicBezTo>
                    <a:pt x="110" y="45"/>
                    <a:pt x="117" y="40"/>
                    <a:pt x="125" y="41"/>
                  </a:cubicBezTo>
                  <a:cubicBezTo>
                    <a:pt x="133" y="43"/>
                    <a:pt x="138" y="50"/>
                    <a:pt x="137" y="57"/>
                  </a:cubicBezTo>
                  <a:cubicBezTo>
                    <a:pt x="135" y="65"/>
                    <a:pt x="128" y="70"/>
                    <a:pt x="121" y="69"/>
                  </a:cubicBezTo>
                  <a:close/>
                  <a:moveTo>
                    <a:pt x="83" y="72"/>
                  </a:moveTo>
                  <a:cubicBezTo>
                    <a:pt x="84" y="65"/>
                    <a:pt x="91" y="59"/>
                    <a:pt x="99" y="61"/>
                  </a:cubicBezTo>
                  <a:cubicBezTo>
                    <a:pt x="107" y="62"/>
                    <a:pt x="112" y="69"/>
                    <a:pt x="111" y="76"/>
                  </a:cubicBezTo>
                  <a:cubicBezTo>
                    <a:pt x="109" y="84"/>
                    <a:pt x="102" y="89"/>
                    <a:pt x="95" y="88"/>
                  </a:cubicBezTo>
                  <a:cubicBezTo>
                    <a:pt x="87" y="87"/>
                    <a:pt x="82" y="80"/>
                    <a:pt x="83" y="72"/>
                  </a:cubicBezTo>
                  <a:close/>
                  <a:moveTo>
                    <a:pt x="80" y="35"/>
                  </a:moveTo>
                  <a:cubicBezTo>
                    <a:pt x="87" y="36"/>
                    <a:pt x="92" y="43"/>
                    <a:pt x="91" y="50"/>
                  </a:cubicBezTo>
                  <a:cubicBezTo>
                    <a:pt x="90" y="58"/>
                    <a:pt x="83" y="63"/>
                    <a:pt x="75" y="62"/>
                  </a:cubicBezTo>
                  <a:cubicBezTo>
                    <a:pt x="68" y="61"/>
                    <a:pt x="63" y="54"/>
                    <a:pt x="64" y="46"/>
                  </a:cubicBezTo>
                  <a:cubicBezTo>
                    <a:pt x="65" y="39"/>
                    <a:pt x="72" y="33"/>
                    <a:pt x="80" y="35"/>
                  </a:cubicBezTo>
                  <a:close/>
                  <a:moveTo>
                    <a:pt x="101" y="49"/>
                  </a:moveTo>
                  <a:cubicBezTo>
                    <a:pt x="100" y="48"/>
                    <a:pt x="99" y="49"/>
                    <a:pt x="98" y="49"/>
                  </a:cubicBezTo>
                  <a:cubicBezTo>
                    <a:pt x="98" y="50"/>
                    <a:pt x="97" y="50"/>
                    <a:pt x="97" y="51"/>
                  </a:cubicBezTo>
                  <a:cubicBezTo>
                    <a:pt x="97" y="52"/>
                    <a:pt x="97" y="53"/>
                    <a:pt x="98" y="54"/>
                  </a:cubicBezTo>
                  <a:cubicBezTo>
                    <a:pt x="98" y="55"/>
                    <a:pt x="99" y="55"/>
                    <a:pt x="100" y="55"/>
                  </a:cubicBezTo>
                  <a:cubicBezTo>
                    <a:pt x="101" y="55"/>
                    <a:pt x="102" y="55"/>
                    <a:pt x="102" y="55"/>
                  </a:cubicBezTo>
                  <a:cubicBezTo>
                    <a:pt x="103" y="54"/>
                    <a:pt x="104" y="53"/>
                    <a:pt x="104" y="52"/>
                  </a:cubicBezTo>
                  <a:cubicBezTo>
                    <a:pt x="104" y="52"/>
                    <a:pt x="104" y="51"/>
                    <a:pt x="103" y="50"/>
                  </a:cubicBezTo>
                  <a:cubicBezTo>
                    <a:pt x="103" y="49"/>
                    <a:pt x="102" y="49"/>
                    <a:pt x="101" y="49"/>
                  </a:cubicBezTo>
                  <a:close/>
                  <a:moveTo>
                    <a:pt x="101" y="50"/>
                  </a:moveTo>
                  <a:cubicBezTo>
                    <a:pt x="102" y="50"/>
                    <a:pt x="103" y="51"/>
                    <a:pt x="103" y="52"/>
                  </a:cubicBezTo>
                  <a:cubicBezTo>
                    <a:pt x="102" y="54"/>
                    <a:pt x="101" y="54"/>
                    <a:pt x="100" y="54"/>
                  </a:cubicBezTo>
                  <a:cubicBezTo>
                    <a:pt x="99" y="54"/>
                    <a:pt x="98" y="53"/>
                    <a:pt x="98" y="52"/>
                  </a:cubicBezTo>
                  <a:cubicBezTo>
                    <a:pt x="98" y="50"/>
                    <a:pt x="99" y="49"/>
                    <a:pt x="101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5" name="组合 22"/>
          <p:cNvGrpSpPr>
            <a:grpSpLocks/>
          </p:cNvGrpSpPr>
          <p:nvPr/>
        </p:nvGrpSpPr>
        <p:grpSpPr bwMode="auto">
          <a:xfrm>
            <a:off x="1876425" y="3149600"/>
            <a:ext cx="1338263" cy="1338263"/>
            <a:chOff x="0" y="0"/>
            <a:chExt cx="1338536" cy="1338536"/>
          </a:xfrm>
        </p:grpSpPr>
        <p:sp>
          <p:nvSpPr>
            <p:cNvPr id="8216" name="椭圆 17"/>
            <p:cNvSpPr>
              <a:spLocks noChangeArrowheads="1"/>
            </p:cNvSpPr>
            <p:nvPr/>
          </p:nvSpPr>
          <p:spPr bwMode="auto">
            <a:xfrm>
              <a:off x="0" y="0"/>
              <a:ext cx="1338536" cy="13385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217" name="组合 12"/>
            <p:cNvGrpSpPr>
              <a:grpSpLocks/>
            </p:cNvGrpSpPr>
            <p:nvPr/>
          </p:nvGrpSpPr>
          <p:grpSpPr bwMode="auto">
            <a:xfrm>
              <a:off x="522584" y="210714"/>
              <a:ext cx="293368" cy="917109"/>
              <a:chOff x="0" y="0"/>
              <a:chExt cx="176212" cy="550863"/>
            </a:xfrm>
          </p:grpSpPr>
          <p:sp>
            <p:nvSpPr>
              <p:cNvPr id="8218" name="Freeform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212" cy="285750"/>
              </a:xfrm>
              <a:custGeom>
                <a:avLst/>
                <a:gdLst>
                  <a:gd name="T0" fmla="*/ 2147483647 w 47"/>
                  <a:gd name="T1" fmla="*/ 2147483647 h 76"/>
                  <a:gd name="T2" fmla="*/ 2147483647 w 47"/>
                  <a:gd name="T3" fmla="*/ 2147483647 h 76"/>
                  <a:gd name="T4" fmla="*/ 2147483647 w 47"/>
                  <a:gd name="T5" fmla="*/ 2147483647 h 76"/>
                  <a:gd name="T6" fmla="*/ 2147483647 w 47"/>
                  <a:gd name="T7" fmla="*/ 2147483647 h 76"/>
                  <a:gd name="T8" fmla="*/ 2147483647 w 47"/>
                  <a:gd name="T9" fmla="*/ 2147483647 h 76"/>
                  <a:gd name="T10" fmla="*/ 2147483647 w 47"/>
                  <a:gd name="T11" fmla="*/ 2147483647 h 76"/>
                  <a:gd name="T12" fmla="*/ 2147483647 w 47"/>
                  <a:gd name="T13" fmla="*/ 2147483647 h 76"/>
                  <a:gd name="T14" fmla="*/ 2147483647 w 47"/>
                  <a:gd name="T15" fmla="*/ 2147483647 h 76"/>
                  <a:gd name="T16" fmla="*/ 2147483647 w 47"/>
                  <a:gd name="T17" fmla="*/ 2147483647 h 76"/>
                  <a:gd name="T18" fmla="*/ 2147483647 w 47"/>
                  <a:gd name="T19" fmla="*/ 2147483647 h 76"/>
                  <a:gd name="T20" fmla="*/ 2147483647 w 47"/>
                  <a:gd name="T21" fmla="*/ 0 h 76"/>
                  <a:gd name="T22" fmla="*/ 2147483647 w 47"/>
                  <a:gd name="T23" fmla="*/ 0 h 76"/>
                  <a:gd name="T24" fmla="*/ 0 w 47"/>
                  <a:gd name="T25" fmla="*/ 2147483647 h 76"/>
                  <a:gd name="T26" fmla="*/ 2147483647 w 47"/>
                  <a:gd name="T27" fmla="*/ 2147483647 h 7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7"/>
                  <a:gd name="T43" fmla="*/ 0 h 76"/>
                  <a:gd name="T44" fmla="*/ 47 w 47"/>
                  <a:gd name="T45" fmla="*/ 76 h 7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7" h="76">
                    <a:moveTo>
                      <a:pt x="9" y="76"/>
                    </a:move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19" y="34"/>
                      <a:pt x="17" y="32"/>
                      <a:pt x="17" y="30"/>
                    </a:cubicBezTo>
                    <a:cubicBezTo>
                      <a:pt x="17" y="26"/>
                      <a:pt x="20" y="24"/>
                      <a:pt x="23" y="24"/>
                    </a:cubicBezTo>
                    <a:cubicBezTo>
                      <a:pt x="26" y="24"/>
                      <a:pt x="29" y="26"/>
                      <a:pt x="29" y="30"/>
                    </a:cubicBezTo>
                    <a:cubicBezTo>
                      <a:pt x="29" y="32"/>
                      <a:pt x="27" y="34"/>
                      <a:pt x="25" y="35"/>
                    </a:cubicBezTo>
                    <a:cubicBezTo>
                      <a:pt x="25" y="76"/>
                      <a:pt x="25" y="76"/>
                      <a:pt x="25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0" y="43"/>
                      <a:pt x="0" y="43"/>
                      <a:pt x="0" y="43"/>
                    </a:cubicBezTo>
                    <a:lnTo>
                      <a:pt x="9" y="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19" name="Freeform 61"/>
              <p:cNvSpPr>
                <a:spLocks noChangeArrowheads="1"/>
              </p:cNvSpPr>
              <p:nvPr/>
            </p:nvSpPr>
            <p:spPr bwMode="auto">
              <a:xfrm>
                <a:off x="14288" y="304800"/>
                <a:ext cx="142875" cy="246063"/>
              </a:xfrm>
              <a:custGeom>
                <a:avLst/>
                <a:gdLst>
                  <a:gd name="T0" fmla="*/ 2147483647 w 38"/>
                  <a:gd name="T1" fmla="*/ 0 h 66"/>
                  <a:gd name="T2" fmla="*/ 2147483647 w 38"/>
                  <a:gd name="T3" fmla="*/ 0 h 66"/>
                  <a:gd name="T4" fmla="*/ 0 w 38"/>
                  <a:gd name="T5" fmla="*/ 2147483647 h 66"/>
                  <a:gd name="T6" fmla="*/ 0 w 38"/>
                  <a:gd name="T7" fmla="*/ 2147483647 h 66"/>
                  <a:gd name="T8" fmla="*/ 2147483647 w 38"/>
                  <a:gd name="T9" fmla="*/ 2147483647 h 66"/>
                  <a:gd name="T10" fmla="*/ 2147483647 w 38"/>
                  <a:gd name="T11" fmla="*/ 2147483647 h 66"/>
                  <a:gd name="T12" fmla="*/ 2147483647 w 38"/>
                  <a:gd name="T13" fmla="*/ 2147483647 h 66"/>
                  <a:gd name="T14" fmla="*/ 2147483647 w 38"/>
                  <a:gd name="T15" fmla="*/ 2147483647 h 66"/>
                  <a:gd name="T16" fmla="*/ 2147483647 w 38"/>
                  <a:gd name="T17" fmla="*/ 2147483647 h 66"/>
                  <a:gd name="T18" fmla="*/ 2147483647 w 38"/>
                  <a:gd name="T19" fmla="*/ 2147483647 h 66"/>
                  <a:gd name="T20" fmla="*/ 2147483647 w 38"/>
                  <a:gd name="T21" fmla="*/ 2147483647 h 66"/>
                  <a:gd name="T22" fmla="*/ 2147483647 w 38"/>
                  <a:gd name="T23" fmla="*/ 0 h 6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8"/>
                  <a:gd name="T37" fmla="*/ 0 h 66"/>
                  <a:gd name="T38" fmla="*/ 38 w 38"/>
                  <a:gd name="T39" fmla="*/ 66 h 6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8" h="66">
                    <a:moveTo>
                      <a:pt x="3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13"/>
                      <a:pt x="0" y="20"/>
                    </a:cubicBezTo>
                    <a:cubicBezTo>
                      <a:pt x="0" y="26"/>
                      <a:pt x="0" y="66"/>
                      <a:pt x="0" y="66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26"/>
                      <a:pt x="38" y="20"/>
                    </a:cubicBezTo>
                    <a:cubicBezTo>
                      <a:pt x="38" y="14"/>
                      <a:pt x="32" y="0"/>
                      <a:pt x="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8206" name="文本框 25"/>
          <p:cNvSpPr>
            <a:spLocks noChangeArrowheads="1"/>
          </p:cNvSpPr>
          <p:nvPr/>
        </p:nvSpPr>
        <p:spPr bwMode="auto">
          <a:xfrm>
            <a:off x="1876425" y="2659063"/>
            <a:ext cx="1338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写作</a:t>
            </a:r>
            <a:endParaRPr lang="zh-CN" altLang="en-US"/>
          </a:p>
        </p:txBody>
      </p:sp>
      <p:sp>
        <p:nvSpPr>
          <p:cNvPr id="8207" name="文本框 26"/>
          <p:cNvSpPr>
            <a:spLocks noChangeArrowheads="1"/>
          </p:cNvSpPr>
          <p:nvPr/>
        </p:nvSpPr>
        <p:spPr bwMode="auto">
          <a:xfrm>
            <a:off x="3746500" y="4745038"/>
            <a:ext cx="1338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K</a:t>
            </a: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歌</a:t>
            </a:r>
          </a:p>
        </p:txBody>
      </p:sp>
      <p:sp>
        <p:nvSpPr>
          <p:cNvPr id="8208" name="文本框 27"/>
          <p:cNvSpPr>
            <a:spLocks noChangeArrowheads="1"/>
          </p:cNvSpPr>
          <p:nvPr/>
        </p:nvSpPr>
        <p:spPr bwMode="auto">
          <a:xfrm>
            <a:off x="5614988" y="2670175"/>
            <a:ext cx="1338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旅游</a:t>
            </a:r>
          </a:p>
        </p:txBody>
      </p:sp>
      <p:sp>
        <p:nvSpPr>
          <p:cNvPr id="8209" name="文本框 28"/>
          <p:cNvSpPr>
            <a:spLocks noChangeArrowheads="1"/>
          </p:cNvSpPr>
          <p:nvPr/>
        </p:nvSpPr>
        <p:spPr bwMode="auto">
          <a:xfrm>
            <a:off x="7485063" y="4733925"/>
            <a:ext cx="1338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摄影</a:t>
            </a:r>
          </a:p>
        </p:txBody>
      </p:sp>
      <p:sp>
        <p:nvSpPr>
          <p:cNvPr id="8210" name="文本框 29"/>
          <p:cNvSpPr>
            <a:spLocks noChangeArrowheads="1"/>
          </p:cNvSpPr>
          <p:nvPr/>
        </p:nvSpPr>
        <p:spPr bwMode="auto">
          <a:xfrm>
            <a:off x="9353550" y="2670175"/>
            <a:ext cx="1339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rPr>
              <a:t>电影</a:t>
            </a:r>
          </a:p>
        </p:txBody>
      </p:sp>
      <p:sp>
        <p:nvSpPr>
          <p:cNvPr id="8211" name="文本框 30"/>
          <p:cNvSpPr>
            <a:spLocks noChangeArrowheads="1"/>
          </p:cNvSpPr>
          <p:nvPr/>
        </p:nvSpPr>
        <p:spPr bwMode="auto">
          <a:xfrm>
            <a:off x="1101725" y="1482725"/>
            <a:ext cx="287972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2004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年曾获得“全国高中生限时命题你作文大赛”二等奖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写作锻炼了我的书面写作能力和逻辑思维能力</a:t>
            </a:r>
          </a:p>
        </p:txBody>
      </p:sp>
      <p:sp>
        <p:nvSpPr>
          <p:cNvPr id="8212" name="文本框 31"/>
          <p:cNvSpPr>
            <a:spLocks noChangeArrowheads="1"/>
          </p:cNvSpPr>
          <p:nvPr/>
        </p:nvSpPr>
        <p:spPr bwMode="auto">
          <a:xfrm>
            <a:off x="2762250" y="5213350"/>
            <a:ext cx="33051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2007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年获得四川大学文学院“迎新晚会”节目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等奖，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2013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年获得四川大学“研究生毕业晚会”歌唱节目第一名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喜欢唱歌让我结识到很多志同道合的朋友，更好的锻炼了我人际交际能力</a:t>
            </a:r>
          </a:p>
        </p:txBody>
      </p:sp>
      <p:sp>
        <p:nvSpPr>
          <p:cNvPr id="8213" name="文本框 32"/>
          <p:cNvSpPr>
            <a:spLocks noChangeArrowheads="1"/>
          </p:cNvSpPr>
          <p:nvPr/>
        </p:nvSpPr>
        <p:spPr bwMode="auto">
          <a:xfrm>
            <a:off x="4843463" y="1482725"/>
            <a:ext cx="3097212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已经去过九寨沟、都江堰、青城山、峨眉山、武当山等名胜区，也经常背包驴行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旅游开阔了我的心胸，了解到各地风土人情，并锻炼了我独立生活的能力和顽强的毅力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8214" name="文本框 33"/>
          <p:cNvSpPr>
            <a:spLocks noChangeArrowheads="1"/>
          </p:cNvSpPr>
          <p:nvPr/>
        </p:nvSpPr>
        <p:spPr bwMode="auto">
          <a:xfrm>
            <a:off x="6599238" y="5213350"/>
            <a:ext cx="3109912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2012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年曾获四川大学“发现生活的美”摄影大赛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1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等奖，作品被校史馆收藏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摄影丰富了我发现美的能力，也让我能敏锐的发现生活的美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  <p:sp>
        <p:nvSpPr>
          <p:cNvPr id="8215" name="文本框 34"/>
          <p:cNvSpPr>
            <a:spLocks noChangeArrowheads="1"/>
          </p:cNvSpPr>
          <p:nvPr/>
        </p:nvSpPr>
        <p:spPr bwMode="auto">
          <a:xfrm>
            <a:off x="8686800" y="2036763"/>
            <a:ext cx="2673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喜欢看名人传记电影，科教记录片如“探索</a:t>
            </a:r>
            <a:r>
              <a:rPr lang="en-US" altLang="zh-CN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·</a:t>
            </a:r>
            <a:r>
              <a: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rPr>
              <a:t>发现、“动物世界”等</a:t>
            </a:r>
            <a:endParaRPr lang="en-US" sz="1200">
              <a:solidFill>
                <a:srgbClr val="000000"/>
              </a:solidFill>
              <a:latin typeface="方正兰亭纤黑简体"/>
              <a:sym typeface="方正兰亭纤黑简体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5"/>
          <p:cNvSpPr>
            <a:spLocks noGrp="1" noChangeArrowheads="1"/>
          </p:cNvSpPr>
          <p:nvPr>
            <p:ph type="ctrTitle" idx="4294967295"/>
          </p:nvPr>
        </p:nvSpPr>
        <p:spPr>
          <a:xfrm>
            <a:off x="4251325" y="3338513"/>
            <a:ext cx="7131050" cy="1219200"/>
          </a:xfrm>
        </p:spPr>
        <p:txBody>
          <a:bodyPr anchor="b"/>
          <a:lstStyle/>
          <a:p>
            <a:pPr marL="0" indent="0" algn="r" eaLnBrk="1" hangingPunct="1"/>
            <a:r>
              <a:rPr lang="zh-CN" sz="6000" smtClean="0">
                <a:solidFill>
                  <a:srgbClr val="C00000"/>
                </a:solidFill>
                <a:ea typeface="宋体" pitchFamily="2" charset="-122"/>
              </a:rPr>
              <a:t>感谢您阅读我的简历</a:t>
            </a:r>
          </a:p>
        </p:txBody>
      </p:sp>
      <p:sp>
        <p:nvSpPr>
          <p:cNvPr id="9219" name="副标题 6"/>
          <p:cNvSpPr>
            <a:spLocks noGrp="1" noChangeArrowheads="1"/>
          </p:cNvSpPr>
          <p:nvPr>
            <p:ph type="subTitle" idx="1"/>
          </p:nvPr>
        </p:nvSpPr>
        <p:spPr>
          <a:xfrm>
            <a:off x="4300538" y="4606925"/>
            <a:ext cx="7031037" cy="273050"/>
          </a:xfrm>
        </p:spPr>
        <p:txBody>
          <a:bodyPr/>
          <a:lstStyle/>
          <a:p>
            <a:pPr algn="dist" eaLnBrk="1" hangingPunct="1">
              <a:lnSpc>
                <a:spcPct val="70000"/>
              </a:lnSpc>
            </a:pPr>
            <a:r>
              <a:rPr lang="en-US" altLang="zh-CN" sz="1500" smtClean="0">
                <a:solidFill>
                  <a:srgbClr val="3F3F3F"/>
                </a:solidFill>
                <a:ea typeface="宋体" pitchFamily="2" charset="-122"/>
              </a:rPr>
              <a:t>THANK YOU FOR READING MY RESUME</a:t>
            </a:r>
            <a:endParaRPr lang="zh-CN" altLang="en-US" sz="1500" smtClean="0">
              <a:solidFill>
                <a:srgbClr val="3F3F3F"/>
              </a:solidFill>
              <a:ea typeface="宋体" pitchFamily="2" charset="-122"/>
            </a:endParaRPr>
          </a:p>
          <a:p>
            <a:pPr algn="dist" eaLnBrk="1" hangingPunct="1">
              <a:lnSpc>
                <a:spcPct val="70000"/>
              </a:lnSpc>
            </a:pPr>
            <a:endParaRPr lang="zh-CN" altLang="en-US" sz="1500" smtClean="0">
              <a:solidFill>
                <a:srgbClr val="3F3F3F"/>
              </a:solidFill>
              <a:ea typeface="宋体" pitchFamily="2" charset="-122"/>
            </a:endParaRPr>
          </a:p>
        </p:txBody>
      </p:sp>
      <p:sp>
        <p:nvSpPr>
          <p:cNvPr id="9220" name="Freeform 5"/>
          <p:cNvSpPr>
            <a:spLocks noEditPoints="1" noChangeArrowheads="1"/>
          </p:cNvSpPr>
          <p:nvPr/>
        </p:nvSpPr>
        <p:spPr bwMode="auto">
          <a:xfrm>
            <a:off x="987425" y="669925"/>
            <a:ext cx="2017713" cy="1412875"/>
          </a:xfrm>
          <a:custGeom>
            <a:avLst/>
            <a:gdLst>
              <a:gd name="T0" fmla="*/ 2147483647 w 6779"/>
              <a:gd name="T1" fmla="*/ 2147483647 h 4745"/>
              <a:gd name="T2" fmla="*/ 2147483647 w 6779"/>
              <a:gd name="T3" fmla="*/ 2147483647 h 4745"/>
              <a:gd name="T4" fmla="*/ 2147483647 w 6779"/>
              <a:gd name="T5" fmla="*/ 2147483647 h 4745"/>
              <a:gd name="T6" fmla="*/ 2147483647 w 6779"/>
              <a:gd name="T7" fmla="*/ 2147483647 h 4745"/>
              <a:gd name="T8" fmla="*/ 2147483647 w 6779"/>
              <a:gd name="T9" fmla="*/ 2147483647 h 4745"/>
              <a:gd name="T10" fmla="*/ 2147483647 w 6779"/>
              <a:gd name="T11" fmla="*/ 2147483647 h 4745"/>
              <a:gd name="T12" fmla="*/ 2147483647 w 6779"/>
              <a:gd name="T13" fmla="*/ 2147483647 h 4745"/>
              <a:gd name="T14" fmla="*/ 2147483647 w 6779"/>
              <a:gd name="T15" fmla="*/ 2147483647 h 4745"/>
              <a:gd name="T16" fmla="*/ 2147483647 w 6779"/>
              <a:gd name="T17" fmla="*/ 2147483647 h 4745"/>
              <a:gd name="T18" fmla="*/ 2147483647 w 6779"/>
              <a:gd name="T19" fmla="*/ 2147483647 h 4745"/>
              <a:gd name="T20" fmla="*/ 2147483647 w 6779"/>
              <a:gd name="T21" fmla="*/ 2147483647 h 4745"/>
              <a:gd name="T22" fmla="*/ 2147483647 w 6779"/>
              <a:gd name="T23" fmla="*/ 2147483647 h 4745"/>
              <a:gd name="T24" fmla="*/ 2147483647 w 6779"/>
              <a:gd name="T25" fmla="*/ 2147483647 h 4745"/>
              <a:gd name="T26" fmla="*/ 2147483647 w 6779"/>
              <a:gd name="T27" fmla="*/ 2147483647 h 4745"/>
              <a:gd name="T28" fmla="*/ 2147483647 w 6779"/>
              <a:gd name="T29" fmla="*/ 2147483647 h 4745"/>
              <a:gd name="T30" fmla="*/ 2147483647 w 6779"/>
              <a:gd name="T31" fmla="*/ 2147483647 h 4745"/>
              <a:gd name="T32" fmla="*/ 2147483647 w 6779"/>
              <a:gd name="T33" fmla="*/ 2147483647 h 4745"/>
              <a:gd name="T34" fmla="*/ 2147483647 w 6779"/>
              <a:gd name="T35" fmla="*/ 2147483647 h 4745"/>
              <a:gd name="T36" fmla="*/ 2147483647 w 6779"/>
              <a:gd name="T37" fmla="*/ 2147483647 h 4745"/>
              <a:gd name="T38" fmla="*/ 2147483647 w 6779"/>
              <a:gd name="T39" fmla="*/ 2147483647 h 4745"/>
              <a:gd name="T40" fmla="*/ 2147483647 w 6779"/>
              <a:gd name="T41" fmla="*/ 2147483647 h 4745"/>
              <a:gd name="T42" fmla="*/ 2147483647 w 6779"/>
              <a:gd name="T43" fmla="*/ 2147483647 h 4745"/>
              <a:gd name="T44" fmla="*/ 2147483647 w 6779"/>
              <a:gd name="T45" fmla="*/ 2147483647 h 4745"/>
              <a:gd name="T46" fmla="*/ 2147483647 w 6779"/>
              <a:gd name="T47" fmla="*/ 2147483647 h 4745"/>
              <a:gd name="T48" fmla="*/ 2147483647 w 6779"/>
              <a:gd name="T49" fmla="*/ 2147483647 h 4745"/>
              <a:gd name="T50" fmla="*/ 2147483647 w 6779"/>
              <a:gd name="T51" fmla="*/ 2147483647 h 4745"/>
              <a:gd name="T52" fmla="*/ 2147483647 w 6779"/>
              <a:gd name="T53" fmla="*/ 2147483647 h 4745"/>
              <a:gd name="T54" fmla="*/ 2147483647 w 6779"/>
              <a:gd name="T55" fmla="*/ 2147483647 h 4745"/>
              <a:gd name="T56" fmla="*/ 2147483647 w 6779"/>
              <a:gd name="T57" fmla="*/ 2147483647 h 4745"/>
              <a:gd name="T58" fmla="*/ 2147483647 w 6779"/>
              <a:gd name="T59" fmla="*/ 2147483647 h 4745"/>
              <a:gd name="T60" fmla="*/ 2147483647 w 6779"/>
              <a:gd name="T61" fmla="*/ 2147483647 h 4745"/>
              <a:gd name="T62" fmla="*/ 2147483647 w 6779"/>
              <a:gd name="T63" fmla="*/ 2147483647 h 4745"/>
              <a:gd name="T64" fmla="*/ 2147483647 w 6779"/>
              <a:gd name="T65" fmla="*/ 2147483647 h 4745"/>
              <a:gd name="T66" fmla="*/ 2147483647 w 6779"/>
              <a:gd name="T67" fmla="*/ 2147483647 h 4745"/>
              <a:gd name="T68" fmla="*/ 2147483647 w 6779"/>
              <a:gd name="T69" fmla="*/ 2147483647 h 4745"/>
              <a:gd name="T70" fmla="*/ 2147483647 w 6779"/>
              <a:gd name="T71" fmla="*/ 2147483647 h 4745"/>
              <a:gd name="T72" fmla="*/ 2147483647 w 6779"/>
              <a:gd name="T73" fmla="*/ 2147483647 h 4745"/>
              <a:gd name="T74" fmla="*/ 2147483647 w 6779"/>
              <a:gd name="T75" fmla="*/ 2147483647 h 4745"/>
              <a:gd name="T76" fmla="*/ 2147483647 w 6779"/>
              <a:gd name="T77" fmla="*/ 2147483647 h 4745"/>
              <a:gd name="T78" fmla="*/ 2147483647 w 6779"/>
              <a:gd name="T79" fmla="*/ 2147483647 h 4745"/>
              <a:gd name="T80" fmla="*/ 2147483647 w 6779"/>
              <a:gd name="T81" fmla="*/ 2147483647 h 4745"/>
              <a:gd name="T82" fmla="*/ 2147483647 w 6779"/>
              <a:gd name="T83" fmla="*/ 2147483647 h 4745"/>
              <a:gd name="T84" fmla="*/ 2147483647 w 6779"/>
              <a:gd name="T85" fmla="*/ 2147483647 h 4745"/>
              <a:gd name="T86" fmla="*/ 2147483647 w 6779"/>
              <a:gd name="T87" fmla="*/ 2147483647 h 4745"/>
              <a:gd name="T88" fmla="*/ 2147483647 w 6779"/>
              <a:gd name="T89" fmla="*/ 2147483647 h 4745"/>
              <a:gd name="T90" fmla="*/ 2147483647 w 6779"/>
              <a:gd name="T91" fmla="*/ 2147483647 h 4745"/>
              <a:gd name="T92" fmla="*/ 2147483647 w 6779"/>
              <a:gd name="T93" fmla="*/ 2147483647 h 4745"/>
              <a:gd name="T94" fmla="*/ 2147483647 w 6779"/>
              <a:gd name="T95" fmla="*/ 2147483647 h 4745"/>
              <a:gd name="T96" fmla="*/ 2147483647 w 6779"/>
              <a:gd name="T97" fmla="*/ 2147483647 h 4745"/>
              <a:gd name="T98" fmla="*/ 2147483647 w 6779"/>
              <a:gd name="T99" fmla="*/ 2147483647 h 4745"/>
              <a:gd name="T100" fmla="*/ 2147483647 w 6779"/>
              <a:gd name="T101" fmla="*/ 2147483647 h 4745"/>
              <a:gd name="T102" fmla="*/ 2147483647 w 6779"/>
              <a:gd name="T103" fmla="*/ 2147483647 h 4745"/>
              <a:gd name="T104" fmla="*/ 2147483647 w 6779"/>
              <a:gd name="T105" fmla="*/ 2147483647 h 4745"/>
              <a:gd name="T106" fmla="*/ 2147483647 w 6779"/>
              <a:gd name="T107" fmla="*/ 2147483647 h 4745"/>
              <a:gd name="T108" fmla="*/ 2147483647 w 6779"/>
              <a:gd name="T109" fmla="*/ 0 h 4745"/>
              <a:gd name="T110" fmla="*/ 2147483647 w 6779"/>
              <a:gd name="T111" fmla="*/ 2147483647 h 4745"/>
              <a:gd name="T112" fmla="*/ 2147483647 w 6779"/>
              <a:gd name="T113" fmla="*/ 2147483647 h 4745"/>
              <a:gd name="T114" fmla="*/ 2147483647 w 6779"/>
              <a:gd name="T115" fmla="*/ 2147483647 h 47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779"/>
              <a:gd name="T175" fmla="*/ 0 h 4745"/>
              <a:gd name="T176" fmla="*/ 6779 w 6779"/>
              <a:gd name="T177" fmla="*/ 4745 h 474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779" h="4745">
                <a:moveTo>
                  <a:pt x="2071" y="1438"/>
                </a:moveTo>
                <a:lnTo>
                  <a:pt x="2071" y="1445"/>
                </a:lnTo>
                <a:cubicBezTo>
                  <a:pt x="2071" y="1531"/>
                  <a:pt x="2008" y="1535"/>
                  <a:pt x="1971" y="1570"/>
                </a:cubicBezTo>
                <a:cubicBezTo>
                  <a:pt x="1924" y="1615"/>
                  <a:pt x="1896" y="1635"/>
                  <a:pt x="1841" y="1671"/>
                </a:cubicBezTo>
                <a:cubicBezTo>
                  <a:pt x="1783" y="1710"/>
                  <a:pt x="1780" y="1726"/>
                  <a:pt x="1703" y="1765"/>
                </a:cubicBezTo>
                <a:cubicBezTo>
                  <a:pt x="1646" y="1793"/>
                  <a:pt x="1608" y="1843"/>
                  <a:pt x="1548" y="1843"/>
                </a:cubicBezTo>
                <a:cubicBezTo>
                  <a:pt x="1519" y="1843"/>
                  <a:pt x="1475" y="1739"/>
                  <a:pt x="1470" y="1715"/>
                </a:cubicBezTo>
                <a:cubicBezTo>
                  <a:pt x="1466" y="1695"/>
                  <a:pt x="1454" y="1646"/>
                  <a:pt x="1446" y="1633"/>
                </a:cubicBezTo>
                <a:cubicBezTo>
                  <a:pt x="1436" y="1618"/>
                  <a:pt x="1396" y="1602"/>
                  <a:pt x="1396" y="1577"/>
                </a:cubicBezTo>
                <a:lnTo>
                  <a:pt x="1396" y="1538"/>
                </a:lnTo>
                <a:cubicBezTo>
                  <a:pt x="1396" y="1505"/>
                  <a:pt x="1539" y="1411"/>
                  <a:pt x="1572" y="1389"/>
                </a:cubicBezTo>
                <a:cubicBezTo>
                  <a:pt x="1608" y="1365"/>
                  <a:pt x="1634" y="1345"/>
                  <a:pt x="1658" y="1310"/>
                </a:cubicBezTo>
                <a:cubicBezTo>
                  <a:pt x="1679" y="1278"/>
                  <a:pt x="1697" y="1219"/>
                  <a:pt x="1714" y="1200"/>
                </a:cubicBezTo>
                <a:cubicBezTo>
                  <a:pt x="1670" y="1109"/>
                  <a:pt x="1677" y="961"/>
                  <a:pt x="1592" y="904"/>
                </a:cubicBezTo>
                <a:cubicBezTo>
                  <a:pt x="1556" y="880"/>
                  <a:pt x="1494" y="853"/>
                  <a:pt x="1442" y="849"/>
                </a:cubicBezTo>
                <a:cubicBezTo>
                  <a:pt x="1364" y="842"/>
                  <a:pt x="1324" y="809"/>
                  <a:pt x="1270" y="809"/>
                </a:cubicBezTo>
                <a:cubicBezTo>
                  <a:pt x="1187" y="809"/>
                  <a:pt x="1048" y="997"/>
                  <a:pt x="1005" y="1054"/>
                </a:cubicBezTo>
                <a:cubicBezTo>
                  <a:pt x="979" y="1088"/>
                  <a:pt x="919" y="1155"/>
                  <a:pt x="887" y="1188"/>
                </a:cubicBezTo>
                <a:cubicBezTo>
                  <a:pt x="861" y="1215"/>
                  <a:pt x="863" y="1238"/>
                  <a:pt x="838" y="1265"/>
                </a:cubicBezTo>
                <a:cubicBezTo>
                  <a:pt x="827" y="1276"/>
                  <a:pt x="777" y="1318"/>
                  <a:pt x="766" y="1326"/>
                </a:cubicBezTo>
                <a:cubicBezTo>
                  <a:pt x="696" y="1326"/>
                  <a:pt x="659" y="1362"/>
                  <a:pt x="622" y="1400"/>
                </a:cubicBezTo>
                <a:cubicBezTo>
                  <a:pt x="596" y="1427"/>
                  <a:pt x="530" y="1476"/>
                  <a:pt x="497" y="1500"/>
                </a:cubicBezTo>
                <a:cubicBezTo>
                  <a:pt x="463" y="1525"/>
                  <a:pt x="434" y="1595"/>
                  <a:pt x="419" y="1641"/>
                </a:cubicBezTo>
                <a:cubicBezTo>
                  <a:pt x="404" y="1686"/>
                  <a:pt x="355" y="1778"/>
                  <a:pt x="355" y="1803"/>
                </a:cubicBezTo>
                <a:cubicBezTo>
                  <a:pt x="355" y="1858"/>
                  <a:pt x="456" y="1982"/>
                  <a:pt x="508" y="1982"/>
                </a:cubicBezTo>
                <a:lnTo>
                  <a:pt x="541" y="1980"/>
                </a:lnTo>
                <a:lnTo>
                  <a:pt x="706" y="1974"/>
                </a:lnTo>
                <a:lnTo>
                  <a:pt x="706" y="1982"/>
                </a:lnTo>
                <a:cubicBezTo>
                  <a:pt x="764" y="1980"/>
                  <a:pt x="825" y="1882"/>
                  <a:pt x="892" y="1882"/>
                </a:cubicBezTo>
                <a:lnTo>
                  <a:pt x="925" y="1882"/>
                </a:lnTo>
                <a:cubicBezTo>
                  <a:pt x="971" y="1882"/>
                  <a:pt x="1034" y="2064"/>
                  <a:pt x="1050" y="2108"/>
                </a:cubicBezTo>
                <a:cubicBezTo>
                  <a:pt x="1083" y="2194"/>
                  <a:pt x="940" y="2259"/>
                  <a:pt x="885" y="2286"/>
                </a:cubicBezTo>
                <a:cubicBezTo>
                  <a:pt x="801" y="2330"/>
                  <a:pt x="743" y="2386"/>
                  <a:pt x="668" y="2427"/>
                </a:cubicBezTo>
                <a:cubicBezTo>
                  <a:pt x="645" y="2440"/>
                  <a:pt x="567" y="2479"/>
                  <a:pt x="548" y="2486"/>
                </a:cubicBezTo>
                <a:cubicBezTo>
                  <a:pt x="504" y="2503"/>
                  <a:pt x="482" y="2531"/>
                  <a:pt x="437" y="2554"/>
                </a:cubicBezTo>
                <a:cubicBezTo>
                  <a:pt x="425" y="2560"/>
                  <a:pt x="344" y="2616"/>
                  <a:pt x="331" y="2626"/>
                </a:cubicBezTo>
                <a:cubicBezTo>
                  <a:pt x="312" y="2640"/>
                  <a:pt x="241" y="2689"/>
                  <a:pt x="224" y="2699"/>
                </a:cubicBezTo>
                <a:cubicBezTo>
                  <a:pt x="165" y="2731"/>
                  <a:pt x="46" y="2794"/>
                  <a:pt x="27" y="2859"/>
                </a:cubicBezTo>
                <a:cubicBezTo>
                  <a:pt x="11" y="2914"/>
                  <a:pt x="0" y="2951"/>
                  <a:pt x="4" y="3002"/>
                </a:cubicBezTo>
                <a:cubicBezTo>
                  <a:pt x="6" y="3026"/>
                  <a:pt x="30" y="3130"/>
                  <a:pt x="40" y="3146"/>
                </a:cubicBezTo>
                <a:cubicBezTo>
                  <a:pt x="60" y="3177"/>
                  <a:pt x="110" y="3212"/>
                  <a:pt x="126" y="3239"/>
                </a:cubicBezTo>
                <a:cubicBezTo>
                  <a:pt x="140" y="3263"/>
                  <a:pt x="187" y="3327"/>
                  <a:pt x="216" y="3327"/>
                </a:cubicBezTo>
                <a:lnTo>
                  <a:pt x="229" y="3327"/>
                </a:lnTo>
                <a:cubicBezTo>
                  <a:pt x="277" y="3327"/>
                  <a:pt x="330" y="3270"/>
                  <a:pt x="357" y="3243"/>
                </a:cubicBezTo>
                <a:cubicBezTo>
                  <a:pt x="394" y="3205"/>
                  <a:pt x="441" y="3178"/>
                  <a:pt x="476" y="3143"/>
                </a:cubicBezTo>
                <a:cubicBezTo>
                  <a:pt x="526" y="3094"/>
                  <a:pt x="519" y="3067"/>
                  <a:pt x="588" y="3043"/>
                </a:cubicBezTo>
                <a:cubicBezTo>
                  <a:pt x="626" y="3030"/>
                  <a:pt x="695" y="2983"/>
                  <a:pt x="721" y="2958"/>
                </a:cubicBezTo>
                <a:cubicBezTo>
                  <a:pt x="767" y="2912"/>
                  <a:pt x="792" y="2901"/>
                  <a:pt x="840" y="2864"/>
                </a:cubicBezTo>
                <a:cubicBezTo>
                  <a:pt x="885" y="2830"/>
                  <a:pt x="909" y="2795"/>
                  <a:pt x="956" y="2761"/>
                </a:cubicBezTo>
                <a:cubicBezTo>
                  <a:pt x="986" y="2739"/>
                  <a:pt x="1062" y="2688"/>
                  <a:pt x="1072" y="2659"/>
                </a:cubicBezTo>
                <a:cubicBezTo>
                  <a:pt x="1084" y="2624"/>
                  <a:pt x="1123" y="2532"/>
                  <a:pt x="1164" y="2532"/>
                </a:cubicBezTo>
                <a:lnTo>
                  <a:pt x="1197" y="2532"/>
                </a:lnTo>
                <a:cubicBezTo>
                  <a:pt x="1225" y="2532"/>
                  <a:pt x="1232" y="2586"/>
                  <a:pt x="1236" y="2612"/>
                </a:cubicBezTo>
                <a:cubicBezTo>
                  <a:pt x="1243" y="2659"/>
                  <a:pt x="1255" y="2666"/>
                  <a:pt x="1275" y="2699"/>
                </a:cubicBezTo>
                <a:cubicBezTo>
                  <a:pt x="1293" y="2727"/>
                  <a:pt x="1291" y="2763"/>
                  <a:pt x="1297" y="2803"/>
                </a:cubicBezTo>
                <a:cubicBezTo>
                  <a:pt x="1302" y="2844"/>
                  <a:pt x="1329" y="2844"/>
                  <a:pt x="1329" y="2896"/>
                </a:cubicBezTo>
                <a:lnTo>
                  <a:pt x="1329" y="2903"/>
                </a:lnTo>
                <a:cubicBezTo>
                  <a:pt x="1329" y="2937"/>
                  <a:pt x="1195" y="3039"/>
                  <a:pt x="1165" y="3064"/>
                </a:cubicBezTo>
                <a:cubicBezTo>
                  <a:pt x="1087" y="3130"/>
                  <a:pt x="1067" y="3139"/>
                  <a:pt x="1016" y="3239"/>
                </a:cubicBezTo>
                <a:cubicBezTo>
                  <a:pt x="997" y="3276"/>
                  <a:pt x="996" y="3257"/>
                  <a:pt x="977" y="3279"/>
                </a:cubicBezTo>
                <a:cubicBezTo>
                  <a:pt x="967" y="3290"/>
                  <a:pt x="959" y="3315"/>
                  <a:pt x="949" y="3331"/>
                </a:cubicBezTo>
                <a:cubicBezTo>
                  <a:pt x="939" y="3347"/>
                  <a:pt x="891" y="3422"/>
                  <a:pt x="883" y="3430"/>
                </a:cubicBezTo>
                <a:cubicBezTo>
                  <a:pt x="840" y="3469"/>
                  <a:pt x="740" y="3548"/>
                  <a:pt x="740" y="3612"/>
                </a:cubicBezTo>
                <a:lnTo>
                  <a:pt x="740" y="3652"/>
                </a:lnTo>
                <a:cubicBezTo>
                  <a:pt x="740" y="3703"/>
                  <a:pt x="789" y="3711"/>
                  <a:pt x="827" y="3724"/>
                </a:cubicBezTo>
                <a:cubicBezTo>
                  <a:pt x="861" y="3735"/>
                  <a:pt x="917" y="3764"/>
                  <a:pt x="952" y="3764"/>
                </a:cubicBezTo>
                <a:lnTo>
                  <a:pt x="971" y="3764"/>
                </a:lnTo>
                <a:cubicBezTo>
                  <a:pt x="1018" y="3764"/>
                  <a:pt x="1033" y="3701"/>
                  <a:pt x="1058" y="3665"/>
                </a:cubicBezTo>
                <a:cubicBezTo>
                  <a:pt x="1111" y="3586"/>
                  <a:pt x="1085" y="3627"/>
                  <a:pt x="1157" y="3579"/>
                </a:cubicBezTo>
                <a:cubicBezTo>
                  <a:pt x="1191" y="3587"/>
                  <a:pt x="1202" y="3585"/>
                  <a:pt x="1203" y="3625"/>
                </a:cubicBezTo>
                <a:lnTo>
                  <a:pt x="1217" y="3625"/>
                </a:lnTo>
                <a:lnTo>
                  <a:pt x="1217" y="3599"/>
                </a:lnTo>
                <a:cubicBezTo>
                  <a:pt x="1217" y="3511"/>
                  <a:pt x="1425" y="3436"/>
                  <a:pt x="1488" y="3393"/>
                </a:cubicBezTo>
                <a:cubicBezTo>
                  <a:pt x="1554" y="3428"/>
                  <a:pt x="1508" y="3603"/>
                  <a:pt x="1508" y="3711"/>
                </a:cubicBezTo>
                <a:lnTo>
                  <a:pt x="1508" y="3718"/>
                </a:lnTo>
                <a:cubicBezTo>
                  <a:pt x="1508" y="3776"/>
                  <a:pt x="1608" y="3924"/>
                  <a:pt x="1667" y="3924"/>
                </a:cubicBezTo>
                <a:lnTo>
                  <a:pt x="1687" y="3924"/>
                </a:lnTo>
                <a:cubicBezTo>
                  <a:pt x="1824" y="3924"/>
                  <a:pt x="1949" y="3906"/>
                  <a:pt x="2027" y="3846"/>
                </a:cubicBezTo>
                <a:cubicBezTo>
                  <a:pt x="2067" y="3815"/>
                  <a:pt x="2107" y="3784"/>
                  <a:pt x="2122" y="3729"/>
                </a:cubicBezTo>
                <a:cubicBezTo>
                  <a:pt x="2128" y="3708"/>
                  <a:pt x="2171" y="3567"/>
                  <a:pt x="2171" y="3566"/>
                </a:cubicBezTo>
                <a:lnTo>
                  <a:pt x="2171" y="3552"/>
                </a:lnTo>
                <a:cubicBezTo>
                  <a:pt x="2171" y="3470"/>
                  <a:pt x="2087" y="3499"/>
                  <a:pt x="2066" y="3372"/>
                </a:cubicBezTo>
                <a:cubicBezTo>
                  <a:pt x="2055" y="3300"/>
                  <a:pt x="1972" y="3199"/>
                  <a:pt x="1972" y="3181"/>
                </a:cubicBezTo>
                <a:lnTo>
                  <a:pt x="1972" y="3155"/>
                </a:lnTo>
                <a:cubicBezTo>
                  <a:pt x="1972" y="3119"/>
                  <a:pt x="2007" y="3101"/>
                  <a:pt x="2025" y="3075"/>
                </a:cubicBezTo>
                <a:cubicBezTo>
                  <a:pt x="2042" y="3051"/>
                  <a:pt x="2065" y="3019"/>
                  <a:pt x="2083" y="2994"/>
                </a:cubicBezTo>
                <a:cubicBezTo>
                  <a:pt x="2131" y="2931"/>
                  <a:pt x="2174" y="2911"/>
                  <a:pt x="2225" y="2858"/>
                </a:cubicBezTo>
                <a:cubicBezTo>
                  <a:pt x="2270" y="2813"/>
                  <a:pt x="2338" y="2779"/>
                  <a:pt x="2376" y="2737"/>
                </a:cubicBezTo>
                <a:cubicBezTo>
                  <a:pt x="2402" y="2708"/>
                  <a:pt x="2395" y="2686"/>
                  <a:pt x="2435" y="2656"/>
                </a:cubicBezTo>
                <a:cubicBezTo>
                  <a:pt x="2476" y="2625"/>
                  <a:pt x="2465" y="2614"/>
                  <a:pt x="2495" y="2578"/>
                </a:cubicBezTo>
                <a:cubicBezTo>
                  <a:pt x="2417" y="2429"/>
                  <a:pt x="2338" y="2390"/>
                  <a:pt x="2138" y="2366"/>
                </a:cubicBezTo>
                <a:cubicBezTo>
                  <a:pt x="2063" y="2357"/>
                  <a:pt x="2066" y="2381"/>
                  <a:pt x="2026" y="2379"/>
                </a:cubicBezTo>
                <a:cubicBezTo>
                  <a:pt x="1980" y="2377"/>
                  <a:pt x="1946" y="2361"/>
                  <a:pt x="1900" y="2374"/>
                </a:cubicBezTo>
                <a:cubicBezTo>
                  <a:pt x="1843" y="2389"/>
                  <a:pt x="1839" y="2465"/>
                  <a:pt x="1760" y="2519"/>
                </a:cubicBezTo>
                <a:cubicBezTo>
                  <a:pt x="1728" y="2470"/>
                  <a:pt x="1707" y="2485"/>
                  <a:pt x="1707" y="2393"/>
                </a:cubicBezTo>
                <a:cubicBezTo>
                  <a:pt x="1707" y="2369"/>
                  <a:pt x="1711" y="2322"/>
                  <a:pt x="1705" y="2302"/>
                </a:cubicBezTo>
                <a:cubicBezTo>
                  <a:pt x="1699" y="2284"/>
                  <a:pt x="1674" y="2263"/>
                  <a:pt x="1674" y="2240"/>
                </a:cubicBezTo>
                <a:cubicBezTo>
                  <a:pt x="1674" y="2196"/>
                  <a:pt x="1774" y="2150"/>
                  <a:pt x="1809" y="2124"/>
                </a:cubicBezTo>
                <a:cubicBezTo>
                  <a:pt x="1863" y="2084"/>
                  <a:pt x="1873" y="2049"/>
                  <a:pt x="1949" y="2011"/>
                </a:cubicBezTo>
                <a:cubicBezTo>
                  <a:pt x="2020" y="1975"/>
                  <a:pt x="2046" y="1966"/>
                  <a:pt x="2100" y="1910"/>
                </a:cubicBezTo>
                <a:cubicBezTo>
                  <a:pt x="2121" y="1888"/>
                  <a:pt x="2234" y="1823"/>
                  <a:pt x="2270" y="1823"/>
                </a:cubicBezTo>
                <a:lnTo>
                  <a:pt x="2310" y="1823"/>
                </a:lnTo>
                <a:cubicBezTo>
                  <a:pt x="2338" y="1823"/>
                  <a:pt x="2408" y="1929"/>
                  <a:pt x="2431" y="1953"/>
                </a:cubicBezTo>
                <a:cubicBezTo>
                  <a:pt x="2464" y="1989"/>
                  <a:pt x="2513" y="2053"/>
                  <a:pt x="2543" y="2093"/>
                </a:cubicBezTo>
                <a:cubicBezTo>
                  <a:pt x="2564" y="2120"/>
                  <a:pt x="2727" y="2402"/>
                  <a:pt x="2727" y="2419"/>
                </a:cubicBezTo>
                <a:lnTo>
                  <a:pt x="2727" y="2439"/>
                </a:lnTo>
                <a:cubicBezTo>
                  <a:pt x="2727" y="2469"/>
                  <a:pt x="2675" y="2564"/>
                  <a:pt x="2660" y="2590"/>
                </a:cubicBezTo>
                <a:cubicBezTo>
                  <a:pt x="2639" y="2626"/>
                  <a:pt x="2634" y="2613"/>
                  <a:pt x="2621" y="2664"/>
                </a:cubicBezTo>
                <a:cubicBezTo>
                  <a:pt x="2607" y="2721"/>
                  <a:pt x="2601" y="2703"/>
                  <a:pt x="2581" y="2737"/>
                </a:cubicBezTo>
                <a:cubicBezTo>
                  <a:pt x="2568" y="2761"/>
                  <a:pt x="2570" y="2791"/>
                  <a:pt x="2557" y="2819"/>
                </a:cubicBezTo>
                <a:cubicBezTo>
                  <a:pt x="2544" y="2849"/>
                  <a:pt x="2529" y="2859"/>
                  <a:pt x="2519" y="2893"/>
                </a:cubicBezTo>
                <a:cubicBezTo>
                  <a:pt x="2502" y="2955"/>
                  <a:pt x="2509" y="3034"/>
                  <a:pt x="2509" y="3095"/>
                </a:cubicBezTo>
                <a:cubicBezTo>
                  <a:pt x="2509" y="3153"/>
                  <a:pt x="2482" y="3161"/>
                  <a:pt x="2472" y="3212"/>
                </a:cubicBezTo>
                <a:cubicBezTo>
                  <a:pt x="2465" y="3251"/>
                  <a:pt x="2497" y="3294"/>
                  <a:pt x="2520" y="3309"/>
                </a:cubicBezTo>
                <a:cubicBezTo>
                  <a:pt x="2570" y="3341"/>
                  <a:pt x="2671" y="3393"/>
                  <a:pt x="2747" y="3393"/>
                </a:cubicBezTo>
                <a:cubicBezTo>
                  <a:pt x="2812" y="3393"/>
                  <a:pt x="2835" y="3359"/>
                  <a:pt x="2856" y="3310"/>
                </a:cubicBezTo>
                <a:cubicBezTo>
                  <a:pt x="2868" y="3281"/>
                  <a:pt x="2884" y="3277"/>
                  <a:pt x="2901" y="3256"/>
                </a:cubicBezTo>
                <a:cubicBezTo>
                  <a:pt x="2920" y="3231"/>
                  <a:pt x="2917" y="3214"/>
                  <a:pt x="2929" y="3184"/>
                </a:cubicBezTo>
                <a:cubicBezTo>
                  <a:pt x="2959" y="3108"/>
                  <a:pt x="2995" y="2943"/>
                  <a:pt x="3085" y="2943"/>
                </a:cubicBezTo>
                <a:cubicBezTo>
                  <a:pt x="3103" y="2943"/>
                  <a:pt x="3234" y="3147"/>
                  <a:pt x="3256" y="3176"/>
                </a:cubicBezTo>
                <a:cubicBezTo>
                  <a:pt x="3275" y="3200"/>
                  <a:pt x="3288" y="3205"/>
                  <a:pt x="3311" y="3221"/>
                </a:cubicBezTo>
                <a:cubicBezTo>
                  <a:pt x="3333" y="3236"/>
                  <a:pt x="3337" y="3256"/>
                  <a:pt x="3355" y="3276"/>
                </a:cubicBezTo>
                <a:cubicBezTo>
                  <a:pt x="3386" y="3310"/>
                  <a:pt x="3372" y="3298"/>
                  <a:pt x="3392" y="3338"/>
                </a:cubicBezTo>
                <a:cubicBezTo>
                  <a:pt x="3408" y="3372"/>
                  <a:pt x="3423" y="3369"/>
                  <a:pt x="3442" y="3395"/>
                </a:cubicBezTo>
                <a:cubicBezTo>
                  <a:pt x="3498" y="3472"/>
                  <a:pt x="3573" y="3527"/>
                  <a:pt x="3620" y="3621"/>
                </a:cubicBezTo>
                <a:cubicBezTo>
                  <a:pt x="3651" y="3686"/>
                  <a:pt x="3755" y="3789"/>
                  <a:pt x="3809" y="3836"/>
                </a:cubicBezTo>
                <a:cubicBezTo>
                  <a:pt x="3821" y="3847"/>
                  <a:pt x="3866" y="3927"/>
                  <a:pt x="3889" y="3955"/>
                </a:cubicBezTo>
                <a:cubicBezTo>
                  <a:pt x="3920" y="3993"/>
                  <a:pt x="3961" y="4021"/>
                  <a:pt x="3986" y="4063"/>
                </a:cubicBezTo>
                <a:cubicBezTo>
                  <a:pt x="4042" y="4153"/>
                  <a:pt x="4106" y="4181"/>
                  <a:pt x="4155" y="4298"/>
                </a:cubicBezTo>
                <a:cubicBezTo>
                  <a:pt x="4193" y="4392"/>
                  <a:pt x="4272" y="4457"/>
                  <a:pt x="4323" y="4534"/>
                </a:cubicBezTo>
                <a:cubicBezTo>
                  <a:pt x="4394" y="4642"/>
                  <a:pt x="4432" y="4666"/>
                  <a:pt x="4523" y="4745"/>
                </a:cubicBezTo>
                <a:cubicBezTo>
                  <a:pt x="4564" y="4726"/>
                  <a:pt x="4635" y="4703"/>
                  <a:pt x="4662" y="4672"/>
                </a:cubicBezTo>
                <a:cubicBezTo>
                  <a:pt x="4683" y="4649"/>
                  <a:pt x="4700" y="4650"/>
                  <a:pt x="4719" y="4623"/>
                </a:cubicBezTo>
                <a:cubicBezTo>
                  <a:pt x="4730" y="4609"/>
                  <a:pt x="4758" y="4574"/>
                  <a:pt x="4768" y="4566"/>
                </a:cubicBezTo>
                <a:cubicBezTo>
                  <a:pt x="4753" y="4534"/>
                  <a:pt x="4771" y="4515"/>
                  <a:pt x="4751" y="4478"/>
                </a:cubicBezTo>
                <a:cubicBezTo>
                  <a:pt x="4736" y="4451"/>
                  <a:pt x="4726" y="4433"/>
                  <a:pt x="4711" y="4405"/>
                </a:cubicBezTo>
                <a:cubicBezTo>
                  <a:pt x="4692" y="4370"/>
                  <a:pt x="4630" y="4340"/>
                  <a:pt x="4610" y="4287"/>
                </a:cubicBezTo>
                <a:cubicBezTo>
                  <a:pt x="4594" y="4244"/>
                  <a:pt x="4585" y="4257"/>
                  <a:pt x="4567" y="4224"/>
                </a:cubicBezTo>
                <a:cubicBezTo>
                  <a:pt x="4550" y="4194"/>
                  <a:pt x="4554" y="4171"/>
                  <a:pt x="4531" y="4147"/>
                </a:cubicBezTo>
                <a:cubicBezTo>
                  <a:pt x="4507" y="4120"/>
                  <a:pt x="4448" y="4054"/>
                  <a:pt x="4424" y="4036"/>
                </a:cubicBezTo>
                <a:cubicBezTo>
                  <a:pt x="4358" y="3990"/>
                  <a:pt x="4305" y="3844"/>
                  <a:pt x="4254" y="3768"/>
                </a:cubicBezTo>
                <a:cubicBezTo>
                  <a:pt x="4218" y="3715"/>
                  <a:pt x="4205" y="3690"/>
                  <a:pt x="4164" y="3640"/>
                </a:cubicBezTo>
                <a:cubicBezTo>
                  <a:pt x="4139" y="3612"/>
                  <a:pt x="4133" y="3617"/>
                  <a:pt x="4114" y="3577"/>
                </a:cubicBezTo>
                <a:cubicBezTo>
                  <a:pt x="4094" y="3532"/>
                  <a:pt x="4111" y="3542"/>
                  <a:pt x="4078" y="3501"/>
                </a:cubicBezTo>
                <a:cubicBezTo>
                  <a:pt x="4057" y="3475"/>
                  <a:pt x="4051" y="3468"/>
                  <a:pt x="4045" y="3427"/>
                </a:cubicBezTo>
                <a:cubicBezTo>
                  <a:pt x="4039" y="3385"/>
                  <a:pt x="4020" y="3388"/>
                  <a:pt x="4002" y="3358"/>
                </a:cubicBezTo>
                <a:cubicBezTo>
                  <a:pt x="3957" y="3284"/>
                  <a:pt x="3914" y="3274"/>
                  <a:pt x="3896" y="3245"/>
                </a:cubicBezTo>
                <a:cubicBezTo>
                  <a:pt x="3882" y="3224"/>
                  <a:pt x="3884" y="3192"/>
                  <a:pt x="3869" y="3166"/>
                </a:cubicBezTo>
                <a:cubicBezTo>
                  <a:pt x="3855" y="3139"/>
                  <a:pt x="3845" y="3120"/>
                  <a:pt x="3830" y="3093"/>
                </a:cubicBezTo>
                <a:cubicBezTo>
                  <a:pt x="3804" y="3046"/>
                  <a:pt x="3755" y="3004"/>
                  <a:pt x="3732" y="2965"/>
                </a:cubicBezTo>
                <a:cubicBezTo>
                  <a:pt x="3720" y="2944"/>
                  <a:pt x="3660" y="2833"/>
                  <a:pt x="3653" y="2825"/>
                </a:cubicBezTo>
                <a:cubicBezTo>
                  <a:pt x="3637" y="2806"/>
                  <a:pt x="3561" y="2748"/>
                  <a:pt x="3534" y="2726"/>
                </a:cubicBezTo>
                <a:cubicBezTo>
                  <a:pt x="3511" y="2706"/>
                  <a:pt x="3350" y="2487"/>
                  <a:pt x="3350" y="2465"/>
                </a:cubicBezTo>
                <a:lnTo>
                  <a:pt x="3350" y="2459"/>
                </a:lnTo>
                <a:cubicBezTo>
                  <a:pt x="3350" y="2327"/>
                  <a:pt x="3735" y="1997"/>
                  <a:pt x="3735" y="1909"/>
                </a:cubicBezTo>
                <a:cubicBezTo>
                  <a:pt x="3735" y="1867"/>
                  <a:pt x="3618" y="1738"/>
                  <a:pt x="3589" y="1717"/>
                </a:cubicBezTo>
                <a:cubicBezTo>
                  <a:pt x="3531" y="1674"/>
                  <a:pt x="3474" y="1591"/>
                  <a:pt x="3377" y="1591"/>
                </a:cubicBezTo>
                <a:cubicBezTo>
                  <a:pt x="3316" y="1591"/>
                  <a:pt x="3173" y="1657"/>
                  <a:pt x="3140" y="1685"/>
                </a:cubicBezTo>
                <a:cubicBezTo>
                  <a:pt x="3087" y="1729"/>
                  <a:pt x="3018" y="1836"/>
                  <a:pt x="2979" y="1862"/>
                </a:cubicBezTo>
                <a:cubicBezTo>
                  <a:pt x="2932" y="1837"/>
                  <a:pt x="2877" y="1767"/>
                  <a:pt x="2846" y="1723"/>
                </a:cubicBezTo>
                <a:cubicBezTo>
                  <a:pt x="2811" y="1673"/>
                  <a:pt x="2748" y="1610"/>
                  <a:pt x="2781" y="1538"/>
                </a:cubicBezTo>
                <a:cubicBezTo>
                  <a:pt x="2793" y="1513"/>
                  <a:pt x="2906" y="1437"/>
                  <a:pt x="2940" y="1426"/>
                </a:cubicBezTo>
                <a:cubicBezTo>
                  <a:pt x="3006" y="1404"/>
                  <a:pt x="3087" y="1438"/>
                  <a:pt x="3178" y="1438"/>
                </a:cubicBezTo>
                <a:lnTo>
                  <a:pt x="3191" y="1438"/>
                </a:lnTo>
                <a:cubicBezTo>
                  <a:pt x="3210" y="1438"/>
                  <a:pt x="3311" y="1376"/>
                  <a:pt x="3319" y="1367"/>
                </a:cubicBezTo>
                <a:cubicBezTo>
                  <a:pt x="3343" y="1338"/>
                  <a:pt x="3361" y="1252"/>
                  <a:pt x="3351" y="1205"/>
                </a:cubicBezTo>
                <a:cubicBezTo>
                  <a:pt x="3338" y="1148"/>
                  <a:pt x="3185" y="1030"/>
                  <a:pt x="3129" y="1016"/>
                </a:cubicBezTo>
                <a:cubicBezTo>
                  <a:pt x="3067" y="1002"/>
                  <a:pt x="3037" y="1029"/>
                  <a:pt x="2977" y="1045"/>
                </a:cubicBezTo>
                <a:cubicBezTo>
                  <a:pt x="2914" y="1060"/>
                  <a:pt x="2845" y="1044"/>
                  <a:pt x="2791" y="1064"/>
                </a:cubicBezTo>
                <a:cubicBezTo>
                  <a:pt x="2714" y="1092"/>
                  <a:pt x="2655" y="1192"/>
                  <a:pt x="2535" y="1220"/>
                </a:cubicBezTo>
                <a:cubicBezTo>
                  <a:pt x="2504" y="1199"/>
                  <a:pt x="2434" y="1097"/>
                  <a:pt x="2405" y="1059"/>
                </a:cubicBezTo>
                <a:cubicBezTo>
                  <a:pt x="2354" y="993"/>
                  <a:pt x="2352" y="943"/>
                  <a:pt x="2299" y="872"/>
                </a:cubicBezTo>
                <a:cubicBezTo>
                  <a:pt x="2237" y="788"/>
                  <a:pt x="2240" y="785"/>
                  <a:pt x="2127" y="753"/>
                </a:cubicBezTo>
                <a:cubicBezTo>
                  <a:pt x="2067" y="736"/>
                  <a:pt x="1933" y="708"/>
                  <a:pt x="1875" y="739"/>
                </a:cubicBezTo>
                <a:cubicBezTo>
                  <a:pt x="1633" y="870"/>
                  <a:pt x="1755" y="902"/>
                  <a:pt x="1861" y="1059"/>
                </a:cubicBezTo>
                <a:cubicBezTo>
                  <a:pt x="1900" y="1118"/>
                  <a:pt x="1935" y="1180"/>
                  <a:pt x="1972" y="1239"/>
                </a:cubicBezTo>
                <a:cubicBezTo>
                  <a:pt x="1994" y="1275"/>
                  <a:pt x="2071" y="1393"/>
                  <a:pt x="2071" y="1438"/>
                </a:cubicBezTo>
                <a:close/>
                <a:moveTo>
                  <a:pt x="4019" y="1697"/>
                </a:moveTo>
                <a:lnTo>
                  <a:pt x="4072" y="2134"/>
                </a:lnTo>
                <a:cubicBezTo>
                  <a:pt x="4113" y="2195"/>
                  <a:pt x="4136" y="2325"/>
                  <a:pt x="4154" y="2411"/>
                </a:cubicBezTo>
                <a:cubicBezTo>
                  <a:pt x="4180" y="2541"/>
                  <a:pt x="4183" y="2584"/>
                  <a:pt x="4229" y="2700"/>
                </a:cubicBezTo>
                <a:cubicBezTo>
                  <a:pt x="4264" y="2786"/>
                  <a:pt x="4300" y="2869"/>
                  <a:pt x="4333" y="2954"/>
                </a:cubicBezTo>
                <a:cubicBezTo>
                  <a:pt x="4363" y="3029"/>
                  <a:pt x="4352" y="3012"/>
                  <a:pt x="4391" y="3075"/>
                </a:cubicBezTo>
                <a:cubicBezTo>
                  <a:pt x="4403" y="3095"/>
                  <a:pt x="4420" y="3105"/>
                  <a:pt x="4432" y="3127"/>
                </a:cubicBezTo>
                <a:cubicBezTo>
                  <a:pt x="4444" y="3149"/>
                  <a:pt x="4445" y="3172"/>
                  <a:pt x="4458" y="3193"/>
                </a:cubicBezTo>
                <a:cubicBezTo>
                  <a:pt x="4512" y="3282"/>
                  <a:pt x="4520" y="3355"/>
                  <a:pt x="4565" y="3444"/>
                </a:cubicBezTo>
                <a:cubicBezTo>
                  <a:pt x="4576" y="3466"/>
                  <a:pt x="4589" y="3474"/>
                  <a:pt x="4600" y="3496"/>
                </a:cubicBezTo>
                <a:cubicBezTo>
                  <a:pt x="4611" y="3518"/>
                  <a:pt x="4615" y="3542"/>
                  <a:pt x="4628" y="3560"/>
                </a:cubicBezTo>
                <a:cubicBezTo>
                  <a:pt x="4659" y="3604"/>
                  <a:pt x="4664" y="3630"/>
                  <a:pt x="4700" y="3673"/>
                </a:cubicBezTo>
                <a:cubicBezTo>
                  <a:pt x="4713" y="3689"/>
                  <a:pt x="4768" y="3765"/>
                  <a:pt x="4774" y="3778"/>
                </a:cubicBezTo>
                <a:cubicBezTo>
                  <a:pt x="4784" y="3800"/>
                  <a:pt x="4781" y="3832"/>
                  <a:pt x="4793" y="3852"/>
                </a:cubicBezTo>
                <a:cubicBezTo>
                  <a:pt x="4799" y="3861"/>
                  <a:pt x="4824" y="3889"/>
                  <a:pt x="4834" y="3904"/>
                </a:cubicBezTo>
                <a:cubicBezTo>
                  <a:pt x="4900" y="3997"/>
                  <a:pt x="4959" y="3990"/>
                  <a:pt x="5088" y="3991"/>
                </a:cubicBezTo>
                <a:lnTo>
                  <a:pt x="5124" y="3956"/>
                </a:lnTo>
                <a:lnTo>
                  <a:pt x="5133" y="3904"/>
                </a:lnTo>
                <a:cubicBezTo>
                  <a:pt x="5144" y="3835"/>
                  <a:pt x="5017" y="3639"/>
                  <a:pt x="4989" y="3556"/>
                </a:cubicBezTo>
                <a:cubicBezTo>
                  <a:pt x="4977" y="3520"/>
                  <a:pt x="4962" y="3510"/>
                  <a:pt x="4947" y="3480"/>
                </a:cubicBezTo>
                <a:cubicBezTo>
                  <a:pt x="4933" y="3452"/>
                  <a:pt x="4926" y="3420"/>
                  <a:pt x="4912" y="3389"/>
                </a:cubicBezTo>
                <a:cubicBezTo>
                  <a:pt x="4879" y="3318"/>
                  <a:pt x="4890" y="3266"/>
                  <a:pt x="4836" y="3213"/>
                </a:cubicBezTo>
                <a:cubicBezTo>
                  <a:pt x="4806" y="3183"/>
                  <a:pt x="4734" y="3121"/>
                  <a:pt x="4721" y="3083"/>
                </a:cubicBezTo>
                <a:cubicBezTo>
                  <a:pt x="4685" y="2984"/>
                  <a:pt x="4727" y="2960"/>
                  <a:pt x="4766" y="2907"/>
                </a:cubicBezTo>
                <a:cubicBezTo>
                  <a:pt x="4808" y="2850"/>
                  <a:pt x="4835" y="2828"/>
                  <a:pt x="4886" y="2782"/>
                </a:cubicBezTo>
                <a:cubicBezTo>
                  <a:pt x="4902" y="2767"/>
                  <a:pt x="4938" y="2734"/>
                  <a:pt x="4952" y="2723"/>
                </a:cubicBezTo>
                <a:cubicBezTo>
                  <a:pt x="4974" y="2706"/>
                  <a:pt x="5008" y="2672"/>
                  <a:pt x="5020" y="2664"/>
                </a:cubicBezTo>
                <a:cubicBezTo>
                  <a:pt x="5133" y="2674"/>
                  <a:pt x="5121" y="2820"/>
                  <a:pt x="5155" y="2914"/>
                </a:cubicBezTo>
                <a:cubicBezTo>
                  <a:pt x="5166" y="2944"/>
                  <a:pt x="5218" y="2992"/>
                  <a:pt x="5241" y="3019"/>
                </a:cubicBezTo>
                <a:cubicBezTo>
                  <a:pt x="5270" y="3052"/>
                  <a:pt x="5333" y="3062"/>
                  <a:pt x="5391" y="3062"/>
                </a:cubicBezTo>
                <a:cubicBezTo>
                  <a:pt x="5488" y="3062"/>
                  <a:pt x="5469" y="3008"/>
                  <a:pt x="5517" y="2976"/>
                </a:cubicBezTo>
                <a:lnTo>
                  <a:pt x="5577" y="2976"/>
                </a:lnTo>
                <a:cubicBezTo>
                  <a:pt x="5623" y="2907"/>
                  <a:pt x="5578" y="2885"/>
                  <a:pt x="5602" y="2809"/>
                </a:cubicBezTo>
                <a:cubicBezTo>
                  <a:pt x="5621" y="2752"/>
                  <a:pt x="5585" y="2688"/>
                  <a:pt x="5566" y="2642"/>
                </a:cubicBezTo>
                <a:cubicBezTo>
                  <a:pt x="5534" y="2562"/>
                  <a:pt x="5559" y="2559"/>
                  <a:pt x="5489" y="2500"/>
                </a:cubicBezTo>
                <a:cubicBezTo>
                  <a:pt x="5460" y="2476"/>
                  <a:pt x="5447" y="2488"/>
                  <a:pt x="5431" y="2445"/>
                </a:cubicBezTo>
                <a:cubicBezTo>
                  <a:pt x="5409" y="2385"/>
                  <a:pt x="5422" y="2416"/>
                  <a:pt x="5388" y="2375"/>
                </a:cubicBezTo>
                <a:cubicBezTo>
                  <a:pt x="5366" y="2348"/>
                  <a:pt x="5335" y="2262"/>
                  <a:pt x="5325" y="2220"/>
                </a:cubicBezTo>
                <a:cubicBezTo>
                  <a:pt x="5305" y="2140"/>
                  <a:pt x="5269" y="2194"/>
                  <a:pt x="5258" y="2061"/>
                </a:cubicBezTo>
                <a:cubicBezTo>
                  <a:pt x="5255" y="2016"/>
                  <a:pt x="5228" y="1955"/>
                  <a:pt x="5217" y="1884"/>
                </a:cubicBezTo>
                <a:cubicBezTo>
                  <a:pt x="5210" y="1838"/>
                  <a:pt x="5179" y="1726"/>
                  <a:pt x="5179" y="1697"/>
                </a:cubicBezTo>
                <a:cubicBezTo>
                  <a:pt x="5179" y="1658"/>
                  <a:pt x="5206" y="1612"/>
                  <a:pt x="5206" y="1571"/>
                </a:cubicBezTo>
                <a:cubicBezTo>
                  <a:pt x="5206" y="1511"/>
                  <a:pt x="5177" y="1415"/>
                  <a:pt x="5150" y="1381"/>
                </a:cubicBezTo>
                <a:cubicBezTo>
                  <a:pt x="5131" y="1357"/>
                  <a:pt x="5041" y="1279"/>
                  <a:pt x="5007" y="1279"/>
                </a:cubicBezTo>
                <a:lnTo>
                  <a:pt x="4941" y="1279"/>
                </a:lnTo>
                <a:cubicBezTo>
                  <a:pt x="4890" y="1279"/>
                  <a:pt x="4867" y="1311"/>
                  <a:pt x="4818" y="1322"/>
                </a:cubicBezTo>
                <a:cubicBezTo>
                  <a:pt x="4759" y="1335"/>
                  <a:pt x="4733" y="1323"/>
                  <a:pt x="4680" y="1350"/>
                </a:cubicBezTo>
                <a:cubicBezTo>
                  <a:pt x="4655" y="1362"/>
                  <a:pt x="4581" y="1391"/>
                  <a:pt x="4568" y="1403"/>
                </a:cubicBezTo>
                <a:cubicBezTo>
                  <a:pt x="4525" y="1443"/>
                  <a:pt x="4503" y="1439"/>
                  <a:pt x="4462" y="1470"/>
                </a:cubicBezTo>
                <a:cubicBezTo>
                  <a:pt x="4441" y="1486"/>
                  <a:pt x="4279" y="1592"/>
                  <a:pt x="4260" y="1600"/>
                </a:cubicBezTo>
                <a:cubicBezTo>
                  <a:pt x="4154" y="1645"/>
                  <a:pt x="4097" y="1581"/>
                  <a:pt x="4019" y="1697"/>
                </a:cubicBezTo>
                <a:close/>
                <a:moveTo>
                  <a:pt x="3754" y="80"/>
                </a:moveTo>
                <a:cubicBezTo>
                  <a:pt x="3742" y="88"/>
                  <a:pt x="3696" y="130"/>
                  <a:pt x="3697" y="146"/>
                </a:cubicBezTo>
                <a:lnTo>
                  <a:pt x="3675" y="563"/>
                </a:lnTo>
                <a:lnTo>
                  <a:pt x="3655" y="1041"/>
                </a:lnTo>
                <a:cubicBezTo>
                  <a:pt x="3653" y="1087"/>
                  <a:pt x="3664" y="1094"/>
                  <a:pt x="3654" y="1152"/>
                </a:cubicBezTo>
                <a:cubicBezTo>
                  <a:pt x="3650" y="1176"/>
                  <a:pt x="3624" y="1221"/>
                  <a:pt x="3633" y="1256"/>
                </a:cubicBezTo>
                <a:cubicBezTo>
                  <a:pt x="3652" y="1326"/>
                  <a:pt x="3686" y="1372"/>
                  <a:pt x="3756" y="1391"/>
                </a:cubicBezTo>
                <a:cubicBezTo>
                  <a:pt x="3900" y="1429"/>
                  <a:pt x="4029" y="1472"/>
                  <a:pt x="4187" y="1440"/>
                </a:cubicBezTo>
                <a:cubicBezTo>
                  <a:pt x="4256" y="1426"/>
                  <a:pt x="4313" y="1392"/>
                  <a:pt x="4361" y="1356"/>
                </a:cubicBezTo>
                <a:cubicBezTo>
                  <a:pt x="4407" y="1321"/>
                  <a:pt x="4470" y="1289"/>
                  <a:pt x="4519" y="1255"/>
                </a:cubicBezTo>
                <a:cubicBezTo>
                  <a:pt x="4553" y="1232"/>
                  <a:pt x="4560" y="1227"/>
                  <a:pt x="4608" y="1218"/>
                </a:cubicBezTo>
                <a:cubicBezTo>
                  <a:pt x="4660" y="1208"/>
                  <a:pt x="4658" y="1188"/>
                  <a:pt x="4698" y="1176"/>
                </a:cubicBezTo>
                <a:cubicBezTo>
                  <a:pt x="4743" y="1162"/>
                  <a:pt x="4762" y="1170"/>
                  <a:pt x="4801" y="1180"/>
                </a:cubicBezTo>
                <a:cubicBezTo>
                  <a:pt x="4877" y="1199"/>
                  <a:pt x="4848" y="1180"/>
                  <a:pt x="4907" y="1180"/>
                </a:cubicBezTo>
                <a:lnTo>
                  <a:pt x="4914" y="1180"/>
                </a:lnTo>
                <a:cubicBezTo>
                  <a:pt x="4945" y="1180"/>
                  <a:pt x="4964" y="1206"/>
                  <a:pt x="5020" y="1206"/>
                </a:cubicBezTo>
                <a:lnTo>
                  <a:pt x="5066" y="1206"/>
                </a:lnTo>
                <a:cubicBezTo>
                  <a:pt x="5118" y="1206"/>
                  <a:pt x="5164" y="1153"/>
                  <a:pt x="5186" y="1120"/>
                </a:cubicBezTo>
                <a:cubicBezTo>
                  <a:pt x="5303" y="1176"/>
                  <a:pt x="5240" y="1222"/>
                  <a:pt x="5336" y="1268"/>
                </a:cubicBezTo>
                <a:cubicBezTo>
                  <a:pt x="5415" y="1307"/>
                  <a:pt x="5460" y="1332"/>
                  <a:pt x="5577" y="1332"/>
                </a:cubicBezTo>
                <a:lnTo>
                  <a:pt x="5736" y="1332"/>
                </a:lnTo>
                <a:cubicBezTo>
                  <a:pt x="5779" y="1332"/>
                  <a:pt x="6020" y="1214"/>
                  <a:pt x="6056" y="1189"/>
                </a:cubicBezTo>
                <a:cubicBezTo>
                  <a:pt x="6153" y="1123"/>
                  <a:pt x="6303" y="1115"/>
                  <a:pt x="6261" y="946"/>
                </a:cubicBezTo>
                <a:cubicBezTo>
                  <a:pt x="6246" y="888"/>
                  <a:pt x="6258" y="802"/>
                  <a:pt x="6163" y="818"/>
                </a:cubicBezTo>
                <a:cubicBezTo>
                  <a:pt x="6088" y="830"/>
                  <a:pt x="6048" y="854"/>
                  <a:pt x="5982" y="870"/>
                </a:cubicBezTo>
                <a:cubicBezTo>
                  <a:pt x="5890" y="892"/>
                  <a:pt x="5887" y="878"/>
                  <a:pt x="5804" y="924"/>
                </a:cubicBezTo>
                <a:cubicBezTo>
                  <a:pt x="5765" y="945"/>
                  <a:pt x="5683" y="988"/>
                  <a:pt x="5630" y="988"/>
                </a:cubicBezTo>
                <a:cubicBezTo>
                  <a:pt x="5594" y="988"/>
                  <a:pt x="5595" y="938"/>
                  <a:pt x="5583" y="915"/>
                </a:cubicBezTo>
                <a:cubicBezTo>
                  <a:pt x="5680" y="850"/>
                  <a:pt x="5790" y="779"/>
                  <a:pt x="5860" y="688"/>
                </a:cubicBezTo>
                <a:cubicBezTo>
                  <a:pt x="5880" y="663"/>
                  <a:pt x="5961" y="594"/>
                  <a:pt x="5991" y="567"/>
                </a:cubicBezTo>
                <a:cubicBezTo>
                  <a:pt x="6040" y="524"/>
                  <a:pt x="6113" y="513"/>
                  <a:pt x="6113" y="431"/>
                </a:cubicBezTo>
                <a:cubicBezTo>
                  <a:pt x="6113" y="404"/>
                  <a:pt x="6068" y="391"/>
                  <a:pt x="6054" y="365"/>
                </a:cubicBezTo>
                <a:cubicBezTo>
                  <a:pt x="6036" y="333"/>
                  <a:pt x="6041" y="306"/>
                  <a:pt x="5998" y="294"/>
                </a:cubicBezTo>
                <a:cubicBezTo>
                  <a:pt x="5927" y="274"/>
                  <a:pt x="5863" y="315"/>
                  <a:pt x="5823" y="353"/>
                </a:cubicBezTo>
                <a:cubicBezTo>
                  <a:pt x="5799" y="376"/>
                  <a:pt x="5711" y="438"/>
                  <a:pt x="5679" y="460"/>
                </a:cubicBezTo>
                <a:cubicBezTo>
                  <a:pt x="5641" y="485"/>
                  <a:pt x="5581" y="563"/>
                  <a:pt x="5524" y="563"/>
                </a:cubicBezTo>
                <a:cubicBezTo>
                  <a:pt x="5447" y="563"/>
                  <a:pt x="5515" y="418"/>
                  <a:pt x="5382" y="347"/>
                </a:cubicBezTo>
                <a:cubicBezTo>
                  <a:pt x="5282" y="293"/>
                  <a:pt x="5183" y="363"/>
                  <a:pt x="5113" y="398"/>
                </a:cubicBezTo>
                <a:cubicBezTo>
                  <a:pt x="4941" y="483"/>
                  <a:pt x="5251" y="762"/>
                  <a:pt x="5139" y="928"/>
                </a:cubicBezTo>
                <a:cubicBezTo>
                  <a:pt x="5095" y="898"/>
                  <a:pt x="5016" y="765"/>
                  <a:pt x="4996" y="706"/>
                </a:cubicBezTo>
                <a:cubicBezTo>
                  <a:pt x="4975" y="643"/>
                  <a:pt x="4989" y="625"/>
                  <a:pt x="4950" y="567"/>
                </a:cubicBezTo>
                <a:cubicBezTo>
                  <a:pt x="4918" y="521"/>
                  <a:pt x="4903" y="503"/>
                  <a:pt x="4867" y="464"/>
                </a:cubicBezTo>
                <a:cubicBezTo>
                  <a:pt x="4791" y="382"/>
                  <a:pt x="4703" y="409"/>
                  <a:pt x="4573" y="400"/>
                </a:cubicBezTo>
                <a:cubicBezTo>
                  <a:pt x="4475" y="393"/>
                  <a:pt x="4483" y="394"/>
                  <a:pt x="4424" y="431"/>
                </a:cubicBezTo>
                <a:cubicBezTo>
                  <a:pt x="4390" y="451"/>
                  <a:pt x="4338" y="479"/>
                  <a:pt x="4338" y="530"/>
                </a:cubicBezTo>
                <a:cubicBezTo>
                  <a:pt x="4338" y="557"/>
                  <a:pt x="4391" y="622"/>
                  <a:pt x="4408" y="658"/>
                </a:cubicBezTo>
                <a:cubicBezTo>
                  <a:pt x="4433" y="710"/>
                  <a:pt x="4449" y="747"/>
                  <a:pt x="4466" y="811"/>
                </a:cubicBezTo>
                <a:lnTo>
                  <a:pt x="4417" y="855"/>
                </a:lnTo>
                <a:cubicBezTo>
                  <a:pt x="4281" y="855"/>
                  <a:pt x="4240" y="935"/>
                  <a:pt x="4198" y="935"/>
                </a:cubicBezTo>
                <a:cubicBezTo>
                  <a:pt x="4153" y="935"/>
                  <a:pt x="4145" y="900"/>
                  <a:pt x="4145" y="855"/>
                </a:cubicBezTo>
                <a:lnTo>
                  <a:pt x="4145" y="842"/>
                </a:lnTo>
                <a:cubicBezTo>
                  <a:pt x="4145" y="786"/>
                  <a:pt x="4162" y="683"/>
                  <a:pt x="4165" y="616"/>
                </a:cubicBezTo>
                <a:cubicBezTo>
                  <a:pt x="4169" y="535"/>
                  <a:pt x="4212" y="502"/>
                  <a:pt x="4212" y="418"/>
                </a:cubicBezTo>
                <a:lnTo>
                  <a:pt x="4212" y="404"/>
                </a:lnTo>
                <a:cubicBezTo>
                  <a:pt x="4212" y="279"/>
                  <a:pt x="4194" y="317"/>
                  <a:pt x="4234" y="208"/>
                </a:cubicBezTo>
                <a:cubicBezTo>
                  <a:pt x="4263" y="129"/>
                  <a:pt x="4210" y="95"/>
                  <a:pt x="4154" y="71"/>
                </a:cubicBezTo>
                <a:cubicBezTo>
                  <a:pt x="4007" y="8"/>
                  <a:pt x="3914" y="80"/>
                  <a:pt x="3754" y="80"/>
                </a:cubicBezTo>
                <a:close/>
                <a:moveTo>
                  <a:pt x="6067" y="1398"/>
                </a:moveTo>
                <a:cubicBezTo>
                  <a:pt x="5919" y="1398"/>
                  <a:pt x="5973" y="1420"/>
                  <a:pt x="5904" y="1514"/>
                </a:cubicBezTo>
                <a:cubicBezTo>
                  <a:pt x="5866" y="1565"/>
                  <a:pt x="5830" y="1657"/>
                  <a:pt x="5749" y="1657"/>
                </a:cubicBezTo>
                <a:cubicBezTo>
                  <a:pt x="5733" y="1657"/>
                  <a:pt x="5722" y="1646"/>
                  <a:pt x="5722" y="1630"/>
                </a:cubicBezTo>
                <a:cubicBezTo>
                  <a:pt x="5722" y="1544"/>
                  <a:pt x="5755" y="1483"/>
                  <a:pt x="5689" y="1438"/>
                </a:cubicBezTo>
                <a:cubicBezTo>
                  <a:pt x="5618" y="1438"/>
                  <a:pt x="5524" y="1427"/>
                  <a:pt x="5466" y="1461"/>
                </a:cubicBezTo>
                <a:cubicBezTo>
                  <a:pt x="5413" y="1492"/>
                  <a:pt x="5325" y="1513"/>
                  <a:pt x="5325" y="1577"/>
                </a:cubicBezTo>
                <a:cubicBezTo>
                  <a:pt x="5325" y="1608"/>
                  <a:pt x="5355" y="1612"/>
                  <a:pt x="5365" y="1643"/>
                </a:cubicBezTo>
                <a:cubicBezTo>
                  <a:pt x="5374" y="1671"/>
                  <a:pt x="5369" y="1713"/>
                  <a:pt x="5371" y="1750"/>
                </a:cubicBezTo>
                <a:cubicBezTo>
                  <a:pt x="5373" y="1775"/>
                  <a:pt x="5380" y="1812"/>
                  <a:pt x="5385" y="1849"/>
                </a:cubicBezTo>
                <a:cubicBezTo>
                  <a:pt x="5389" y="1883"/>
                  <a:pt x="5413" y="1893"/>
                  <a:pt x="5424" y="1923"/>
                </a:cubicBezTo>
                <a:cubicBezTo>
                  <a:pt x="5435" y="1953"/>
                  <a:pt x="5435" y="1984"/>
                  <a:pt x="5444" y="2015"/>
                </a:cubicBezTo>
                <a:cubicBezTo>
                  <a:pt x="5454" y="2053"/>
                  <a:pt x="5469" y="2053"/>
                  <a:pt x="5479" y="2093"/>
                </a:cubicBezTo>
                <a:cubicBezTo>
                  <a:pt x="5500" y="2179"/>
                  <a:pt x="5495" y="2188"/>
                  <a:pt x="5537" y="2260"/>
                </a:cubicBezTo>
                <a:cubicBezTo>
                  <a:pt x="5578" y="2331"/>
                  <a:pt x="5648" y="2491"/>
                  <a:pt x="5709" y="2532"/>
                </a:cubicBezTo>
                <a:cubicBezTo>
                  <a:pt x="5801" y="2595"/>
                  <a:pt x="5999" y="2541"/>
                  <a:pt x="6083" y="2508"/>
                </a:cubicBezTo>
                <a:cubicBezTo>
                  <a:pt x="6169" y="2474"/>
                  <a:pt x="6155" y="2487"/>
                  <a:pt x="6221" y="2427"/>
                </a:cubicBezTo>
                <a:cubicBezTo>
                  <a:pt x="6256" y="2396"/>
                  <a:pt x="6303" y="2340"/>
                  <a:pt x="6334" y="2315"/>
                </a:cubicBezTo>
                <a:cubicBezTo>
                  <a:pt x="6374" y="2281"/>
                  <a:pt x="6418" y="2246"/>
                  <a:pt x="6459" y="2215"/>
                </a:cubicBezTo>
                <a:cubicBezTo>
                  <a:pt x="6489" y="2192"/>
                  <a:pt x="6528" y="2118"/>
                  <a:pt x="6553" y="2084"/>
                </a:cubicBezTo>
                <a:cubicBezTo>
                  <a:pt x="6591" y="2032"/>
                  <a:pt x="6779" y="1972"/>
                  <a:pt x="6732" y="1834"/>
                </a:cubicBezTo>
                <a:cubicBezTo>
                  <a:pt x="6716" y="1785"/>
                  <a:pt x="6665" y="1752"/>
                  <a:pt x="6631" y="1709"/>
                </a:cubicBezTo>
                <a:cubicBezTo>
                  <a:pt x="6594" y="1660"/>
                  <a:pt x="6540" y="1657"/>
                  <a:pt x="6458" y="1657"/>
                </a:cubicBezTo>
                <a:cubicBezTo>
                  <a:pt x="6418" y="1657"/>
                  <a:pt x="6352" y="1726"/>
                  <a:pt x="6327" y="1751"/>
                </a:cubicBezTo>
                <a:cubicBezTo>
                  <a:pt x="6284" y="1795"/>
                  <a:pt x="6231" y="1814"/>
                  <a:pt x="6195" y="1851"/>
                </a:cubicBezTo>
                <a:cubicBezTo>
                  <a:pt x="6130" y="1916"/>
                  <a:pt x="6143" y="1877"/>
                  <a:pt x="6087" y="1969"/>
                </a:cubicBezTo>
                <a:cubicBezTo>
                  <a:pt x="6068" y="2000"/>
                  <a:pt x="5994" y="2052"/>
                  <a:pt x="5961" y="2074"/>
                </a:cubicBezTo>
                <a:cubicBezTo>
                  <a:pt x="5915" y="2064"/>
                  <a:pt x="5927" y="2064"/>
                  <a:pt x="5908" y="2028"/>
                </a:cubicBezTo>
                <a:cubicBezTo>
                  <a:pt x="5919" y="2007"/>
                  <a:pt x="5990" y="1904"/>
                  <a:pt x="6006" y="1887"/>
                </a:cubicBezTo>
                <a:cubicBezTo>
                  <a:pt x="6048" y="1842"/>
                  <a:pt x="6060" y="1807"/>
                  <a:pt x="6112" y="1755"/>
                </a:cubicBezTo>
                <a:cubicBezTo>
                  <a:pt x="6154" y="1712"/>
                  <a:pt x="6173" y="1664"/>
                  <a:pt x="6207" y="1612"/>
                </a:cubicBezTo>
                <a:cubicBezTo>
                  <a:pt x="6257" y="1536"/>
                  <a:pt x="6280" y="1581"/>
                  <a:pt x="6305" y="1471"/>
                </a:cubicBezTo>
                <a:cubicBezTo>
                  <a:pt x="6291" y="1450"/>
                  <a:pt x="6235" y="1416"/>
                  <a:pt x="6208" y="1403"/>
                </a:cubicBezTo>
                <a:cubicBezTo>
                  <a:pt x="6141" y="1371"/>
                  <a:pt x="6117" y="1398"/>
                  <a:pt x="6067" y="1398"/>
                </a:cubicBezTo>
                <a:close/>
                <a:moveTo>
                  <a:pt x="2230" y="305"/>
                </a:moveTo>
                <a:cubicBezTo>
                  <a:pt x="2278" y="403"/>
                  <a:pt x="2602" y="709"/>
                  <a:pt x="2734" y="709"/>
                </a:cubicBezTo>
                <a:lnTo>
                  <a:pt x="2800" y="709"/>
                </a:lnTo>
                <a:cubicBezTo>
                  <a:pt x="2880" y="709"/>
                  <a:pt x="2957" y="642"/>
                  <a:pt x="2975" y="566"/>
                </a:cubicBezTo>
                <a:cubicBezTo>
                  <a:pt x="2984" y="530"/>
                  <a:pt x="2997" y="471"/>
                  <a:pt x="3021" y="453"/>
                </a:cubicBezTo>
                <a:cubicBezTo>
                  <a:pt x="3082" y="408"/>
                  <a:pt x="3054" y="428"/>
                  <a:pt x="3083" y="356"/>
                </a:cubicBezTo>
                <a:cubicBezTo>
                  <a:pt x="3114" y="279"/>
                  <a:pt x="3126" y="169"/>
                  <a:pt x="3055" y="123"/>
                </a:cubicBezTo>
                <a:cubicBezTo>
                  <a:pt x="3045" y="117"/>
                  <a:pt x="2959" y="80"/>
                  <a:pt x="2945" y="74"/>
                </a:cubicBezTo>
                <a:cubicBezTo>
                  <a:pt x="2938" y="71"/>
                  <a:pt x="2841" y="73"/>
                  <a:pt x="2814" y="73"/>
                </a:cubicBezTo>
                <a:cubicBezTo>
                  <a:pt x="2789" y="56"/>
                  <a:pt x="2723" y="0"/>
                  <a:pt x="2694" y="0"/>
                </a:cubicBezTo>
                <a:lnTo>
                  <a:pt x="2661" y="0"/>
                </a:lnTo>
                <a:cubicBezTo>
                  <a:pt x="2614" y="0"/>
                  <a:pt x="2556" y="23"/>
                  <a:pt x="2519" y="37"/>
                </a:cubicBezTo>
                <a:cubicBezTo>
                  <a:pt x="2440" y="68"/>
                  <a:pt x="2463" y="60"/>
                  <a:pt x="2411" y="114"/>
                </a:cubicBezTo>
                <a:cubicBezTo>
                  <a:pt x="2386" y="140"/>
                  <a:pt x="2349" y="192"/>
                  <a:pt x="2325" y="214"/>
                </a:cubicBezTo>
                <a:cubicBezTo>
                  <a:pt x="2271" y="260"/>
                  <a:pt x="2278" y="250"/>
                  <a:pt x="2230" y="305"/>
                </a:cubicBezTo>
                <a:close/>
                <a:moveTo>
                  <a:pt x="4642" y="2459"/>
                </a:moveTo>
                <a:lnTo>
                  <a:pt x="4662" y="2684"/>
                </a:lnTo>
                <a:cubicBezTo>
                  <a:pt x="4670" y="2686"/>
                  <a:pt x="4680" y="2691"/>
                  <a:pt x="4682" y="2691"/>
                </a:cubicBezTo>
                <a:cubicBezTo>
                  <a:pt x="4745" y="2691"/>
                  <a:pt x="4941" y="2428"/>
                  <a:pt x="4941" y="2359"/>
                </a:cubicBezTo>
                <a:cubicBezTo>
                  <a:pt x="4941" y="2267"/>
                  <a:pt x="4916" y="2239"/>
                  <a:pt x="4854" y="2207"/>
                </a:cubicBezTo>
                <a:cubicBezTo>
                  <a:pt x="4801" y="2235"/>
                  <a:pt x="4752" y="2253"/>
                  <a:pt x="4719" y="2304"/>
                </a:cubicBezTo>
                <a:cubicBezTo>
                  <a:pt x="4689" y="2349"/>
                  <a:pt x="4636" y="2382"/>
                  <a:pt x="4642" y="2459"/>
                </a:cubicBezTo>
                <a:close/>
                <a:moveTo>
                  <a:pt x="4450" y="1935"/>
                </a:moveTo>
                <a:lnTo>
                  <a:pt x="4450" y="1962"/>
                </a:lnTo>
                <a:cubicBezTo>
                  <a:pt x="4450" y="1990"/>
                  <a:pt x="4458" y="1998"/>
                  <a:pt x="4463" y="2021"/>
                </a:cubicBezTo>
                <a:cubicBezTo>
                  <a:pt x="4495" y="2013"/>
                  <a:pt x="4638" y="1928"/>
                  <a:pt x="4660" y="1907"/>
                </a:cubicBezTo>
                <a:cubicBezTo>
                  <a:pt x="4688" y="1882"/>
                  <a:pt x="4712" y="1875"/>
                  <a:pt x="4747" y="1841"/>
                </a:cubicBezTo>
                <a:cubicBezTo>
                  <a:pt x="4785" y="1803"/>
                  <a:pt x="4785" y="1783"/>
                  <a:pt x="4815" y="1750"/>
                </a:cubicBezTo>
                <a:cubicBezTo>
                  <a:pt x="4788" y="1695"/>
                  <a:pt x="4820" y="1682"/>
                  <a:pt x="4742" y="1664"/>
                </a:cubicBezTo>
                <a:cubicBezTo>
                  <a:pt x="4668" y="1713"/>
                  <a:pt x="4450" y="1832"/>
                  <a:pt x="4450" y="19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1" name="组合 8"/>
          <p:cNvGrpSpPr>
            <a:grpSpLocks/>
          </p:cNvGrpSpPr>
          <p:nvPr/>
        </p:nvGrpSpPr>
        <p:grpSpPr bwMode="auto">
          <a:xfrm>
            <a:off x="3427413" y="692150"/>
            <a:ext cx="1878012" cy="1368425"/>
            <a:chOff x="0" y="0"/>
            <a:chExt cx="1877437" cy="1367233"/>
          </a:xfrm>
        </p:grpSpPr>
        <p:sp>
          <p:nvSpPr>
            <p:cNvPr id="9234" name="文本框 9"/>
            <p:cNvSpPr>
              <a:spLocks noChangeArrowheads="1"/>
            </p:cNvSpPr>
            <p:nvPr/>
          </p:nvSpPr>
          <p:spPr bwMode="auto">
            <a:xfrm>
              <a:off x="0" y="332634"/>
              <a:ext cx="18774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方正兰亭纤黑简体"/>
                  <a:sym typeface="方正兰亭纤黑简体"/>
                </a:rPr>
                <a:t>成功，是给坚持到底的人</a:t>
              </a:r>
            </a:p>
          </p:txBody>
        </p:sp>
        <p:sp>
          <p:nvSpPr>
            <p:cNvPr id="9235" name="文本框 10"/>
            <p:cNvSpPr>
              <a:spLocks noChangeArrowheads="1"/>
            </p:cNvSpPr>
            <p:nvPr/>
          </p:nvSpPr>
          <p:spPr bwMode="auto">
            <a:xfrm>
              <a:off x="0" y="0"/>
              <a:ext cx="18774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solidFill>
                    <a:srgbClr val="000000"/>
                  </a:solidFill>
                  <a:latin typeface="方正兰亭纤黑简体"/>
                  <a:sym typeface="方正兰亭纤黑简体"/>
                </a:rPr>
                <a:t>希望，是给时刻积极的人</a:t>
              </a:r>
            </a:p>
          </p:txBody>
        </p:sp>
        <p:sp>
          <p:nvSpPr>
            <p:cNvPr id="9236" name="文本框 11"/>
            <p:cNvSpPr>
              <a:spLocks noChangeArrowheads="1"/>
            </p:cNvSpPr>
            <p:nvPr/>
          </p:nvSpPr>
          <p:spPr bwMode="auto">
            <a:xfrm>
              <a:off x="0" y="665268"/>
              <a:ext cx="178766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en-US" altLang="zh-CN" sz="1200">
                  <a:solidFill>
                    <a:srgbClr val="000000"/>
                  </a:solidFill>
                  <a:latin typeface="方正兰亭纤黑简体"/>
                  <a:sym typeface="方正兰亭纤黑简体"/>
                </a:rPr>
                <a:t>In order to successed</a:t>
              </a:r>
              <a:endParaRPr lang="zh-CN" altLang="en-US" sz="1200">
                <a:solidFill>
                  <a:srgbClr val="000000"/>
                </a:solidFill>
                <a:latin typeface="方正兰亭纤黑简体"/>
                <a:sym typeface="方正兰亭纤黑简体"/>
              </a:endParaRPr>
            </a:p>
          </p:txBody>
        </p:sp>
        <p:sp>
          <p:nvSpPr>
            <p:cNvPr id="9237" name="文本框 12"/>
            <p:cNvSpPr>
              <a:spLocks noChangeArrowheads="1"/>
            </p:cNvSpPr>
            <p:nvPr/>
          </p:nvSpPr>
          <p:spPr bwMode="auto">
            <a:xfrm>
              <a:off x="0" y="997901"/>
              <a:ext cx="16241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>
                  <a:solidFill>
                    <a:srgbClr val="C00000"/>
                  </a:solidFill>
                  <a:latin typeface="方正兰亭粗黑_GBK" pitchFamily="2" charset="-122"/>
                  <a:sym typeface="方正兰亭粗黑_GBK" pitchFamily="2" charset="-122"/>
                </a:rPr>
                <a:t>我能 </a:t>
              </a:r>
              <a:r>
                <a:rPr lang="en-US" altLang="zh-CN">
                  <a:solidFill>
                    <a:srgbClr val="C00000"/>
                  </a:solidFill>
                  <a:latin typeface="方正兰亭粗黑_GBK" pitchFamily="2" charset="-122"/>
                  <a:sym typeface="方正兰亭粗黑_GBK" pitchFamily="2" charset="-122"/>
                </a:rPr>
                <a:t>I CAN</a:t>
              </a:r>
              <a:endParaRPr lang="zh-CN" altLang="en-US">
                <a:solidFill>
                  <a:srgbClr val="C00000"/>
                </a:solidFill>
                <a:latin typeface="方正兰亭粗黑_GBK" pitchFamily="2" charset="-122"/>
                <a:sym typeface="方正兰亭粗黑_GBK" pitchFamily="2" charset="-122"/>
              </a:endParaRPr>
            </a:p>
          </p:txBody>
        </p:sp>
      </p:grpSp>
      <p:sp>
        <p:nvSpPr>
          <p:cNvPr id="9222" name="直接连接符 13"/>
          <p:cNvSpPr>
            <a:spLocks noChangeShapeType="1"/>
          </p:cNvSpPr>
          <p:nvPr/>
        </p:nvSpPr>
        <p:spPr bwMode="auto">
          <a:xfrm>
            <a:off x="3216275" y="628650"/>
            <a:ext cx="0" cy="1495425"/>
          </a:xfrm>
          <a:prstGeom prst="line">
            <a:avLst/>
          </a:prstGeom>
          <a:noFill/>
          <a:ln w="6350">
            <a:solidFill>
              <a:srgbClr val="3F3F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3" name="直接连接符 2"/>
          <p:cNvSpPr>
            <a:spLocks noChangeShapeType="1"/>
          </p:cNvSpPr>
          <p:nvPr/>
        </p:nvSpPr>
        <p:spPr bwMode="auto">
          <a:xfrm>
            <a:off x="4378325" y="5048250"/>
            <a:ext cx="6873875" cy="0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4" name="直接连接符 14"/>
          <p:cNvSpPr>
            <a:spLocks noChangeShapeType="1"/>
          </p:cNvSpPr>
          <p:nvPr/>
        </p:nvSpPr>
        <p:spPr bwMode="auto">
          <a:xfrm>
            <a:off x="4378325" y="3429000"/>
            <a:ext cx="6873875" cy="0"/>
          </a:xfrm>
          <a:prstGeom prst="line">
            <a:avLst/>
          </a:prstGeom>
          <a:noFill/>
          <a:ln w="635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5" name="组合 23"/>
          <p:cNvGrpSpPr>
            <a:grpSpLocks/>
          </p:cNvGrpSpPr>
          <p:nvPr/>
        </p:nvGrpSpPr>
        <p:grpSpPr bwMode="auto">
          <a:xfrm>
            <a:off x="9145588" y="5264150"/>
            <a:ext cx="2235200" cy="276225"/>
            <a:chOff x="0" y="0"/>
            <a:chExt cx="2235481" cy="276999"/>
          </a:xfrm>
        </p:grpSpPr>
        <p:pic>
          <p:nvPicPr>
            <p:cNvPr id="9232" name="图片 16" descr="邮件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798"/>
              <a:ext cx="229403" cy="229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Box 13"/>
            <p:cNvSpPr>
              <a:spLocks noChangeArrowheads="1"/>
            </p:cNvSpPr>
            <p:nvPr/>
          </p:nvSpPr>
          <p:spPr bwMode="auto">
            <a:xfrm>
              <a:off x="249505" y="0"/>
              <a:ext cx="198597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solidFill>
                    <a:srgbClr val="3E3A39"/>
                  </a:solidFill>
                  <a:latin typeface="方正兰亭纤黑简体"/>
                  <a:ea typeface="微软雅黑" pitchFamily="34" charset="-122"/>
                  <a:sym typeface="Arial" pitchFamily="34" charset="0"/>
                </a:rPr>
                <a:t>00000000</a:t>
              </a:r>
              <a:r>
                <a:rPr lang="en-US" altLang="zh-CN" sz="1200">
                  <a:solidFill>
                    <a:srgbClr val="3E3A39"/>
                  </a:solidFill>
                  <a:latin typeface="方正兰亭纤黑简体"/>
                  <a:ea typeface="微软雅黑" pitchFamily="34" charset="-122"/>
                  <a:sym typeface="Arial" pitchFamily="34" charset="0"/>
                </a:rPr>
                <a:t>@163.com </a:t>
              </a:r>
            </a:p>
          </p:txBody>
        </p:sp>
      </p:grpSp>
      <p:grpSp>
        <p:nvGrpSpPr>
          <p:cNvPr id="9226" name="组合 22"/>
          <p:cNvGrpSpPr>
            <a:grpSpLocks/>
          </p:cNvGrpSpPr>
          <p:nvPr/>
        </p:nvGrpSpPr>
        <p:grpSpPr bwMode="auto">
          <a:xfrm>
            <a:off x="7075488" y="5264150"/>
            <a:ext cx="1423987" cy="276225"/>
            <a:chOff x="0" y="0"/>
            <a:chExt cx="1423717" cy="276999"/>
          </a:xfrm>
        </p:grpSpPr>
        <p:pic>
          <p:nvPicPr>
            <p:cNvPr id="9230" name="图片 18" descr="QQ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29403" cy="229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Box 15"/>
            <p:cNvSpPr>
              <a:spLocks noChangeArrowheads="1"/>
            </p:cNvSpPr>
            <p:nvPr/>
          </p:nvSpPr>
          <p:spPr bwMode="auto">
            <a:xfrm>
              <a:off x="249504" y="0"/>
              <a:ext cx="11742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200">
                  <a:solidFill>
                    <a:srgbClr val="3E3A39"/>
                  </a:solidFill>
                  <a:latin typeface="方正兰亭纤黑简体"/>
                  <a:ea typeface="微软雅黑" pitchFamily="34" charset="-122"/>
                  <a:sym typeface="Arial" pitchFamily="34" charset="0"/>
                </a:rPr>
                <a:t>000000</a:t>
              </a:r>
              <a:endParaRPr lang="en-US" altLang="zh-CN" sz="1200">
                <a:solidFill>
                  <a:srgbClr val="3E3A39"/>
                </a:solidFill>
                <a:latin typeface="方正兰亭纤黑简体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9227" name="组合 4"/>
          <p:cNvGrpSpPr>
            <a:grpSpLocks/>
          </p:cNvGrpSpPr>
          <p:nvPr/>
        </p:nvGrpSpPr>
        <p:grpSpPr bwMode="auto">
          <a:xfrm>
            <a:off x="4378325" y="5218113"/>
            <a:ext cx="2049463" cy="369332"/>
            <a:chOff x="0" y="0"/>
            <a:chExt cx="2049286" cy="368191"/>
          </a:xfrm>
        </p:grpSpPr>
        <p:sp>
          <p:nvSpPr>
            <p:cNvPr id="9228" name="TextBox 17"/>
            <p:cNvSpPr>
              <a:spLocks noChangeArrowheads="1"/>
            </p:cNvSpPr>
            <p:nvPr/>
          </p:nvSpPr>
          <p:spPr bwMode="auto">
            <a:xfrm>
              <a:off x="249922" y="0"/>
              <a:ext cx="1799364" cy="368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None/>
              </a:pPr>
              <a:r>
                <a:rPr lang="en-US" altLang="zh-CN" sz="1200" dirty="0" smtClean="0">
                  <a:solidFill>
                    <a:srgbClr val="3E3A39"/>
                  </a:solidFill>
                  <a:latin typeface="方正兰亭纤黑简体"/>
                  <a:ea typeface="微软雅黑" pitchFamily="34" charset="-122"/>
                  <a:sym typeface="Arial" pitchFamily="34" charset="0"/>
                </a:rPr>
                <a:t>PPTS</a:t>
              </a:r>
              <a:endParaRPr lang="en-US" altLang="zh-CN" sz="1200" dirty="0">
                <a:solidFill>
                  <a:srgbClr val="3E3A39"/>
                </a:solidFill>
                <a:latin typeface="方正兰亭纤黑简体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9229" name="图片 2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69697"/>
              <a:ext cx="229938" cy="229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方正兰亭粗黑_GBK"/>
        <a:ea typeface="方正兰亭粗黑_GBK"/>
        <a:cs typeface="方正兰亭粗黑_GBK"/>
      </a:majorFont>
      <a:minorFont>
        <a:latin typeface="方正兰亭纤黑简体"/>
        <a:ea typeface="方正兰亭纤黑简体"/>
        <a:cs typeface="方正兰亭纤黑简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Pages>0</Pages>
  <Words>599</Words>
  <Characters>0</Characters>
  <Application>Microsoft Office PowerPoint</Application>
  <DocSecurity>0</DocSecurity>
  <PresentationFormat>自定义</PresentationFormat>
  <Lines>0</Lines>
  <Paragraphs>97</Paragraphs>
  <Slides>9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基本信息</vt:lpstr>
      <vt:lpstr>求职意向</vt:lpstr>
      <vt:lpstr>学习经历</vt:lpstr>
      <vt:lpstr>专业技能</vt:lpstr>
      <vt:lpstr>实习经历</vt:lpstr>
      <vt:lpstr>兴趣爱好</vt:lpstr>
      <vt:lpstr>感谢您阅读我的简历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哎呀小小草</dc:creator>
  <cp:lastModifiedBy>Administrator</cp:lastModifiedBy>
  <cp:revision>30</cp:revision>
  <dcterms:created xsi:type="dcterms:W3CDTF">2014-05-02T15:49:00Z</dcterms:created>
  <dcterms:modified xsi:type="dcterms:W3CDTF">2016-08-10T05:40:34Z</dcterms:modified>
</cp:coreProperties>
</file>