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2562" y="-1428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2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2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image" Target="../media/image20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image" Target="../media/image20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2016-02-20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2016年2月20日星期六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2016年2月20日星期六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t>2016-02-20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2143</Words>
  <Application>Microsoft Office PowerPoint</Application>
  <PresentationFormat>自定义</PresentationFormat>
  <Paragraphs>280</Paragraphs>
  <Slides>31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清风素材 https://12sc.taobao.com/</vt:lpstr>
      <vt:lpstr>清风素材1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12sc.taobao.com</dc:creator>
  <cp:lastModifiedBy>admin</cp:lastModifiedBy>
  <cp:revision>4</cp:revision>
  <dcterms:created xsi:type="dcterms:W3CDTF">2015-04-09T03:07:19Z</dcterms:created>
  <dcterms:modified xsi:type="dcterms:W3CDTF">2016-02-20T01:44:05Z</dcterms:modified>
</cp:coreProperties>
</file>