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DB4D6B-6D0C-4E20-BAC1-F36C8E4E443E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A19DE0-0935-4EB3-9CCB-AECA31D50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4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190A-0AB3-4F6B-905A-25E54C81E036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945D3-06BD-4829-B7F1-E21E5BDE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522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190A-0AB3-4F6B-905A-25E54C81E036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945D3-06BD-4829-B7F1-E21E5BDE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01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190A-0AB3-4F6B-905A-25E54C81E036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945D3-06BD-4829-B7F1-E21E5BDE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760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190A-0AB3-4F6B-905A-25E54C81E036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945D3-06BD-4829-B7F1-E21E5BDE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52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190A-0AB3-4F6B-905A-25E54C81E036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945D3-06BD-4829-B7F1-E21E5BDE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68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190A-0AB3-4F6B-905A-25E54C81E036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945D3-06BD-4829-B7F1-E21E5BDE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685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190A-0AB3-4F6B-905A-25E54C81E036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945D3-06BD-4829-B7F1-E21E5BDE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909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190A-0AB3-4F6B-905A-25E54C81E036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945D3-06BD-4829-B7F1-E21E5BDE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715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190A-0AB3-4F6B-905A-25E54C81E036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945D3-06BD-4829-B7F1-E21E5BDE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26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190A-0AB3-4F6B-905A-25E54C81E036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945D3-06BD-4829-B7F1-E21E5BDE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13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190A-0AB3-4F6B-905A-25E54C81E036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C945D3-06BD-4829-B7F1-E21E5BDE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735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190A-0AB3-4F6B-905A-25E54C81E036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945D3-06BD-4829-B7F1-E21E5BDE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35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746" y="1261242"/>
            <a:ext cx="10325100" cy="5029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01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4232172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746" y="1214583"/>
            <a:ext cx="10325100" cy="5019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10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1611912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23439"/>
            <a:ext cx="11896725" cy="4895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11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932756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25" y="1334231"/>
            <a:ext cx="11664496" cy="48677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12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1602318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662" y="1325851"/>
            <a:ext cx="11319102" cy="479784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13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13480943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746" y="1219566"/>
            <a:ext cx="10229850" cy="49815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14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456226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746" y="1180587"/>
            <a:ext cx="10001250" cy="51720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15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1252096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596" y="1270854"/>
            <a:ext cx="11630025" cy="5019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16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6986765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210" y="1977374"/>
            <a:ext cx="11161713" cy="31629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17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5149820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352" y="1228212"/>
            <a:ext cx="11296650" cy="50768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18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5902436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302" y="1323439"/>
            <a:ext cx="11287125" cy="45815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19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1561614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061" y="1323439"/>
            <a:ext cx="11084462" cy="4449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02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601525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32" y="1323439"/>
            <a:ext cx="11582400" cy="4762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20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9117023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319" y="1323439"/>
            <a:ext cx="11325225" cy="4638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21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8127999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65" y="1323439"/>
            <a:ext cx="11725275" cy="51530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22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9080600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23439"/>
            <a:ext cx="11887200" cy="47815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23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8451649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770" y="1323439"/>
            <a:ext cx="11811000" cy="4886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24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9941742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83" y="1199857"/>
            <a:ext cx="11772900" cy="5105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25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0415002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837" y="1465897"/>
            <a:ext cx="11029950" cy="46577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26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10337620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746" y="1323439"/>
            <a:ext cx="10220325" cy="50387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27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4578701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52" y="1323439"/>
            <a:ext cx="11449276" cy="47174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28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053322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746" y="1323439"/>
            <a:ext cx="10239375" cy="50958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29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755669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13" y="1523446"/>
            <a:ext cx="11516859" cy="430021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03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5341837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9503" y="1190991"/>
            <a:ext cx="12487275" cy="50387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30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907312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396" y="1214583"/>
            <a:ext cx="10953750" cy="50196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04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699474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285875"/>
            <a:ext cx="10706100" cy="42862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05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1962660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50" y="1323439"/>
            <a:ext cx="11405092" cy="47538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06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487411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64" y="1405119"/>
            <a:ext cx="11560629" cy="449384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07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527780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87" y="1325208"/>
            <a:ext cx="11090955" cy="442122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08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4260336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39" y="1323439"/>
            <a:ext cx="11344275" cy="46767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80746" y="0"/>
            <a:ext cx="16833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/>
              <a:t>09</a:t>
            </a:r>
            <a:endParaRPr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2010489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30</Words>
  <Application>Microsoft Office PowerPoint</Application>
  <PresentationFormat>宽屏</PresentationFormat>
  <Paragraphs>30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dell</cp:lastModifiedBy>
  <cp:revision>4</cp:revision>
  <dcterms:created xsi:type="dcterms:W3CDTF">2016-03-04T00:07:32Z</dcterms:created>
  <dcterms:modified xsi:type="dcterms:W3CDTF">2016-03-04T00:48:29Z</dcterms:modified>
</cp:coreProperties>
</file>