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7" r:id="rId4"/>
    <p:sldId id="268" r:id="rId5"/>
    <p:sldId id="259" r:id="rId6"/>
    <p:sldId id="263" r:id="rId7"/>
    <p:sldId id="264" r:id="rId8"/>
    <p:sldId id="265" r:id="rId9"/>
    <p:sldId id="262" r:id="rId10"/>
    <p:sldId id="269" r:id="rId11"/>
    <p:sldId id="270" r:id="rId12"/>
    <p:sldId id="271" r:id="rId13"/>
    <p:sldId id="272" r:id="rId14"/>
    <p:sldId id="261" r:id="rId15"/>
    <p:sldId id="273" r:id="rId16"/>
    <p:sldId id="274" r:id="rId17"/>
    <p:sldId id="276" r:id="rId18"/>
  </p:sldIdLst>
  <p:sldSz cx="12192000" cy="6858000"/>
  <p:notesSz cx="6858000" cy="9144000"/>
  <p:embeddedFontLst>
    <p:embeddedFont>
      <p:font typeface="等线" panose="02010600030101010101" charset="-122"/>
      <p:regular r:id="rId19"/>
      <p:bold r:id="rId20"/>
    </p:embeddedFont>
    <p:embeddedFont>
      <p:font typeface="Didot" panose="02010600030101010101" charset="0"/>
      <p:bold r:id="rId21"/>
    </p:embeddedFont>
    <p:embeddedFont>
      <p:font typeface="等线 Light" panose="02010600030101010101" charset="-122"/>
      <p:regular r:id="rId22"/>
    </p:embeddedFont>
    <p:embeddedFont>
      <p:font typeface="经典粗宋简" panose="02010609000101010101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436" userDrawn="1">
          <p15:clr>
            <a:srgbClr val="A4A3A4"/>
          </p15:clr>
        </p15:guide>
        <p15:guide id="4" pos="66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390" y="90"/>
      </p:cViewPr>
      <p:guideLst>
        <p:guide orient="horz" pos="2160"/>
        <p:guide pos="3840"/>
        <p:guide pos="1436"/>
        <p:guide pos="66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8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02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77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58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83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8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7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08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91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53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8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06D63-67E3-4637-AD49-14F1524AE12C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31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anblaster - Totem (Surkin Gravity Edit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" end="257549.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9600" y="0"/>
            <a:ext cx="609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8474" y="2022230"/>
            <a:ext cx="2035052" cy="203505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933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"/>
    </mc:Choice>
    <mc:Fallback xmlns=""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6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68" tmFilter="0, 0; 0.125,0.2665; 0.25,0.4; 0.375,0.465; 0.5,0.5;  0.625,0.535; 0.75,0.6; 0.875,0.7335; 1,1">
                                          <p:stCondLst>
                                            <p:cond delay="5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84" tmFilter="0, 0; 0.125,0.2665; 0.25,0.4; 0.375,0.465; 0.5,0.5;  0.625,0.535; 0.75,0.6; 0.875,0.7335; 1,1">
                                          <p:stCondLst>
                                            <p:cond delay="11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40" tmFilter="0, 0; 0.125,0.2665; 0.25,0.4; 0.375,0.465; 0.5,0.5;  0.625,0.535; 0.75,0.6; 0.875,0.7335; 1,1">
                                          <p:stCondLst>
                                            <p:cond delay="14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2">
                                          <p:stCondLst>
                                            <p:cond delay="5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42" decel="50000">
                                          <p:stCondLst>
                                            <p:cond delay="57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2">
                                          <p:stCondLst>
                                            <p:cond delay="11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42" decel="50000">
                                          <p:stCondLst>
                                            <p:cond delay="114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2">
                                          <p:stCondLst>
                                            <p:cond delay="14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42" decel="50000">
                                          <p:stCondLst>
                                            <p:cond delay="142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2">
                                          <p:stCondLst>
                                            <p:cond delay="15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42" decel="50000">
                                          <p:stCondLst>
                                            <p:cond delay="15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3081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一</a:t>
            </a:r>
          </a:p>
        </p:txBody>
      </p:sp>
    </p:spTree>
    <p:extLst>
      <p:ext uri="{BB962C8B-B14F-4D97-AF65-F5344CB8AC3E}">
        <p14:creationId xmlns:p14="http://schemas.microsoft.com/office/powerpoint/2010/main" val="327917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2827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展</a:t>
            </a:r>
          </a:p>
        </p:txBody>
      </p:sp>
    </p:spTree>
    <p:extLst>
      <p:ext uri="{BB962C8B-B14F-4D97-AF65-F5344CB8AC3E}">
        <p14:creationId xmlns:p14="http://schemas.microsoft.com/office/powerpoint/2010/main" val="116527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1938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歌</a:t>
            </a:r>
          </a:p>
        </p:txBody>
      </p:sp>
    </p:spTree>
    <p:extLst>
      <p:ext uri="{BB962C8B-B14F-4D97-AF65-F5344CB8AC3E}">
        <p14:creationId xmlns:p14="http://schemas.microsoft.com/office/powerpoint/2010/main" val="149610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3970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喉</a:t>
            </a:r>
          </a:p>
        </p:txBody>
      </p:sp>
    </p:spTree>
    <p:extLst>
      <p:ext uri="{BB962C8B-B14F-4D97-AF65-F5344CB8AC3E}">
        <p14:creationId xmlns:p14="http://schemas.microsoft.com/office/powerpoint/2010/main" val="262421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68504" y="2438400"/>
            <a:ext cx="444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960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defRPr>
            </a:lvl1pPr>
          </a:lstStyle>
          <a:p>
            <a:r>
              <a:rPr lang="zh-CN" altLang="en-US" dirty="0"/>
              <a:t>说段儿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270500" y="2438400"/>
            <a:ext cx="5673725" cy="1701800"/>
            <a:chOff x="4851400" y="2425700"/>
            <a:chExt cx="5673725" cy="1701800"/>
          </a:xfrm>
        </p:grpSpPr>
        <p:sp>
          <p:nvSpPr>
            <p:cNvPr id="7" name="矩形 6"/>
            <p:cNvSpPr/>
            <p:nvPr/>
          </p:nvSpPr>
          <p:spPr>
            <a:xfrm>
              <a:off x="4851400" y="2425700"/>
              <a:ext cx="5673725" cy="1701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133716" y="2425700"/>
              <a:ext cx="510909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评书贯口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953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73262" y="1231900"/>
            <a:ext cx="8245475" cy="42799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82799" y="1172150"/>
            <a:ext cx="80264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390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defRPr>
            </a:lvl1pPr>
          </a:lstStyle>
          <a:p>
            <a:r>
              <a:rPr lang="zh-CN" altLang="en-US" sz="13800" dirty="0">
                <a:solidFill>
                  <a:schemeClr val="bg1"/>
                </a:solidFill>
              </a:rPr>
              <a:t>评书</a:t>
            </a:r>
            <a:endParaRPr lang="en-US" altLang="zh-CN" sz="13800" dirty="0">
              <a:solidFill>
                <a:schemeClr val="bg1"/>
              </a:solidFill>
            </a:endParaRPr>
          </a:p>
          <a:p>
            <a:r>
              <a:rPr lang="zh-CN" altLang="en-US" sz="13800" dirty="0">
                <a:solidFill>
                  <a:schemeClr val="bg1"/>
                </a:solidFill>
              </a:rPr>
              <a:t>贯口</a:t>
            </a:r>
          </a:p>
        </p:txBody>
      </p:sp>
    </p:spTree>
    <p:extLst>
      <p:ext uri="{BB962C8B-B14F-4D97-AF65-F5344CB8AC3E}">
        <p14:creationId xmlns:p14="http://schemas.microsoft.com/office/powerpoint/2010/main" val="28087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9650" y="1866900"/>
            <a:ext cx="8245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0000" y="364983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发</a:t>
            </a:r>
          </a:p>
        </p:txBody>
      </p:sp>
      <p:sp>
        <p:nvSpPr>
          <p:cNvPr id="4" name="矩形 3"/>
          <p:cNvSpPr/>
          <p:nvPr/>
        </p:nvSpPr>
        <p:spPr>
          <a:xfrm>
            <a:off x="5465901" y="169022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车</a:t>
            </a:r>
          </a:p>
        </p:txBody>
      </p:sp>
      <p:sp>
        <p:nvSpPr>
          <p:cNvPr id="5" name="矩形 4"/>
          <p:cNvSpPr/>
          <p:nvPr/>
        </p:nvSpPr>
        <p:spPr>
          <a:xfrm>
            <a:off x="9490353" y="0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啦</a:t>
            </a:r>
          </a:p>
        </p:txBody>
      </p:sp>
    </p:spTree>
    <p:extLst>
      <p:ext uri="{BB962C8B-B14F-4D97-AF65-F5344CB8AC3E}">
        <p14:creationId xmlns:p14="http://schemas.microsoft.com/office/powerpoint/2010/main" val="374092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64400" y="1208315"/>
            <a:ext cx="9663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科科</a:t>
            </a:r>
            <a:r>
              <a:rPr lang="en-US" altLang="zh-CN" sz="239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~</a:t>
            </a:r>
            <a:endParaRPr lang="zh-CN" altLang="en-US" sz="23900" dirty="0">
              <a:latin typeface="经典粗宋简" panose="02010609000101010101" pitchFamily="49" charset="-122"/>
              <a:ea typeface="经典粗宋简" panose="02010609000101010101" pitchFamily="49" charset="-122"/>
              <a:cs typeface="经典粗宋简" panose="02010609000101010101" pitchFamily="49" charset="-122"/>
            </a:endParaRPr>
          </a:p>
        </p:txBody>
      </p:sp>
      <p:pic>
        <p:nvPicPr>
          <p:cNvPr id="3" name="Canblaster - Totem (Surkin Gravity Edit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5000" end="191349.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96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1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08938" y="2558561"/>
            <a:ext cx="39741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HELLO</a:t>
            </a:r>
            <a:r>
              <a:rPr lang="zh-CN" altLang="en-US" sz="6600" dirty="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63915" y="2558561"/>
            <a:ext cx="69429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EVERYBODY</a:t>
            </a:r>
            <a:endParaRPr lang="zh-CN" altLang="en-US" sz="6600" dirty="0">
              <a:solidFill>
                <a:schemeClr val="bg1"/>
              </a:solidFill>
              <a:latin typeface="Didot" panose="02000503000000020003" pitchFamily="2" charset="0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267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3333" decel="4666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22956 4.81481E-6 " pathEditMode="relative" rAng="0" ptsTypes="AA">
                                      <p:cBhvr>
                                        <p:cTn id="6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439438" y="1732058"/>
            <a:ext cx="5355400" cy="1323439"/>
            <a:chOff x="3490238" y="1732058"/>
            <a:chExt cx="5355400" cy="1323439"/>
          </a:xfrm>
        </p:grpSpPr>
        <p:sp>
          <p:nvSpPr>
            <p:cNvPr id="4" name="矩形 3"/>
            <p:cNvSpPr/>
            <p:nvPr/>
          </p:nvSpPr>
          <p:spPr>
            <a:xfrm>
              <a:off x="4871842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了</a:t>
              </a:r>
              <a:endParaRPr lang="zh-CN" altLang="en-US" sz="80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3490238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为</a:t>
              </a:r>
              <a:endParaRPr lang="zh-CN" altLang="en-US" sz="8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7635050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你</a:t>
              </a:r>
              <a:endParaRPr lang="zh-CN" altLang="en-US" sz="80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6253446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让</a:t>
              </a:r>
              <a:endParaRPr lang="zh-CN" altLang="en-US" sz="80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39438" y="3657572"/>
            <a:ext cx="5355400" cy="1356376"/>
            <a:chOff x="3490238" y="3657572"/>
            <a:chExt cx="5355400" cy="1356376"/>
          </a:xfrm>
        </p:grpSpPr>
        <p:grpSp>
          <p:nvGrpSpPr>
            <p:cNvPr id="15" name="组合 14"/>
            <p:cNvGrpSpPr/>
            <p:nvPr/>
          </p:nvGrpSpPr>
          <p:grpSpPr>
            <a:xfrm>
              <a:off x="3490238" y="3657573"/>
              <a:ext cx="2592192" cy="1356375"/>
              <a:chOff x="3490238" y="3657573"/>
              <a:chExt cx="2592192" cy="135637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871842" y="3657573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解</a:t>
                </a:r>
                <a:endParaRPr lang="zh-CN" altLang="en-US" sz="8000" dirty="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490238" y="3690509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了</a:t>
                </a:r>
                <a:endParaRPr lang="zh-CN" altLang="en-US" sz="8000" dirty="0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253446" y="3657572"/>
              <a:ext cx="2592192" cy="1323440"/>
              <a:chOff x="6253446" y="3657572"/>
              <a:chExt cx="2592192" cy="132344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7635050" y="3657572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的</a:t>
                </a:r>
                <a:endParaRPr lang="zh-CN" altLang="en-US" sz="8000" dirty="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253446" y="3657573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我</a:t>
                </a:r>
                <a:endParaRPr lang="zh-CN" altLang="en-US" sz="8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8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8" ac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0000" y="364983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另</a:t>
            </a:r>
          </a:p>
        </p:txBody>
      </p:sp>
      <p:sp>
        <p:nvSpPr>
          <p:cNvPr id="3" name="矩形 2"/>
          <p:cNvSpPr/>
          <p:nvPr/>
        </p:nvSpPr>
        <p:spPr>
          <a:xfrm>
            <a:off x="5465901" y="169022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一</a:t>
            </a:r>
          </a:p>
        </p:txBody>
      </p:sp>
      <p:sp>
        <p:nvSpPr>
          <p:cNvPr id="4" name="矩形 3"/>
          <p:cNvSpPr/>
          <p:nvPr/>
        </p:nvSpPr>
        <p:spPr>
          <a:xfrm>
            <a:off x="9490353" y="0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面</a:t>
            </a:r>
          </a:p>
        </p:txBody>
      </p:sp>
    </p:spTree>
    <p:extLst>
      <p:ext uri="{BB962C8B-B14F-4D97-AF65-F5344CB8AC3E}">
        <p14:creationId xmlns:p14="http://schemas.microsoft.com/office/powerpoint/2010/main" val="349092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75848" y="2367281"/>
            <a:ext cx="5835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作为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854694" y="2061865"/>
            <a:ext cx="3933092" cy="2180492"/>
            <a:chOff x="3854694" y="2061865"/>
            <a:chExt cx="3933092" cy="2180492"/>
          </a:xfrm>
        </p:grpSpPr>
        <p:sp>
          <p:nvSpPr>
            <p:cNvPr id="7" name="椭圆 6"/>
            <p:cNvSpPr/>
            <p:nvPr/>
          </p:nvSpPr>
          <p:spPr>
            <a:xfrm>
              <a:off x="4730994" y="2061865"/>
              <a:ext cx="2180492" cy="218049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54694" y="2367281"/>
              <a:ext cx="393309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380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defRPr>
              </a:lvl1pPr>
            </a:lstStyle>
            <a:p>
              <a:r>
                <a:rPr lang="en-US" altLang="zh-CN" sz="9600" dirty="0">
                  <a:solidFill>
                    <a:schemeClr val="bg1"/>
                  </a:solidFill>
                </a:rPr>
                <a:t>P</a:t>
              </a:r>
              <a:r>
                <a:rPr lang="zh-CN" altLang="en-US" sz="9600" dirty="0">
                  <a:solidFill>
                    <a:schemeClr val="bg1"/>
                  </a:solidFill>
                </a:rPr>
                <a:t>圈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09612" y="2367281"/>
            <a:ext cx="5835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老司机</a:t>
            </a:r>
          </a:p>
        </p:txBody>
      </p:sp>
    </p:spTree>
    <p:extLst>
      <p:ext uri="{BB962C8B-B14F-4D97-AF65-F5344CB8AC3E}">
        <p14:creationId xmlns:p14="http://schemas.microsoft.com/office/powerpoint/2010/main" val="164105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16667E-7 -7.40741E-7 L -0.08542 -7.40741E-7 " pathEditMode="relative" rAng="0" ptsTypes="AA">
                                      <p:cBhvr>
                                        <p:cTn id="1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1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0.09219 -7.40741E-7 " pathEditMode="relative" rAng="0" ptsTypes="AA">
                                      <p:cBhvr>
                                        <p:cTn id="15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70000" y="364983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我</a:t>
            </a:r>
          </a:p>
        </p:txBody>
      </p:sp>
    </p:spTree>
    <p:extLst>
      <p:ext uri="{BB962C8B-B14F-4D97-AF65-F5344CB8AC3E}">
        <p14:creationId xmlns:p14="http://schemas.microsoft.com/office/powerpoint/2010/main" val="37445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65901" y="169022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决</a:t>
            </a:r>
          </a:p>
        </p:txBody>
      </p:sp>
    </p:spTree>
    <p:extLst>
      <p:ext uri="{BB962C8B-B14F-4D97-AF65-F5344CB8AC3E}">
        <p14:creationId xmlns:p14="http://schemas.microsoft.com/office/powerpoint/2010/main" val="330595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90353" y="0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定</a:t>
            </a:r>
          </a:p>
        </p:txBody>
      </p:sp>
    </p:spTree>
    <p:extLst>
      <p:ext uri="{BB962C8B-B14F-4D97-AF65-F5344CB8AC3E}">
        <p14:creationId xmlns:p14="http://schemas.microsoft.com/office/powerpoint/2010/main" val="176313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70000" y="364983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我</a:t>
            </a:r>
          </a:p>
        </p:txBody>
      </p:sp>
      <p:sp>
        <p:nvSpPr>
          <p:cNvPr id="4" name="矩形 3"/>
          <p:cNvSpPr/>
          <p:nvPr/>
        </p:nvSpPr>
        <p:spPr>
          <a:xfrm>
            <a:off x="5465901" y="169022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决</a:t>
            </a:r>
          </a:p>
        </p:txBody>
      </p:sp>
      <p:sp>
        <p:nvSpPr>
          <p:cNvPr id="5" name="矩形 4"/>
          <p:cNvSpPr/>
          <p:nvPr/>
        </p:nvSpPr>
        <p:spPr>
          <a:xfrm>
            <a:off x="9490353" y="0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定</a:t>
            </a:r>
          </a:p>
        </p:txBody>
      </p:sp>
    </p:spTree>
    <p:extLst>
      <p:ext uri="{BB962C8B-B14F-4D97-AF65-F5344CB8AC3E}">
        <p14:creationId xmlns:p14="http://schemas.microsoft.com/office/powerpoint/2010/main" val="354087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48</Words>
  <Application>Microsoft Office PowerPoint</Application>
  <PresentationFormat>宽屏</PresentationFormat>
  <Paragraphs>34</Paragraphs>
  <Slides>17</Slides>
  <Notes>0</Notes>
  <HiddenSlides>1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Didot</vt:lpstr>
      <vt:lpstr>等线 Light</vt:lpstr>
      <vt:lpstr>经典粗宋简</vt:lpstr>
      <vt:lpstr>Kozuka Mincho Pro H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邵云蛟</dc:creator>
  <cp:lastModifiedBy>XS</cp:lastModifiedBy>
  <cp:revision>18</cp:revision>
  <dcterms:created xsi:type="dcterms:W3CDTF">2017-05-04T09:32:26Z</dcterms:created>
  <dcterms:modified xsi:type="dcterms:W3CDTF">2017-05-23T08:09:17Z</dcterms:modified>
</cp:coreProperties>
</file>