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3.xml" ContentType="application/vnd.openxmlformats-officedocument.theme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51" r:id="rId2"/>
    <p:sldMasterId id="2147483663" r:id="rId3"/>
    <p:sldMasterId id="2147483675" r:id="rId4"/>
  </p:sldMasterIdLst>
  <p:sldIdLst>
    <p:sldId id="264" r:id="rId5"/>
    <p:sldId id="258" r:id="rId6"/>
    <p:sldId id="259" r:id="rId7"/>
    <p:sldId id="260" r:id="rId8"/>
    <p:sldId id="262" r:id="rId9"/>
    <p:sldId id="266" r:id="rId10"/>
    <p:sldId id="268" r:id="rId11"/>
    <p:sldId id="270" r:id="rId12"/>
    <p:sldId id="282" r:id="rId13"/>
    <p:sldId id="279" r:id="rId14"/>
    <p:sldId id="280" r:id="rId15"/>
    <p:sldId id="281" r:id="rId16"/>
    <p:sldId id="283" r:id="rId17"/>
    <p:sldId id="278" r:id="rId18"/>
    <p:sldId id="284" r:id="rId19"/>
    <p:sldId id="271" r:id="rId20"/>
    <p:sldId id="285" r:id="rId21"/>
    <p:sldId id="272" r:id="rId22"/>
    <p:sldId id="273" r:id="rId23"/>
    <p:sldId id="274" r:id="rId24"/>
    <p:sldId id="275" r:id="rId25"/>
    <p:sldId id="276" r:id="rId26"/>
    <p:sldId id="277" r:id="rId27"/>
    <p:sldId id="286" r:id="rId28"/>
    <p:sldId id="288" r:id="rId29"/>
    <p:sldId id="287" r:id="rId30"/>
    <p:sldId id="289" r:id="rId31"/>
    <p:sldId id="290" r:id="rId32"/>
    <p:sldId id="291" r:id="rId33"/>
    <p:sldId id="294" r:id="rId34"/>
    <p:sldId id="295" r:id="rId35"/>
    <p:sldId id="296" r:id="rId36"/>
    <p:sldId id="297" r:id="rId37"/>
    <p:sldId id="298" r:id="rId38"/>
    <p:sldId id="299" r:id="rId39"/>
    <p:sldId id="317" r:id="rId40"/>
    <p:sldId id="319" r:id="rId41"/>
    <p:sldId id="320" r:id="rId42"/>
    <p:sldId id="322" r:id="rId43"/>
    <p:sldId id="323" r:id="rId44"/>
    <p:sldId id="325" r:id="rId45"/>
    <p:sldId id="326" r:id="rId46"/>
    <p:sldId id="327" r:id="rId47"/>
    <p:sldId id="328" r:id="rId48"/>
    <p:sldId id="263" r:id="rId49"/>
    <p:sldId id="293" r:id="rId50"/>
    <p:sldId id="301" r:id="rId51"/>
    <p:sldId id="330" r:id="rId52"/>
  </p:sldIdLst>
  <p:sldSz cx="12192000" cy="6858000"/>
  <p:notesSz cx="6858000" cy="9144000"/>
  <p:embeddedFontLst>
    <p:embeddedFont>
      <p:font typeface="微软雅黑 Light" panose="02010600030101010101" charset="-122"/>
      <p:regular r:id="rId53"/>
    </p:embeddedFont>
    <p:embeddedFont>
      <p:font typeface="造字工房力黑（非商用）常规体" pitchFamily="50" charset="-122"/>
      <p:regular r:id="rId54"/>
    </p:embeddedFont>
    <p:embeddedFont>
      <p:font typeface="微软雅黑" panose="020B0503020204020204" pitchFamily="34" charset="-122"/>
      <p:regular r:id="rId55"/>
      <p:bold r:id="rId56"/>
    </p:embeddedFont>
    <p:embeddedFont>
      <p:font typeface="★日文毛笔" panose="02010600030101010101" charset="-128"/>
      <p:regular r:id="rId57"/>
    </p:embeddedFont>
    <p:embeddedFont>
      <p:font typeface="等线 Light" panose="02010600030101010101" charset="-122"/>
      <p:regular r:id="rId58"/>
    </p:embeddedFont>
    <p:embeddedFont>
      <p:font typeface="汉仪尚巍手书W" panose="02010600030101010101" charset="-122"/>
      <p:regular r:id="rId59"/>
    </p:embeddedFont>
    <p:embeddedFont>
      <p:font typeface="Calibri" panose="020F0502020204030204" pitchFamily="34" charset="0"/>
      <p:regular r:id="rId60"/>
      <p:bold r:id="rId61"/>
      <p:italic r:id="rId62"/>
      <p:boldItalic r:id="rId63"/>
    </p:embeddedFont>
    <p:embeddedFont>
      <p:font typeface="Segoe UI Light" panose="020B0502040204020203" pitchFamily="34" charset="0"/>
      <p:regular r:id="rId64"/>
      <p:italic r:id="rId65"/>
    </p:embeddedFont>
    <p:embeddedFont>
      <p:font typeface="等线" panose="02010600030101010101" charset="-122"/>
      <p:regular r:id="rId66"/>
      <p:bold r:id="rId67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C0F1F"/>
    <a:srgbClr val="E4031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25" autoAdjust="0"/>
    <p:restoredTop sz="94660"/>
  </p:normalViewPr>
  <p:slideViewPr>
    <p:cSldViewPr snapToGrid="0">
      <p:cViewPr varScale="1">
        <p:scale>
          <a:sx n="88" d="100"/>
          <a:sy n="88" d="100"/>
        </p:scale>
        <p:origin x="120" y="2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25" d="100"/>
        <a:sy n="2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slide" Target="slides/slide46.xml"/><Relationship Id="rId55" Type="http://schemas.openxmlformats.org/officeDocument/2006/relationships/font" Target="fonts/font3.fntdata"/><Relationship Id="rId63" Type="http://schemas.openxmlformats.org/officeDocument/2006/relationships/font" Target="fonts/font11.fntdata"/><Relationship Id="rId68" Type="http://schemas.openxmlformats.org/officeDocument/2006/relationships/presProps" Target="presProps.xml"/><Relationship Id="rId7" Type="http://schemas.openxmlformats.org/officeDocument/2006/relationships/slide" Target="slides/slide3.xml"/><Relationship Id="rId71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font" Target="fonts/font1.fntdata"/><Relationship Id="rId58" Type="http://schemas.openxmlformats.org/officeDocument/2006/relationships/font" Target="fonts/font6.fntdata"/><Relationship Id="rId66" Type="http://schemas.openxmlformats.org/officeDocument/2006/relationships/font" Target="fonts/font14.fntdata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font" Target="fonts/font5.fntdata"/><Relationship Id="rId61" Type="http://schemas.openxmlformats.org/officeDocument/2006/relationships/font" Target="fonts/font9.fntdata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font" Target="fonts/font8.fntdata"/><Relationship Id="rId65" Type="http://schemas.openxmlformats.org/officeDocument/2006/relationships/font" Target="fonts/font13.fntdata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font" Target="fonts/font4.fntdata"/><Relationship Id="rId64" Type="http://schemas.openxmlformats.org/officeDocument/2006/relationships/font" Target="fonts/font12.fntdata"/><Relationship Id="rId69" Type="http://schemas.openxmlformats.org/officeDocument/2006/relationships/viewProps" Target="viewProps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font" Target="fonts/font7.fntdata"/><Relationship Id="rId67" Type="http://schemas.openxmlformats.org/officeDocument/2006/relationships/font" Target="fonts/font15.fntdata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font" Target="fonts/font2.fntdata"/><Relationship Id="rId62" Type="http://schemas.openxmlformats.org/officeDocument/2006/relationships/font" Target="fonts/font10.fntdata"/><Relationship Id="rId7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6.jpg"/><Relationship Id="rId5" Type="http://schemas.openxmlformats.org/officeDocument/2006/relationships/image" Target="../media/image5.jpeg"/><Relationship Id="rId4" Type="http://schemas.openxmlformats.org/officeDocument/2006/relationships/image" Target="../media/image4.jpg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48976D-3FF3-4049-8796-A06ED790A2B4}" type="datetimeFigureOut">
              <a:rPr lang="zh-CN" altLang="en-US" smtClean="0"/>
              <a:t>2017/5/23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CF41B7-FBD7-457F-9CB4-1ED4CA283E5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18635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2017/5/23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83442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774375" y="-4817157"/>
            <a:ext cx="21740751" cy="12533543"/>
          </a:xfrm>
          <a:prstGeom prst="rect">
            <a:avLst/>
          </a:prstGeom>
        </p:spPr>
      </p:pic>
      <p:sp>
        <p:nvSpPr>
          <p:cNvPr id="9" name="矩形 8"/>
          <p:cNvSpPr/>
          <p:nvPr userDrawn="1"/>
        </p:nvSpPr>
        <p:spPr>
          <a:xfrm>
            <a:off x="0" y="0"/>
            <a:ext cx="12192000" cy="5962650"/>
          </a:xfrm>
          <a:prstGeom prst="rect">
            <a:avLst/>
          </a:prstGeom>
          <a:gradFill>
            <a:gsLst>
              <a:gs pos="0">
                <a:srgbClr val="0070C0">
                  <a:alpha val="63000"/>
                </a:srgbClr>
              </a:gs>
              <a:gs pos="100000">
                <a:schemeClr val="tx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</p:spTree>
    <p:extLst>
      <p:ext uri="{BB962C8B-B14F-4D97-AF65-F5344CB8AC3E}">
        <p14:creationId xmlns:p14="http://schemas.microsoft.com/office/powerpoint/2010/main" val="84383090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2017/5/23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167912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2017/5/23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13837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2017/5/23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223899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48DA44-5CA8-4C97-AE82-3F4C9D1F0481}" type="datetimeFigureOut">
              <a:rPr lang="zh-CN" altLang="en-US" smtClean="0"/>
              <a:t>2017/5/23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B87C2-6FC4-4F10-A3F7-B476B0966F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535973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48DA44-5CA8-4C97-AE82-3F4C9D1F0481}" type="datetimeFigureOut">
              <a:rPr lang="zh-CN" altLang="en-US" smtClean="0"/>
              <a:t>2017/5/23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B87C2-6FC4-4F10-A3F7-B476B0966F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156739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511" t="408" r="19977"/>
          <a:stretch/>
        </p:blipFill>
        <p:spPr>
          <a:xfrm>
            <a:off x="2438400" y="0"/>
            <a:ext cx="2438400" cy="6858000"/>
          </a:xfrm>
          <a:prstGeom prst="rect">
            <a:avLst/>
          </a:prstGeom>
          <a:solidFill>
            <a:srgbClr val="024387">
              <a:alpha val="67000"/>
            </a:srgbClr>
          </a:solidFill>
          <a:ln>
            <a:noFill/>
          </a:ln>
        </p:spPr>
      </p:pic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3"/>
          <a:srcRect l="9509" r="37266"/>
          <a:stretch/>
        </p:blipFill>
        <p:spPr>
          <a:xfrm>
            <a:off x="4876801" y="0"/>
            <a:ext cx="2437200" cy="6858000"/>
          </a:xfrm>
          <a:prstGeom prst="rect">
            <a:avLst/>
          </a:prstGeom>
          <a:solidFill>
            <a:srgbClr val="024387">
              <a:alpha val="67000"/>
            </a:srgbClr>
          </a:solidFill>
          <a:ln>
            <a:noFill/>
          </a:ln>
        </p:spPr>
      </p:pic>
      <p:pic>
        <p:nvPicPr>
          <p:cNvPr id="9" name="图片 8"/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09" r="53590"/>
          <a:stretch/>
        </p:blipFill>
        <p:spPr>
          <a:xfrm>
            <a:off x="9753600" y="0"/>
            <a:ext cx="2438400" cy="6858000"/>
          </a:xfrm>
          <a:prstGeom prst="rect">
            <a:avLst/>
          </a:prstGeom>
          <a:solidFill>
            <a:srgbClr val="024387">
              <a:alpha val="67000"/>
            </a:srgbClr>
          </a:solidFill>
          <a:ln>
            <a:noFill/>
          </a:ln>
        </p:spPr>
      </p:pic>
      <p:pic>
        <p:nvPicPr>
          <p:cNvPr id="10" name="Picture 2" descr="https://drscdn.500px.org/photo/66545999/m%3D2048/c57217613e128a1abd900bf5de241a84"/>
          <p:cNvPicPr>
            <a:picLocks noChangeAspect="1" noChangeArrowheads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297" r="50000"/>
          <a:stretch/>
        </p:blipFill>
        <p:spPr bwMode="auto">
          <a:xfrm>
            <a:off x="7315200" y="0"/>
            <a:ext cx="2438400" cy="6857999"/>
          </a:xfrm>
          <a:prstGeom prst="rect">
            <a:avLst/>
          </a:prstGeom>
          <a:solidFill>
            <a:srgbClr val="024387">
              <a:alpha val="67000"/>
            </a:srgbClr>
          </a:solidFill>
          <a:ln>
            <a:noFill/>
          </a:ln>
          <a:extLst/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620" t="8677" r="57851" b="8677"/>
          <a:stretch/>
        </p:blipFill>
        <p:spPr bwMode="auto">
          <a:xfrm>
            <a:off x="0" y="0"/>
            <a:ext cx="2438400" cy="6858000"/>
          </a:xfrm>
          <a:prstGeom prst="rect">
            <a:avLst/>
          </a:prstGeom>
          <a:solidFill>
            <a:srgbClr val="024387">
              <a:alpha val="67000"/>
            </a:srgbClr>
          </a:solidFill>
          <a:ln>
            <a:noFill/>
          </a:ln>
          <a:extLst/>
        </p:spPr>
      </p:pic>
      <p:grpSp>
        <p:nvGrpSpPr>
          <p:cNvPr id="12" name="组合 11"/>
          <p:cNvGrpSpPr/>
          <p:nvPr userDrawn="1"/>
        </p:nvGrpSpPr>
        <p:grpSpPr>
          <a:xfrm>
            <a:off x="0" y="3"/>
            <a:ext cx="12192000" cy="6857997"/>
            <a:chOff x="0" y="0"/>
            <a:chExt cx="12192000" cy="6857997"/>
          </a:xfrm>
        </p:grpSpPr>
        <p:sp>
          <p:nvSpPr>
            <p:cNvPr id="13" name="矩形 12"/>
            <p:cNvSpPr/>
            <p:nvPr/>
          </p:nvSpPr>
          <p:spPr>
            <a:xfrm>
              <a:off x="0" y="0"/>
              <a:ext cx="2437200" cy="6857997"/>
            </a:xfrm>
            <a:prstGeom prst="rect">
              <a:avLst/>
            </a:prstGeom>
            <a:solidFill>
              <a:srgbClr val="024387">
                <a:alpha val="5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Segoe UI Light"/>
                <a:ea typeface="微软雅黑 Light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2438700" y="0"/>
              <a:ext cx="2437200" cy="6857997"/>
            </a:xfrm>
            <a:prstGeom prst="rect">
              <a:avLst/>
            </a:prstGeom>
            <a:solidFill>
              <a:srgbClr val="024387">
                <a:alpha val="5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Segoe UI Light"/>
                <a:ea typeface="微软雅黑 Light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4877400" y="0"/>
              <a:ext cx="2437200" cy="6857997"/>
            </a:xfrm>
            <a:prstGeom prst="rect">
              <a:avLst/>
            </a:prstGeom>
            <a:solidFill>
              <a:srgbClr val="024387">
                <a:alpha val="5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Segoe UI Light"/>
                <a:ea typeface="微软雅黑 Light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7316100" y="0"/>
              <a:ext cx="2437200" cy="6857997"/>
            </a:xfrm>
            <a:prstGeom prst="rect">
              <a:avLst/>
            </a:prstGeom>
            <a:solidFill>
              <a:srgbClr val="024387">
                <a:alpha val="5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Segoe UI Light"/>
                <a:ea typeface="微软雅黑 Light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9754800" y="0"/>
              <a:ext cx="2437200" cy="6857997"/>
            </a:xfrm>
            <a:prstGeom prst="rect">
              <a:avLst/>
            </a:prstGeom>
            <a:solidFill>
              <a:srgbClr val="024387">
                <a:alpha val="5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Segoe UI Light"/>
                <a:ea typeface="微软雅黑 Ligh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7177831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48DA44-5CA8-4C97-AE82-3F4C9D1F0481}" type="datetimeFigureOut">
              <a:rPr lang="zh-CN" altLang="en-US" smtClean="0"/>
              <a:t>2017/5/23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B87C2-6FC4-4F10-A3F7-B476B0966F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959637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48DA44-5CA8-4C97-AE82-3F4C9D1F0481}" type="datetimeFigureOut">
              <a:rPr lang="zh-CN" altLang="en-US" smtClean="0"/>
              <a:t>2017/5/23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B87C2-6FC4-4F10-A3F7-B476B0966F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60106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6569498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48DA44-5CA8-4C97-AE82-3F4C9D1F0481}" type="datetimeFigureOut">
              <a:rPr lang="zh-CN" altLang="en-US" smtClean="0"/>
              <a:t>2017/5/23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B87C2-6FC4-4F10-A3F7-B476B0966F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635569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48DA44-5CA8-4C97-AE82-3F4C9D1F0481}" type="datetimeFigureOut">
              <a:rPr lang="zh-CN" altLang="en-US" smtClean="0"/>
              <a:t>2017/5/23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B87C2-6FC4-4F10-A3F7-B476B0966F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989849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48DA44-5CA8-4C97-AE82-3F4C9D1F0481}" type="datetimeFigureOut">
              <a:rPr lang="zh-CN" altLang="en-US" smtClean="0"/>
              <a:t>2017/5/23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B87C2-6FC4-4F10-A3F7-B476B0966F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893931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48DA44-5CA8-4C97-AE82-3F4C9D1F0481}" type="datetimeFigureOut">
              <a:rPr lang="zh-CN" altLang="en-US" smtClean="0"/>
              <a:t>2017/5/23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B87C2-6FC4-4F10-A3F7-B476B0966F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11211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48DA44-5CA8-4C97-AE82-3F4C9D1F0481}" type="datetimeFigureOut">
              <a:rPr lang="zh-CN" altLang="en-US" smtClean="0"/>
              <a:t>2017/5/23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B87C2-6FC4-4F10-A3F7-B476B0966F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041529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48DA44-5CA8-4C97-AE82-3F4C9D1F0481}" type="datetimeFigureOut">
              <a:rPr lang="zh-CN" altLang="en-US" smtClean="0"/>
              <a:t>2017/5/23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B87C2-6FC4-4F10-A3F7-B476B0966F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10394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635495-6765-4E14-A39C-9ABE1169C885}" type="datetimeFigureOut">
              <a:rPr lang="zh-CN" altLang="en-US" smtClean="0"/>
              <a:t>2017/5/23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6D39D-1212-41AF-8416-87C2FC9C69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306930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635495-6765-4E14-A39C-9ABE1169C885}" type="datetimeFigureOut">
              <a:rPr lang="zh-CN" altLang="en-US" smtClean="0"/>
              <a:t>2017/5/23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6D39D-1212-41AF-8416-87C2FC9C69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393224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635495-6765-4E14-A39C-9ABE1169C885}" type="datetimeFigureOut">
              <a:rPr lang="zh-CN" altLang="en-US" smtClean="0"/>
              <a:t>2017/5/23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6D39D-1212-41AF-8416-87C2FC9C69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664511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635495-6765-4E14-A39C-9ABE1169C885}" type="datetimeFigureOut">
              <a:rPr lang="zh-CN" altLang="en-US" smtClean="0"/>
              <a:t>2017/5/23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6D39D-1212-41AF-8416-87C2FC9C69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83827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451527-1D53-4265-AB3D-C06147D5843E}" type="datetimeFigureOut">
              <a:rPr lang="zh-CN" altLang="en-US" smtClean="0"/>
              <a:t>2017/5/23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000FD-34DB-450E-B36B-D35750B3F1B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458224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635495-6765-4E14-A39C-9ABE1169C885}" type="datetimeFigureOut">
              <a:rPr lang="zh-CN" altLang="en-US" smtClean="0"/>
              <a:t>2017/5/23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6D39D-1212-41AF-8416-87C2FC9C69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019836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635495-6765-4E14-A39C-9ABE1169C885}" type="datetimeFigureOut">
              <a:rPr lang="zh-CN" altLang="en-US" smtClean="0"/>
              <a:t>2017/5/23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6D39D-1212-41AF-8416-87C2FC9C69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810053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635495-6765-4E14-A39C-9ABE1169C885}" type="datetimeFigureOut">
              <a:rPr lang="zh-CN" altLang="en-US" smtClean="0"/>
              <a:t>2017/5/23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6D39D-1212-41AF-8416-87C2FC9C69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649625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84"/>
            <a:ext cx="12192000" cy="6857032"/>
          </a:xfrm>
          <a:prstGeom prst="rect">
            <a:avLst/>
          </a:prstGeom>
        </p:spPr>
      </p:pic>
      <p:sp>
        <p:nvSpPr>
          <p:cNvPr id="9" name="矩形 8"/>
          <p:cNvSpPr/>
          <p:nvPr userDrawn="1"/>
        </p:nvSpPr>
        <p:spPr>
          <a:xfrm>
            <a:off x="0" y="0"/>
            <a:ext cx="12192000" cy="6857516"/>
          </a:xfrm>
          <a:prstGeom prst="rect">
            <a:avLst/>
          </a:prstGeom>
          <a:gradFill flip="none" rotWithShape="1">
            <a:gsLst>
              <a:gs pos="0">
                <a:schemeClr val="tx1">
                  <a:alpha val="0"/>
                </a:schemeClr>
              </a:gs>
              <a:gs pos="100000">
                <a:srgbClr val="000622">
                  <a:alpha val="92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572"/>
          </a:p>
        </p:txBody>
      </p:sp>
    </p:spTree>
    <p:extLst>
      <p:ext uri="{BB962C8B-B14F-4D97-AF65-F5344CB8AC3E}">
        <p14:creationId xmlns:p14="http://schemas.microsoft.com/office/powerpoint/2010/main" val="10550855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635495-6765-4E14-A39C-9ABE1169C885}" type="datetimeFigureOut">
              <a:rPr lang="zh-CN" altLang="en-US" smtClean="0"/>
              <a:t>2017/5/23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6D39D-1212-41AF-8416-87C2FC9C69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674316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635495-6765-4E14-A39C-9ABE1169C885}" type="datetimeFigureOut">
              <a:rPr lang="zh-CN" altLang="en-US" smtClean="0"/>
              <a:t>2017/5/23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6D39D-1212-41AF-8416-87C2FC9C69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7201901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635495-6765-4E14-A39C-9ABE1169C885}" type="datetimeFigureOut">
              <a:rPr lang="zh-CN" altLang="en-US" smtClean="0"/>
              <a:t>2017/5/23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6D39D-1212-41AF-8416-87C2FC9C69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2849597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060928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2017/5/23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22691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2017/5/23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08550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2017/5/23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5823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2017/5/23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294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2017/5/23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25243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2017/5/23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21436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28.xml"/><Relationship Id="rId7" Type="http://schemas.openxmlformats.org/officeDocument/2006/relationships/slideLayout" Target="../slideLayouts/slideLayout32.xml"/><Relationship Id="rId12" Type="http://schemas.openxmlformats.org/officeDocument/2006/relationships/slideLayout" Target="../slideLayouts/slideLayout37.xml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0.xml"/><Relationship Id="rId10" Type="http://schemas.openxmlformats.org/officeDocument/2006/relationships/slideLayout" Target="../slideLayouts/slideLayout35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48976D-3FF3-4049-8796-A06ED790A2B4}" type="datetimeFigureOut">
              <a:rPr lang="zh-CN" altLang="en-US" smtClean="0"/>
              <a:t>2017/5/23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CF41B7-FBD7-457F-9CB4-1ED4CA283E5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99799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88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2017/5/23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9878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62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48DA44-5CA8-4C97-AE82-3F4C9D1F0481}" type="datetimeFigureOut">
              <a:rPr lang="zh-CN" altLang="en-US" smtClean="0"/>
              <a:t>2017/5/23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4B87C2-6FC4-4F10-A3F7-B476B0966F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40417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635495-6765-4E14-A39C-9ABE1169C885}" type="datetimeFigureOut">
              <a:rPr lang="zh-CN" altLang="en-US" smtClean="0"/>
              <a:t>2017/5/23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46D39D-1212-41AF-8416-87C2FC9C69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86430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  <p:sldLayoutId id="2147483687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10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10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33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33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33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1倒计时背景1"/>
          <p:cNvSpPr/>
          <p:nvPr/>
        </p:nvSpPr>
        <p:spPr>
          <a:xfrm>
            <a:off x="-616292" y="836712"/>
            <a:ext cx="13418211" cy="51845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4" name="倒计时数字1"/>
          <p:cNvSpPr txBox="1"/>
          <p:nvPr/>
        </p:nvSpPr>
        <p:spPr>
          <a:xfrm>
            <a:off x="-10825880" y="-27377127"/>
            <a:ext cx="25292779" cy="616476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1</a:t>
            </a:r>
            <a:endParaRPr kumimoji="0" lang="zh-CN" altLang="en-US" sz="4000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52" name="2倒计时背景2"/>
          <p:cNvGrpSpPr/>
          <p:nvPr/>
        </p:nvGrpSpPr>
        <p:grpSpPr>
          <a:xfrm>
            <a:off x="-1287203" y="0"/>
            <a:ext cx="14760032" cy="6858000"/>
            <a:chOff x="-6374" y="0"/>
            <a:chExt cx="12198374" cy="6858000"/>
          </a:xfrm>
        </p:grpSpPr>
        <p:sp>
          <p:nvSpPr>
            <p:cNvPr id="49" name="矩形 48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0" name="矩形 49"/>
            <p:cNvSpPr/>
            <p:nvPr/>
          </p:nvSpPr>
          <p:spPr>
            <a:xfrm>
              <a:off x="-6374" y="708028"/>
              <a:ext cx="12198374" cy="5477337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51" name="倒计时数字2"/>
          <p:cNvSpPr txBox="1"/>
          <p:nvPr/>
        </p:nvSpPr>
        <p:spPr>
          <a:xfrm>
            <a:off x="2567608" y="-4059832"/>
            <a:ext cx="7380820" cy="1591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2</a:t>
            </a:r>
            <a:endParaRPr kumimoji="0" lang="zh-CN" altLang="en-US" sz="102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7" name="3倒计时背景3"/>
          <p:cNvSpPr/>
          <p:nvPr/>
        </p:nvSpPr>
        <p:spPr>
          <a:xfrm>
            <a:off x="-616292" y="345060"/>
            <a:ext cx="13418211" cy="62482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8" name="倒计时数字3"/>
          <p:cNvSpPr txBox="1"/>
          <p:nvPr/>
        </p:nvSpPr>
        <p:spPr>
          <a:xfrm>
            <a:off x="2866912" y="-4779912"/>
            <a:ext cx="6480720" cy="1591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3</a:t>
            </a:r>
            <a:endParaRPr kumimoji="0" lang="zh-CN" altLang="en-US" sz="10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0" name="变小眨眼"/>
          <p:cNvSpPr txBox="1"/>
          <p:nvPr/>
        </p:nvSpPr>
        <p:spPr>
          <a:xfrm>
            <a:off x="5442060" y="3061976"/>
            <a:ext cx="133042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iragino Sans GB W6" panose="020B0600000000000000" pitchFamily="34" charset="-122"/>
                <a:ea typeface="Hiragino Sans GB W6" panose="020B0600000000000000" pitchFamily="34" charset="-122"/>
                <a:cs typeface="+mn-cs"/>
              </a:rPr>
              <a:t>眨眼</a:t>
            </a:r>
          </a:p>
        </p:txBody>
      </p:sp>
      <p:grpSp>
        <p:nvGrpSpPr>
          <p:cNvPr id="39" name="变大眨眼"/>
          <p:cNvGrpSpPr/>
          <p:nvPr/>
        </p:nvGrpSpPr>
        <p:grpSpPr>
          <a:xfrm>
            <a:off x="0" y="222738"/>
            <a:ext cx="12220918" cy="6447919"/>
            <a:chOff x="0" y="222738"/>
            <a:chExt cx="12220918" cy="6447919"/>
          </a:xfrm>
        </p:grpSpPr>
        <p:sp>
          <p:nvSpPr>
            <p:cNvPr id="37" name="白色屏幕"/>
            <p:cNvSpPr/>
            <p:nvPr/>
          </p:nvSpPr>
          <p:spPr>
            <a:xfrm>
              <a:off x="0" y="836712"/>
              <a:ext cx="12214544" cy="518457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699638" y="222738"/>
              <a:ext cx="11521280" cy="6447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413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Hiragino Sans GB W6" panose="020B0600000000000000" pitchFamily="34" charset="-122"/>
                  <a:ea typeface="Hiragino Sans GB W6" panose="020B0600000000000000" pitchFamily="34" charset="-122"/>
                  <a:cs typeface="+mn-cs"/>
                </a:rPr>
                <a:t>眨眼</a:t>
              </a:r>
            </a:p>
          </p:txBody>
        </p:sp>
      </p:grpSp>
      <p:sp>
        <p:nvSpPr>
          <p:cNvPr id="36" name="眨眼"/>
          <p:cNvSpPr txBox="1"/>
          <p:nvPr/>
        </p:nvSpPr>
        <p:spPr>
          <a:xfrm>
            <a:off x="3431704" y="1851645"/>
            <a:ext cx="5328592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99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iragino Sans GB W6" panose="020B0600000000000000" pitchFamily="34" charset="-122"/>
                <a:ea typeface="Hiragino Sans GB W6" panose="020B0600000000000000" pitchFamily="34" charset="-122"/>
                <a:cs typeface="+mn-cs"/>
              </a:rPr>
              <a:t>眨眼</a:t>
            </a:r>
          </a:p>
        </p:txBody>
      </p:sp>
      <p:sp>
        <p:nvSpPr>
          <p:cNvPr id="35" name="别"/>
          <p:cNvSpPr txBox="1"/>
          <p:nvPr/>
        </p:nvSpPr>
        <p:spPr>
          <a:xfrm>
            <a:off x="5774824" y="3149896"/>
            <a:ext cx="5040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iragino Sans GB W6" panose="020B0600000000000000" pitchFamily="34" charset="-122"/>
                <a:ea typeface="Hiragino Sans GB W6" panose="020B0600000000000000" pitchFamily="34" charset="-122"/>
                <a:cs typeface="+mn-cs"/>
              </a:rPr>
              <a:t>别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iragino Sans GB W6" panose="020B0600000000000000" pitchFamily="34" charset="-122"/>
              <a:ea typeface="Hiragino Sans GB W6" panose="020B0600000000000000" pitchFamily="34" charset="-122"/>
              <a:cs typeface="+mn-cs"/>
            </a:endParaRPr>
          </a:p>
        </p:txBody>
      </p:sp>
      <p:sp>
        <p:nvSpPr>
          <p:cNvPr id="34" name="千万"/>
          <p:cNvSpPr txBox="1"/>
          <p:nvPr/>
        </p:nvSpPr>
        <p:spPr>
          <a:xfrm>
            <a:off x="5558800" y="3134090"/>
            <a:ext cx="9361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iragino Sans GB W6" panose="020B0600000000000000" pitchFamily="34" charset="-122"/>
                <a:ea typeface="Hiragino Sans GB W6" panose="020B0600000000000000" pitchFamily="34" charset="-122"/>
                <a:cs typeface="+mn-cs"/>
              </a:rPr>
              <a:t>千万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iragino Sans GB W6" panose="020B0600000000000000" pitchFamily="34" charset="-122"/>
              <a:ea typeface="Hiragino Sans GB W6" panose="020B0600000000000000" pitchFamily="34" charset="-122"/>
              <a:cs typeface="+mn-cs"/>
            </a:endParaRPr>
          </a:p>
        </p:txBody>
      </p:sp>
      <p:sp>
        <p:nvSpPr>
          <p:cNvPr id="33" name="接下来"/>
          <p:cNvSpPr txBox="1"/>
          <p:nvPr/>
        </p:nvSpPr>
        <p:spPr>
          <a:xfrm>
            <a:off x="5378780" y="3134090"/>
            <a:ext cx="12961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iragino Sans GB W6" panose="020B0600000000000000" pitchFamily="34" charset="-122"/>
                <a:ea typeface="Hiragino Sans GB W6" panose="020B0600000000000000" pitchFamily="34" charset="-122"/>
                <a:cs typeface="+mn-cs"/>
              </a:rPr>
              <a:t>接下来</a:t>
            </a:r>
          </a:p>
        </p:txBody>
      </p:sp>
      <p:sp>
        <p:nvSpPr>
          <p:cNvPr id="32" name="准备好没小"/>
          <p:cNvSpPr txBox="1"/>
          <p:nvPr/>
        </p:nvSpPr>
        <p:spPr>
          <a:xfrm>
            <a:off x="4946732" y="3103313"/>
            <a:ext cx="21602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iragino Sans GB W6" panose="020B0600000000000000" pitchFamily="34" charset="-122"/>
                <a:ea typeface="Hiragino Sans GB W6" panose="020B0600000000000000" pitchFamily="34" charset="-122"/>
                <a:cs typeface="+mn-cs"/>
              </a:rPr>
              <a:t>准备好没？</a:t>
            </a:r>
          </a:p>
        </p:txBody>
      </p:sp>
      <p:sp>
        <p:nvSpPr>
          <p:cNvPr id="27" name="准备好没"/>
          <p:cNvSpPr txBox="1"/>
          <p:nvPr/>
        </p:nvSpPr>
        <p:spPr>
          <a:xfrm>
            <a:off x="3149392" y="2610871"/>
            <a:ext cx="575492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iragino Sans GB W6" panose="020B0600000000000000" pitchFamily="34" charset="-122"/>
                <a:ea typeface="Hiragino Sans GB W6" panose="020B0600000000000000" pitchFamily="34" charset="-122"/>
                <a:cs typeface="+mn-cs"/>
              </a:rPr>
              <a:t>准备好没？</a:t>
            </a:r>
          </a:p>
        </p:txBody>
      </p:sp>
      <p:sp>
        <p:nvSpPr>
          <p:cNvPr id="31" name="？"/>
          <p:cNvSpPr txBox="1"/>
          <p:nvPr/>
        </p:nvSpPr>
        <p:spPr>
          <a:xfrm>
            <a:off x="8032370" y="2616545"/>
            <a:ext cx="151216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iragino Sans GB W6" panose="020B0600000000000000" pitchFamily="34" charset="-122"/>
                <a:ea typeface="Hiragino Sans GB W6" panose="020B0600000000000000" pitchFamily="34" charset="-122"/>
                <a:cs typeface="+mn-cs"/>
              </a:rPr>
              <a:t>？</a:t>
            </a:r>
          </a:p>
        </p:txBody>
      </p:sp>
      <p:sp>
        <p:nvSpPr>
          <p:cNvPr id="30" name="没"/>
          <p:cNvSpPr txBox="1"/>
          <p:nvPr/>
        </p:nvSpPr>
        <p:spPr>
          <a:xfrm>
            <a:off x="6808327" y="2619038"/>
            <a:ext cx="151216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iragino Sans GB W6" panose="020B0600000000000000" pitchFamily="34" charset="-122"/>
                <a:ea typeface="Hiragino Sans GB W6" panose="020B0600000000000000" pitchFamily="34" charset="-122"/>
                <a:cs typeface="+mn-cs"/>
              </a:rPr>
              <a:t>没</a:t>
            </a:r>
          </a:p>
        </p:txBody>
      </p:sp>
      <p:sp>
        <p:nvSpPr>
          <p:cNvPr id="29" name="备好"/>
          <p:cNvSpPr txBox="1"/>
          <p:nvPr/>
        </p:nvSpPr>
        <p:spPr>
          <a:xfrm>
            <a:off x="4376067" y="2615699"/>
            <a:ext cx="286625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iragino Sans GB W6" panose="020B0600000000000000" pitchFamily="34" charset="-122"/>
                <a:ea typeface="Hiragino Sans GB W6" panose="020B0600000000000000" pitchFamily="34" charset="-122"/>
                <a:cs typeface="+mn-cs"/>
              </a:rPr>
              <a:t>备好</a:t>
            </a:r>
          </a:p>
        </p:txBody>
      </p:sp>
      <p:sp>
        <p:nvSpPr>
          <p:cNvPr id="23" name="准"/>
          <p:cNvSpPr txBox="1"/>
          <p:nvPr/>
        </p:nvSpPr>
        <p:spPr>
          <a:xfrm>
            <a:off x="3136997" y="2614431"/>
            <a:ext cx="151216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iragino Sans GB W6" panose="020B0600000000000000" pitchFamily="34" charset="-122"/>
                <a:ea typeface="Hiragino Sans GB W6" panose="020B0600000000000000" pitchFamily="34" charset="-122"/>
                <a:cs typeface="+mn-cs"/>
              </a:rPr>
              <a:t>准</a:t>
            </a:r>
          </a:p>
        </p:txBody>
      </p:sp>
      <p:sp>
        <p:nvSpPr>
          <p:cNvPr id="21" name="开场"/>
          <p:cNvSpPr txBox="1"/>
          <p:nvPr/>
        </p:nvSpPr>
        <p:spPr>
          <a:xfrm>
            <a:off x="6985993" y="3123530"/>
            <a:ext cx="17303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开场</a:t>
            </a:r>
          </a:p>
        </p:txBody>
      </p:sp>
      <p:sp>
        <p:nvSpPr>
          <p:cNvPr id="20" name="闪"/>
          <p:cNvSpPr txBox="1"/>
          <p:nvPr/>
        </p:nvSpPr>
        <p:spPr>
          <a:xfrm>
            <a:off x="6510927" y="3120578"/>
            <a:ext cx="7200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闪</a:t>
            </a:r>
          </a:p>
        </p:txBody>
      </p:sp>
      <p:sp>
        <p:nvSpPr>
          <p:cNvPr id="19" name="快"/>
          <p:cNvSpPr txBox="1"/>
          <p:nvPr/>
        </p:nvSpPr>
        <p:spPr>
          <a:xfrm>
            <a:off x="6027414" y="3123530"/>
            <a:ext cx="7200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快</a:t>
            </a:r>
          </a:p>
        </p:txBody>
      </p:sp>
      <p:sp>
        <p:nvSpPr>
          <p:cNvPr id="4" name="秒"/>
          <p:cNvSpPr txBox="1"/>
          <p:nvPr/>
        </p:nvSpPr>
        <p:spPr>
          <a:xfrm>
            <a:off x="5547442" y="3127722"/>
            <a:ext cx="7200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秒</a:t>
            </a:r>
          </a:p>
        </p:txBody>
      </p:sp>
      <p:sp>
        <p:nvSpPr>
          <p:cNvPr id="25" name="数字7"/>
          <p:cNvSpPr txBox="1"/>
          <p:nvPr/>
        </p:nvSpPr>
        <p:spPr>
          <a:xfrm>
            <a:off x="4986112" y="3066752"/>
            <a:ext cx="48613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8</a:t>
            </a:r>
            <a:endParaRPr kumimoji="0" lang="zh-CN" altLang="en-US" sz="4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4" name="数字0"/>
          <p:cNvSpPr txBox="1"/>
          <p:nvPr/>
        </p:nvSpPr>
        <p:spPr>
          <a:xfrm>
            <a:off x="4613578" y="3066752"/>
            <a:ext cx="43741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8</a:t>
            </a:r>
            <a:endParaRPr kumimoji="0" lang="zh-CN" altLang="en-US" sz="4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2" name="数字1"/>
          <p:cNvSpPr txBox="1"/>
          <p:nvPr/>
        </p:nvSpPr>
        <p:spPr>
          <a:xfrm>
            <a:off x="4362524" y="3057196"/>
            <a:ext cx="40989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 </a:t>
            </a:r>
            <a:endParaRPr kumimoji="0" lang="zh-CN" altLang="en-US" sz="4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8" name="数字107小"/>
          <p:cNvSpPr txBox="1"/>
          <p:nvPr/>
        </p:nvSpPr>
        <p:spPr>
          <a:xfrm>
            <a:off x="5377277" y="3068960"/>
            <a:ext cx="155431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88</a:t>
            </a:r>
            <a:endParaRPr kumimoji="0" lang="zh-CN" altLang="en-US" sz="4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7" name="数字107大"/>
          <p:cNvSpPr txBox="1"/>
          <p:nvPr/>
        </p:nvSpPr>
        <p:spPr>
          <a:xfrm>
            <a:off x="5267608" y="2530928"/>
            <a:ext cx="2980073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5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88</a:t>
            </a:r>
            <a:endParaRPr kumimoji="0" lang="zh-CN" altLang="en-US" sz="115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6" name="数字103"/>
          <p:cNvSpPr txBox="1"/>
          <p:nvPr/>
        </p:nvSpPr>
        <p:spPr>
          <a:xfrm>
            <a:off x="5267608" y="2539244"/>
            <a:ext cx="2980073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5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103</a:t>
            </a:r>
            <a:endParaRPr kumimoji="0" lang="zh-CN" altLang="en-US" sz="115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5" name="数字91"/>
          <p:cNvSpPr txBox="1"/>
          <p:nvPr/>
        </p:nvSpPr>
        <p:spPr>
          <a:xfrm>
            <a:off x="5348923" y="2543909"/>
            <a:ext cx="2065081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5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91</a:t>
            </a:r>
            <a:endParaRPr kumimoji="0" lang="zh-CN" altLang="en-US" sz="115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4" name="数字73"/>
          <p:cNvSpPr txBox="1"/>
          <p:nvPr/>
        </p:nvSpPr>
        <p:spPr>
          <a:xfrm>
            <a:off x="5359378" y="2587313"/>
            <a:ext cx="2129564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5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73</a:t>
            </a:r>
            <a:endParaRPr kumimoji="0" lang="zh-CN" altLang="en-US" sz="115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3" name="数字34"/>
          <p:cNvSpPr txBox="1"/>
          <p:nvPr/>
        </p:nvSpPr>
        <p:spPr>
          <a:xfrm>
            <a:off x="5349794" y="2565611"/>
            <a:ext cx="2139605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5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34</a:t>
            </a:r>
            <a:endParaRPr kumimoji="0" lang="zh-CN" altLang="en-US" sz="115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2" name="数字19"/>
          <p:cNvSpPr txBox="1"/>
          <p:nvPr/>
        </p:nvSpPr>
        <p:spPr>
          <a:xfrm>
            <a:off x="5348724" y="2543909"/>
            <a:ext cx="1989852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5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19</a:t>
            </a:r>
            <a:endParaRPr kumimoji="0" lang="zh-CN" altLang="en-US" sz="115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1" name="数字3"/>
          <p:cNvSpPr txBox="1"/>
          <p:nvPr/>
        </p:nvSpPr>
        <p:spPr>
          <a:xfrm>
            <a:off x="5399568" y="2530928"/>
            <a:ext cx="871297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5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3</a:t>
            </a:r>
            <a:endParaRPr kumimoji="0" lang="zh-CN" altLang="en-US" sz="115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" name="数字1"/>
          <p:cNvSpPr txBox="1"/>
          <p:nvPr/>
        </p:nvSpPr>
        <p:spPr>
          <a:xfrm>
            <a:off x="5391691" y="2530928"/>
            <a:ext cx="871297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5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1</a:t>
            </a:r>
            <a:endParaRPr kumimoji="0" lang="zh-CN" altLang="en-US" sz="115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" name="会"/>
          <p:cNvSpPr txBox="1"/>
          <p:nvPr/>
        </p:nvSpPr>
        <p:spPr>
          <a:xfrm>
            <a:off x="7249353" y="3210416"/>
            <a:ext cx="4320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iragino Sans GB W6" panose="020B0600000000000000" pitchFamily="34" charset="-122"/>
                <a:ea typeface="Hiragino Sans GB W6" panose="020B0600000000000000" pitchFamily="34" charset="-122"/>
                <a:cs typeface="+mn-cs"/>
              </a:rPr>
              <a:t>会</a:t>
            </a:r>
          </a:p>
        </p:txBody>
      </p:sp>
      <p:sp>
        <p:nvSpPr>
          <p:cNvPr id="10" name="财信金控 2017表彰会"/>
          <p:cNvSpPr txBox="1"/>
          <p:nvPr/>
        </p:nvSpPr>
        <p:spPr>
          <a:xfrm>
            <a:off x="2448425" y="3048358"/>
            <a:ext cx="758624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5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iragino Sans GB W6" panose="020B0600000000000000" pitchFamily="34" charset="-122"/>
                <a:ea typeface="Hiragino Sans GB W6" panose="020B0600000000000000" pitchFamily="34" charset="-122"/>
                <a:cs typeface="+mn-cs"/>
              </a:rPr>
              <a:t>财信金控</a:t>
            </a:r>
            <a:r>
              <a:rPr lang="zh-CN" altLang="en-US" sz="4400" spc="-110" dirty="0">
                <a:solidFill>
                  <a:prstClr val="white"/>
                </a:solidFill>
                <a:latin typeface="Hiragino Sans GB W6" panose="020B0600000000000000" pitchFamily="34" charset="-122"/>
                <a:ea typeface="Hiragino Sans GB W6" panose="020B0600000000000000" pitchFamily="34" charset="-122"/>
              </a:rPr>
              <a:t> </a:t>
            </a:r>
            <a:r>
              <a:rPr kumimoji="0" lang="en-US" altLang="zh-CN" sz="4400" b="0" i="0" u="none" strike="noStrike" kern="1200" cap="none" spc="-11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iragino Sans GB W6" panose="020B0600000000000000" pitchFamily="34" charset="-122"/>
                <a:ea typeface="Hiragino Sans GB W6" panose="020B0600000000000000" pitchFamily="34" charset="-122"/>
                <a:cs typeface="+mn-cs"/>
              </a:rPr>
              <a:t>2017</a:t>
            </a:r>
            <a:r>
              <a:rPr kumimoji="0" lang="zh-CN" altLang="en-US" sz="4400" b="0" i="0" u="none" strike="noStrike" kern="1200" cap="none" spc="-11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iragino Sans GB W6" panose="020B0600000000000000" pitchFamily="34" charset="-122"/>
                <a:ea typeface="Hiragino Sans GB W6" panose="020B0600000000000000" pitchFamily="34" charset="-122"/>
                <a:cs typeface="+mn-cs"/>
              </a:rPr>
              <a:t>表彰会</a:t>
            </a:r>
          </a:p>
        </p:txBody>
      </p:sp>
      <p:sp>
        <p:nvSpPr>
          <p:cNvPr id="9" name="表彰会"/>
          <p:cNvSpPr txBox="1"/>
          <p:nvPr/>
        </p:nvSpPr>
        <p:spPr>
          <a:xfrm>
            <a:off x="6240015" y="3183138"/>
            <a:ext cx="315470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iragino Sans GB W6" panose="020B0600000000000000" pitchFamily="34" charset="-122"/>
                <a:ea typeface="Hiragino Sans GB W6" panose="020B0600000000000000" pitchFamily="34" charset="-122"/>
                <a:cs typeface="+mn-cs"/>
              </a:rPr>
              <a:t>表彰会</a:t>
            </a:r>
            <a:endParaRPr kumimoji="0" lang="zh-CN" altLang="en-US" sz="4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iragino Sans GB W6" panose="020B0600000000000000" pitchFamily="34" charset="-122"/>
              <a:ea typeface="Hiragino Sans GB W6" panose="020B0600000000000000" pitchFamily="34" charset="-122"/>
              <a:cs typeface="+mn-cs"/>
            </a:endParaRPr>
          </a:p>
        </p:txBody>
      </p:sp>
      <p:sp>
        <p:nvSpPr>
          <p:cNvPr id="8" name="财信金控 2017"/>
          <p:cNvSpPr txBox="1"/>
          <p:nvPr/>
        </p:nvSpPr>
        <p:spPr>
          <a:xfrm>
            <a:off x="3587122" y="2996952"/>
            <a:ext cx="475649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5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iragino Sans GB W6" panose="020B0600000000000000" pitchFamily="34" charset="-122"/>
                <a:ea typeface="Hiragino Sans GB W6" panose="020B0600000000000000" pitchFamily="34" charset="-122"/>
                <a:cs typeface="+mn-cs"/>
              </a:rPr>
              <a:t>财信金控</a:t>
            </a:r>
            <a:r>
              <a:rPr lang="zh-CN" altLang="en-US" sz="4400" spc="-110" dirty="0">
                <a:solidFill>
                  <a:prstClr val="white"/>
                </a:solidFill>
                <a:latin typeface="Hiragino Sans GB W6" panose="020B0600000000000000" pitchFamily="34" charset="-122"/>
                <a:ea typeface="Hiragino Sans GB W6" panose="020B0600000000000000" pitchFamily="34" charset="-122"/>
              </a:rPr>
              <a:t> </a:t>
            </a:r>
            <a:r>
              <a:rPr kumimoji="0" lang="en-US" altLang="zh-CN" sz="4400" b="0" i="0" u="none" strike="noStrike" kern="1200" cap="none" spc="-11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iragino Sans GB W6" panose="020B0600000000000000" pitchFamily="34" charset="-122"/>
                <a:ea typeface="Hiragino Sans GB W6" panose="020B0600000000000000" pitchFamily="34" charset="-122"/>
                <a:cs typeface="+mn-cs"/>
              </a:rPr>
              <a:t>2017</a:t>
            </a:r>
            <a:endParaRPr kumimoji="0" lang="zh-CN" altLang="en-US" sz="4400" b="0" i="0" u="none" strike="noStrike" kern="1200" cap="none" spc="-11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iragino Sans GB W6" panose="020B0600000000000000" pitchFamily="34" charset="-122"/>
              <a:ea typeface="Hiragino Sans GB W6" panose="020B0600000000000000" pitchFamily="34" charset="-122"/>
              <a:cs typeface="+mn-cs"/>
            </a:endParaRPr>
          </a:p>
        </p:txBody>
      </p:sp>
      <p:sp>
        <p:nvSpPr>
          <p:cNvPr id="7" name="财信金控"/>
          <p:cNvSpPr txBox="1"/>
          <p:nvPr/>
        </p:nvSpPr>
        <p:spPr>
          <a:xfrm>
            <a:off x="3969244" y="3019210"/>
            <a:ext cx="425351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5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iragino Sans GB W6" panose="020B0600000000000000" pitchFamily="34" charset="-122"/>
                <a:ea typeface="Hiragino Sans GB W6" panose="020B0600000000000000" pitchFamily="34" charset="-122"/>
                <a:cs typeface="+mn-cs"/>
              </a:rPr>
              <a:t>财信金控</a:t>
            </a:r>
          </a:p>
        </p:txBody>
      </p:sp>
      <p:sp>
        <p:nvSpPr>
          <p:cNvPr id="6" name="你眼前的是2"/>
          <p:cNvSpPr txBox="1"/>
          <p:nvPr/>
        </p:nvSpPr>
        <p:spPr>
          <a:xfrm>
            <a:off x="4583832" y="3140968"/>
            <a:ext cx="32319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iragino Sans GB W6" panose="020B0600000000000000" pitchFamily="34" charset="-122"/>
                <a:ea typeface="Hiragino Sans GB W6" panose="020B0600000000000000" pitchFamily="34" charset="-122"/>
                <a:cs typeface="+mn-cs"/>
              </a:rPr>
              <a:t>你眼前的是</a:t>
            </a:r>
          </a:p>
        </p:txBody>
      </p:sp>
      <p:sp>
        <p:nvSpPr>
          <p:cNvPr id="5" name="你眼前的是1"/>
          <p:cNvSpPr txBox="1"/>
          <p:nvPr/>
        </p:nvSpPr>
        <p:spPr>
          <a:xfrm>
            <a:off x="2359968" y="2650376"/>
            <a:ext cx="7776864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500" b="0" i="0" u="none" strike="noStrike" kern="1200" cap="none" spc="-2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iragino Sans GB W6" panose="020B0600000000000000" pitchFamily="34" charset="-122"/>
                <a:ea typeface="Hiragino Sans GB W6" panose="020B0600000000000000" pitchFamily="34" charset="-122"/>
                <a:cs typeface="+mn-cs"/>
              </a:rPr>
              <a:t>你眼前的是</a:t>
            </a:r>
          </a:p>
        </p:txBody>
      </p:sp>
      <p:pic>
        <p:nvPicPr>
          <p:cNvPr id="26" name="编辑后的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638132" y="-151643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7232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" dur="3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"/>
                            </p:stCondLst>
                            <p:childTnLst>
                              <p:par>
                                <p:cTn id="11" presetID="23" presetClass="exit" presetSubtype="54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2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35" presetClass="path" presetSubtype="0" accel="50000" decel="5000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3.54167E-6 -7.40741E-7 L -0.04427 -0.00139 " pathEditMode="relative" rAng="0" ptsTypes="AA">
                                      <p:cBhvr>
                                        <p:cTn id="22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14" y="-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800"/>
                            </p:stCondLst>
                            <p:childTnLst>
                              <p:par>
                                <p:cTn id="24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800"/>
                            </p:stCondLst>
                            <p:childTnLst>
                              <p:par>
                                <p:cTn id="2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800"/>
                            </p:stCondLst>
                            <p:childTnLst>
                              <p:par>
                                <p:cTn id="30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4.44444E-6 L 5E-6 0.00024 L -0.02019 -4.44444E-6 L -0.02019 0.00024 " pathEditMode="relative" rAng="0" ptsTypes="AAAA">
                                      <p:cBhvr>
                                        <p:cTn id="31" dur="2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1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3.7037E-6 L -4.16667E-6 0.00024 " pathEditMode="relative" rAng="0" ptsTypes="AA">
                                      <p:cBhvr>
                                        <p:cTn id="39" dur="1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200"/>
                            </p:stCondLst>
                            <p:childTnLst>
                              <p:par>
                                <p:cTn id="43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200"/>
                            </p:stCondLst>
                            <p:childTnLst>
                              <p:par>
                                <p:cTn id="46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200"/>
                            </p:stCondLst>
                            <p:childTnLst>
                              <p:par>
                                <p:cTn id="51" presetID="22" presetClass="exit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2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500"/>
                            </p:stCondLst>
                            <p:childTnLst>
                              <p:par>
                                <p:cTn id="5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500"/>
                            </p:stCondLst>
                            <p:childTnLst>
                              <p:par>
                                <p:cTn id="58" presetID="35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4.07407E-6 L -0.14219 -0.00047 " pathEditMode="relative" rAng="0" ptsTypes="AA">
                                      <p:cBhvr>
                                        <p:cTn id="59" dur="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109" y="-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700"/>
                            </p:stCondLst>
                            <p:childTnLst>
                              <p:par>
                                <p:cTn id="61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700"/>
                            </p:stCondLst>
                            <p:childTnLst>
                              <p:par>
                                <p:cTn id="64" presetID="1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800"/>
                            </p:stCondLst>
                            <p:childTnLst>
                              <p:par>
                                <p:cTn id="67" presetID="10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1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900"/>
                            </p:stCondLst>
                            <p:childTnLst>
                              <p:par>
                                <p:cTn id="71" presetID="1" presetClass="exit" presetSubtype="0" fill="hold" grpId="1" nodeType="afterEffect">
                                  <p:stCondLst>
                                    <p:cond delay="7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2000"/>
                            </p:stCondLst>
                            <p:childTnLst>
                              <p:par>
                                <p:cTn id="76" presetID="1" presetClass="exit" presetSubtype="0" fill="hold" grpId="1" nodeType="afterEffect">
                                  <p:stCondLst>
                                    <p:cond delay="6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2100"/>
                            </p:stCondLst>
                            <p:childTnLst>
                              <p:par>
                                <p:cTn id="81" presetID="1" presetClass="exit" presetSubtype="0" fill="hold" grpId="1" nodeType="afterEffect">
                                  <p:stCondLst>
                                    <p:cond delay="7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2200"/>
                            </p:stCondLst>
                            <p:childTnLst>
                              <p:par>
                                <p:cTn id="86" presetID="1" presetClass="exit" presetSubtype="0" fill="hold" grpId="1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2300"/>
                            </p:stCondLst>
                            <p:childTnLst>
                              <p:par>
                                <p:cTn id="91" presetID="1" presetClass="exit" presetSubtype="0" fill="hold" grpId="1" nodeType="afterEffect">
                                  <p:stCondLst>
                                    <p:cond delay="7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2400"/>
                            </p:stCondLst>
                            <p:childTnLst>
                              <p:par>
                                <p:cTn id="96" presetID="1" presetClass="exit" presetSubtype="0" fill="hold" grpId="1" nodeType="afterEffect">
                                  <p:stCondLst>
                                    <p:cond delay="7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2500"/>
                            </p:stCondLst>
                            <p:childTnLst>
                              <p:par>
                                <p:cTn id="101" presetID="1" presetClass="exit" presetSubtype="0" fill="hold" grpId="1" nodeType="afterEffect">
                                  <p:stCondLst>
                                    <p:cond delay="7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2600"/>
                            </p:stCondLst>
                            <p:childTnLst>
                              <p:par>
                                <p:cTn id="106" presetID="1" presetClass="exit" presetSubtype="0" fill="hold" grpId="1" nodeType="afterEffect">
                                  <p:stCondLst>
                                    <p:cond delay="7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1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2700"/>
                            </p:stCondLst>
                            <p:childTnLst>
                              <p:par>
                                <p:cTn id="111" presetID="35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2.22222E-6 L -0.09531 -2.22222E-6 " pathEditMode="relative" rAng="0" ptsTypes="AA">
                                      <p:cBhvr>
                                        <p:cTn id="112" dur="2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76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2900"/>
                            </p:stCondLst>
                            <p:childTnLst>
                              <p:par>
                                <p:cTn id="1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2900"/>
                            </p:stCondLst>
                            <p:childTnLst>
                              <p:par>
                                <p:cTn id="117" presetID="1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3000"/>
                            </p:stCondLst>
                            <p:childTnLst>
                              <p:par>
                                <p:cTn id="120" presetID="1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3100"/>
                            </p:stCondLst>
                            <p:childTnLst>
                              <p:par>
                                <p:cTn id="12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3100"/>
                            </p:stCondLst>
                            <p:childTnLst>
                              <p:par>
                                <p:cTn id="126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3100"/>
                            </p:stCondLst>
                            <p:childTnLst>
                              <p:par>
                                <p:cTn id="135" presetID="1" presetClass="exit" presetSubtype="0" fill="hold" grpId="1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3300"/>
                            </p:stCondLst>
                            <p:childTnLst>
                              <p:par>
                                <p:cTn id="140" presetID="1" presetClass="exit" presetSubtype="0" fill="hold" grpId="1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1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3500"/>
                            </p:stCondLst>
                            <p:childTnLst>
                              <p:par>
                                <p:cTn id="145" presetID="1" presetClass="exit" presetSubtype="0" fill="hold" grpId="1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1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3700"/>
                            </p:stCondLst>
                            <p:childTnLst>
                              <p:par>
                                <p:cTn id="150" presetID="1" presetClass="exit" presetSubtype="0" fill="hold" grpId="1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3900"/>
                            </p:stCondLst>
                            <p:childTnLst>
                              <p:par>
                                <p:cTn id="15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3900"/>
                            </p:stCondLst>
                            <p:childTnLst>
                              <p:par>
                                <p:cTn id="156" presetID="1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4100"/>
                            </p:stCondLst>
                            <p:childTnLst>
                              <p:par>
                                <p:cTn id="159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1" dur="2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2" fill="hold">
                            <p:stCondLst>
                              <p:cond delay="4300"/>
                            </p:stCondLst>
                            <p:childTnLst>
                              <p:par>
                                <p:cTn id="16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5" fill="hold">
                            <p:stCondLst>
                              <p:cond delay="4300"/>
                            </p:stCondLst>
                            <p:childTnLst>
                              <p:par>
                                <p:cTn id="166" presetID="1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4400"/>
                            </p:stCondLst>
                            <p:childTnLst>
                              <p:par>
                                <p:cTn id="169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1" fill="hold">
                            <p:stCondLst>
                              <p:cond delay="4400"/>
                            </p:stCondLst>
                            <p:childTnLst>
                              <p:par>
                                <p:cTn id="172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4" fill="hold">
                            <p:stCondLst>
                              <p:cond delay="4400"/>
                            </p:stCondLst>
                            <p:childTnLst>
                              <p:par>
                                <p:cTn id="175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7" fill="hold">
                            <p:stCondLst>
                              <p:cond delay="4400"/>
                            </p:stCondLst>
                            <p:childTnLst>
                              <p:par>
                                <p:cTn id="178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2" fill="hold">
                            <p:stCondLst>
                              <p:cond delay="4400"/>
                            </p:stCondLst>
                            <p:childTnLst>
                              <p:par>
                                <p:cTn id="183" presetID="23" presetClass="exit" presetSubtype="54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4" dur="2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2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2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2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9" presetID="1" presetClass="exit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1" fill="hold">
                            <p:stCondLst>
                              <p:cond delay="4600"/>
                            </p:stCondLst>
                            <p:childTnLst>
                              <p:par>
                                <p:cTn id="19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4" fill="hold">
                            <p:stCondLst>
                              <p:cond delay="4600"/>
                            </p:stCondLst>
                            <p:childTnLst>
                              <p:par>
                                <p:cTn id="195" presetID="1" presetClass="exit" presetSubtype="0" fill="hold" grpId="1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7" fill="hold">
                            <p:stCondLst>
                              <p:cond delay="4800"/>
                            </p:stCondLst>
                            <p:childTnLst>
                              <p:par>
                                <p:cTn id="19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0" fill="hold">
                            <p:stCondLst>
                              <p:cond delay="4800"/>
                            </p:stCondLst>
                            <p:childTnLst>
                              <p:par>
                                <p:cTn id="201" presetID="1" presetClass="exit" presetSubtype="0" fill="hold" grpId="1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3" fill="hold">
                            <p:stCondLst>
                              <p:cond delay="5000"/>
                            </p:stCondLst>
                            <p:childTnLst>
                              <p:par>
                                <p:cTn id="204" presetID="1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6" fill="hold">
                            <p:stCondLst>
                              <p:cond delay="5100"/>
                            </p:stCondLst>
                            <p:childTnLst>
                              <p:par>
                                <p:cTn id="207" presetID="1" presetClass="exit" presetSubtype="0" fill="hold" grpId="1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9" fill="hold">
                            <p:stCondLst>
                              <p:cond delay="5300"/>
                            </p:stCondLst>
                            <p:childTnLst>
                              <p:par>
                                <p:cTn id="21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2" fill="hold">
                            <p:stCondLst>
                              <p:cond delay="5300"/>
                            </p:stCondLst>
                            <p:childTnLst>
                              <p:par>
                                <p:cTn id="213" presetID="1" presetClass="exit" presetSubtype="0" fill="hold" grpId="1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5" fill="hold">
                            <p:stCondLst>
                              <p:cond delay="5400"/>
                            </p:stCondLst>
                            <p:childTnLst>
                              <p:par>
                                <p:cTn id="216" presetID="1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8" presetID="1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0" presetID="1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2" fill="hold">
                            <p:stCondLst>
                              <p:cond delay="5700"/>
                            </p:stCondLst>
                            <p:childTnLst>
                              <p:par>
                                <p:cTn id="223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5" presetID="1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7" fill="hold">
                            <p:stCondLst>
                              <p:cond delay="6000"/>
                            </p:stCondLst>
                            <p:childTnLst>
                              <p:par>
                                <p:cTn id="228" presetID="23" presetClass="exit" presetSubtype="32" fill="hold" grpId="1" nodeType="afterEffect">
                                  <p:stCondLst>
                                    <p:cond delay="2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9" dur="2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2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2" fill="hold">
                            <p:stCondLst>
                              <p:cond delay="6400"/>
                            </p:stCondLst>
                            <p:childTnLst>
                              <p:par>
                                <p:cTn id="23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5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7" fill="hold">
                            <p:stCondLst>
                              <p:cond delay="6400"/>
                            </p:stCondLst>
                            <p:childTnLst>
                              <p:par>
                                <p:cTn id="238" presetID="23" presetClass="exit" presetSubtype="54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9" dur="4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4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4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4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4" fill="hold">
                            <p:stCondLst>
                              <p:cond delay="6800"/>
                            </p:stCondLst>
                            <p:childTnLst>
                              <p:par>
                                <p:cTn id="245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7" fill="hold">
                            <p:stCondLst>
                              <p:cond delay="6800"/>
                            </p:stCondLst>
                            <p:childTnLst>
                              <p:par>
                                <p:cTn id="24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2" fill="hold">
                            <p:stCondLst>
                              <p:cond delay="6800"/>
                            </p:stCondLst>
                            <p:childTnLst>
                              <p:par>
                                <p:cTn id="253" presetID="23" presetClass="exit" presetSubtype="54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4" dur="4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5" dur="4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6" dur="4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7" dur="4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9" fill="hold">
                            <p:stCondLst>
                              <p:cond delay="7200"/>
                            </p:stCondLst>
                            <p:childTnLst>
                              <p:par>
                                <p:cTn id="26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2" fill="hold">
                            <p:stCondLst>
                              <p:cond delay="7200"/>
                            </p:stCondLst>
                            <p:childTnLst>
                              <p:par>
                                <p:cTn id="26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7" fill="hold">
                            <p:stCondLst>
                              <p:cond delay="7200"/>
                            </p:stCondLst>
                            <p:childTnLst>
                              <p:par>
                                <p:cTn id="268" presetID="23" presetClass="exit" presetSubtype="54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9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0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1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2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4" fill="hold">
                            <p:stCondLst>
                              <p:cond delay="7700"/>
                            </p:stCondLst>
                            <p:childTnLst>
                              <p:par>
                                <p:cTn id="275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27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"/>
                </p:tgtEl>
              </p:cMediaNode>
            </p:audio>
          </p:childTnLst>
        </p:cTn>
      </p:par>
    </p:tnLst>
    <p:bldLst>
      <p:bldP spid="53" grpId="0" animBg="1"/>
      <p:bldP spid="53" grpId="1" animBg="1"/>
      <p:bldP spid="54" grpId="0"/>
      <p:bldP spid="54" grpId="1"/>
      <p:bldP spid="51" grpId="0"/>
      <p:bldP spid="51" grpId="1"/>
      <p:bldP spid="47" grpId="0" animBg="1"/>
      <p:bldP spid="47" grpId="1" animBg="1"/>
      <p:bldP spid="48" grpId="0"/>
      <p:bldP spid="48" grpId="1"/>
      <p:bldP spid="40" grpId="0"/>
      <p:bldP spid="40" grpId="1"/>
      <p:bldP spid="36" grpId="0"/>
      <p:bldP spid="36" grpId="1"/>
      <p:bldP spid="35" grpId="0"/>
      <p:bldP spid="35" grpId="1"/>
      <p:bldP spid="34" grpId="0"/>
      <p:bldP spid="34" grpId="1"/>
      <p:bldP spid="33" grpId="0"/>
      <p:bldP spid="33" grpId="1"/>
      <p:bldP spid="32" grpId="0"/>
      <p:bldP spid="32" grpId="1"/>
      <p:bldP spid="27" grpId="0"/>
      <p:bldP spid="27" grpId="1"/>
      <p:bldP spid="27" grpId="2"/>
      <p:bldP spid="31" grpId="0"/>
      <p:bldP spid="31" grpId="1"/>
      <p:bldP spid="30" grpId="0"/>
      <p:bldP spid="30" grpId="1"/>
      <p:bldP spid="29" grpId="0"/>
      <p:bldP spid="29" grpId="1"/>
      <p:bldP spid="29" grpId="2"/>
      <p:bldP spid="23" grpId="0"/>
      <p:bldP spid="23" grpId="1"/>
      <p:bldP spid="21" grpId="0"/>
      <p:bldP spid="21" grpId="1"/>
      <p:bldP spid="20" grpId="0"/>
      <p:bldP spid="20" grpId="1"/>
      <p:bldP spid="19" grpId="0"/>
      <p:bldP spid="19" grpId="1"/>
      <p:bldP spid="4" grpId="0"/>
      <p:bldP spid="4" grpId="1"/>
      <p:bldP spid="25" grpId="0"/>
      <p:bldP spid="25" grpId="1"/>
      <p:bldP spid="24" grpId="0"/>
      <p:bldP spid="24" grpId="1"/>
      <p:bldP spid="22" grpId="0"/>
      <p:bldP spid="22" grpId="1"/>
      <p:bldP spid="18" grpId="0"/>
      <p:bldP spid="18" grpId="1"/>
      <p:bldP spid="18" grpId="2"/>
      <p:bldP spid="17" grpId="0"/>
      <p:bldP spid="17" grpId="1"/>
      <p:bldP spid="16" grpId="0"/>
      <p:bldP spid="16" grpId="1"/>
      <p:bldP spid="15" grpId="0"/>
      <p:bldP spid="15" grpId="1"/>
      <p:bldP spid="14" grpId="0"/>
      <p:bldP spid="14" grpId="1"/>
      <p:bldP spid="13" grpId="0"/>
      <p:bldP spid="13" grpId="1"/>
      <p:bldP spid="12" grpId="0"/>
      <p:bldP spid="12" grpId="1"/>
      <p:bldP spid="11" grpId="0"/>
      <p:bldP spid="11" grpId="1"/>
      <p:bldP spid="3" grpId="0"/>
      <p:bldP spid="3" grpId="1"/>
      <p:bldP spid="3" grpId="2"/>
      <p:bldP spid="2" grpId="0"/>
      <p:bldP spid="2" grpId="1"/>
      <p:bldP spid="2" grpId="2"/>
      <p:bldP spid="10" grpId="0"/>
      <p:bldP spid="10" grpId="1"/>
      <p:bldP spid="9" grpId="0" build="allAtOnce"/>
      <p:bldP spid="9" grpId="1" build="allAtOnce"/>
      <p:bldP spid="8" grpId="0" build="allAtOnce"/>
      <p:bldP spid="8" grpId="1" build="allAtOnce"/>
      <p:bldP spid="8" grpId="2" build="allAtOnce"/>
      <p:bldP spid="7" grpId="0" build="allAtOnce"/>
      <p:bldP spid="7" grpId="1" build="allAtOnce"/>
      <p:bldP spid="7" grpId="2" build="allAtOnce"/>
      <p:bldP spid="6" grpId="0"/>
      <p:bldP spid="6" grpId="1"/>
      <p:bldP spid="6" grpId="2"/>
      <p:bldP spid="5" grpId="0"/>
      <p:bldP spid="5" grpId="1"/>
      <p:bldP spid="5" grpId="2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02293" y="-825079"/>
            <a:ext cx="12796584" cy="854032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-1550046" y="7408910"/>
            <a:ext cx="20254924" cy="132343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8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延迟工具</a:t>
            </a:r>
          </a:p>
        </p:txBody>
      </p:sp>
    </p:spTree>
    <p:extLst>
      <p:ext uri="{BB962C8B-B14F-4D97-AF65-F5344CB8AC3E}">
        <p14:creationId xmlns:p14="http://schemas.microsoft.com/office/powerpoint/2010/main" val="4202028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550046" y="7408910"/>
            <a:ext cx="20254924" cy="132343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8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延迟工具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02293" y="-469700"/>
            <a:ext cx="12796584" cy="8540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99195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550046" y="7408910"/>
            <a:ext cx="20254924" cy="132343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8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延迟工具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02293" y="0"/>
            <a:ext cx="12796584" cy="8540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7616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02293" y="0"/>
            <a:ext cx="12796584" cy="854032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-1550046" y="7408910"/>
            <a:ext cx="20254924" cy="132343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8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延迟工具</a:t>
            </a:r>
          </a:p>
        </p:txBody>
      </p:sp>
    </p:spTree>
    <p:extLst>
      <p:ext uri="{BB962C8B-B14F-4D97-AF65-F5344CB8AC3E}">
        <p14:creationId xmlns:p14="http://schemas.microsoft.com/office/powerpoint/2010/main" val="20994502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0878" y="-720090"/>
            <a:ext cx="12433755" cy="829818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-1550046" y="7408910"/>
            <a:ext cx="20254924" cy="132343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8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延迟工具</a:t>
            </a:r>
          </a:p>
        </p:txBody>
      </p:sp>
    </p:spTree>
    <p:extLst>
      <p:ext uri="{BB962C8B-B14F-4D97-AF65-F5344CB8AC3E}">
        <p14:creationId xmlns:p14="http://schemas.microsoft.com/office/powerpoint/2010/main" val="860572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20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031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财信logo"/>
          <p:cNvPicPr>
            <a:picLocks noChangeAspect="1"/>
          </p:cNvPicPr>
          <p:nvPr/>
        </p:nvPicPr>
        <p:blipFill rotWithShape="1">
          <a:blip r:embed="rId2" cstate="print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hotocopy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7292" t="42015" r="27292" b="42015"/>
          <a:stretch/>
        </p:blipFill>
        <p:spPr>
          <a:xfrm>
            <a:off x="1747703" y="2521243"/>
            <a:ext cx="8696595" cy="181551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-1550046" y="7408910"/>
            <a:ext cx="20254924" cy="132343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8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延迟工具</a:t>
            </a:r>
          </a:p>
        </p:txBody>
      </p:sp>
    </p:spTree>
    <p:extLst>
      <p:ext uri="{BB962C8B-B14F-4D97-AF65-F5344CB8AC3E}">
        <p14:creationId xmlns:p14="http://schemas.microsoft.com/office/powerpoint/2010/main" val="3590050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031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" name="财信logo 3D变形"/>
          <p:cNvPicPr>
            <a:picLocks noChangeAspect="1"/>
          </p:cNvPicPr>
          <p:nvPr/>
        </p:nvPicPr>
        <p:blipFill rotWithShape="1">
          <a:blip r:embed="rId2" cstate="print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hotocopy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7292" t="42015" r="27292" b="42015"/>
          <a:stretch/>
        </p:blipFill>
        <p:spPr>
          <a:xfrm>
            <a:off x="3988904" y="1001516"/>
            <a:ext cx="3316412" cy="692339"/>
          </a:xfrm>
          <a:prstGeom prst="rect">
            <a:avLst/>
          </a:prstGeom>
          <a:scene3d>
            <a:camera prst="orthographicFront">
              <a:rot lat="19796757" lon="2381614" rev="21515952"/>
            </a:camera>
            <a:lightRig rig="threePt" dir="t"/>
          </a:scene3d>
        </p:spPr>
      </p:pic>
    </p:spTree>
    <p:extLst>
      <p:ext uri="{BB962C8B-B14F-4D97-AF65-F5344CB8AC3E}">
        <p14:creationId xmlns:p14="http://schemas.microsoft.com/office/powerpoint/2010/main" val="314346008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advClick="0" advTm="0">
        <p159:morph option="byObject"/>
      </p:transition>
    </mc:Choice>
    <mc:Fallback>
      <p:transition advClick="0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8" name="以下这一大堆是手绘的大楼"/>
          <p:cNvGrpSpPr/>
          <p:nvPr/>
        </p:nvGrpSpPr>
        <p:grpSpPr>
          <a:xfrm>
            <a:off x="3988904" y="1001516"/>
            <a:ext cx="3316412" cy="5967097"/>
            <a:chOff x="3988904" y="1001516"/>
            <a:chExt cx="3316412" cy="5967097"/>
          </a:xfrm>
        </p:grpSpPr>
        <p:grpSp>
          <p:nvGrpSpPr>
            <p:cNvPr id="336" name="组合 335"/>
            <p:cNvGrpSpPr/>
            <p:nvPr/>
          </p:nvGrpSpPr>
          <p:grpSpPr>
            <a:xfrm>
              <a:off x="4688466" y="1356852"/>
              <a:ext cx="2477729" cy="5611761"/>
              <a:chOff x="6880123" y="1356852"/>
              <a:chExt cx="2477729" cy="5611761"/>
            </a:xfrm>
            <a:solidFill>
              <a:schemeClr val="bg1"/>
            </a:solidFill>
          </p:grpSpPr>
          <p:sp>
            <p:nvSpPr>
              <p:cNvPr id="4" name="任意多边形: 形状 3"/>
              <p:cNvSpPr/>
              <p:nvPr/>
            </p:nvSpPr>
            <p:spPr>
              <a:xfrm>
                <a:off x="6880123" y="1998406"/>
                <a:ext cx="162232" cy="4970207"/>
              </a:xfrm>
              <a:custGeom>
                <a:avLst/>
                <a:gdLst>
                  <a:gd name="connsiteX0" fmla="*/ 81116 w 162232"/>
                  <a:gd name="connsiteY0" fmla="*/ 0 h 4970207"/>
                  <a:gd name="connsiteX1" fmla="*/ 0 w 162232"/>
                  <a:gd name="connsiteY1" fmla="*/ 4962833 h 4970207"/>
                  <a:gd name="connsiteX2" fmla="*/ 110612 w 162232"/>
                  <a:gd name="connsiteY2" fmla="*/ 4970207 h 4970207"/>
                  <a:gd name="connsiteX3" fmla="*/ 162232 w 162232"/>
                  <a:gd name="connsiteY3" fmla="*/ 66368 h 4970207"/>
                  <a:gd name="connsiteX4" fmla="*/ 81116 w 162232"/>
                  <a:gd name="connsiteY4" fmla="*/ 0 h 49702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2232" h="4970207">
                    <a:moveTo>
                      <a:pt x="81116" y="0"/>
                    </a:moveTo>
                    <a:lnTo>
                      <a:pt x="0" y="4962833"/>
                    </a:lnTo>
                    <a:lnTo>
                      <a:pt x="110612" y="4970207"/>
                    </a:lnTo>
                    <a:lnTo>
                      <a:pt x="162232" y="66368"/>
                    </a:lnTo>
                    <a:lnTo>
                      <a:pt x="81116" y="0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" name="任意多边形: 形状 4"/>
              <p:cNvSpPr/>
              <p:nvPr/>
            </p:nvSpPr>
            <p:spPr>
              <a:xfrm>
                <a:off x="8708923" y="1409642"/>
                <a:ext cx="176980" cy="5529474"/>
              </a:xfrm>
              <a:custGeom>
                <a:avLst/>
                <a:gdLst>
                  <a:gd name="connsiteX0" fmla="*/ 0 w 176980"/>
                  <a:gd name="connsiteY0" fmla="*/ 0 h 5456903"/>
                  <a:gd name="connsiteX1" fmla="*/ 7374 w 176980"/>
                  <a:gd name="connsiteY1" fmla="*/ 5456903 h 5456903"/>
                  <a:gd name="connsiteX2" fmla="*/ 176980 w 176980"/>
                  <a:gd name="connsiteY2" fmla="*/ 5449529 h 5456903"/>
                  <a:gd name="connsiteX3" fmla="*/ 147483 w 176980"/>
                  <a:gd name="connsiteY3" fmla="*/ 280219 h 5456903"/>
                  <a:gd name="connsiteX4" fmla="*/ 0 w 176980"/>
                  <a:gd name="connsiteY4" fmla="*/ 0 h 5456903"/>
                  <a:gd name="connsiteX0" fmla="*/ 0 w 176980"/>
                  <a:gd name="connsiteY0" fmla="*/ 0 h 5529474"/>
                  <a:gd name="connsiteX1" fmla="*/ 7374 w 176980"/>
                  <a:gd name="connsiteY1" fmla="*/ 5529474 h 5529474"/>
                  <a:gd name="connsiteX2" fmla="*/ 176980 w 176980"/>
                  <a:gd name="connsiteY2" fmla="*/ 5522100 h 5529474"/>
                  <a:gd name="connsiteX3" fmla="*/ 147483 w 176980"/>
                  <a:gd name="connsiteY3" fmla="*/ 352790 h 5529474"/>
                  <a:gd name="connsiteX4" fmla="*/ 0 w 176980"/>
                  <a:gd name="connsiteY4" fmla="*/ 0 h 55294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6980" h="5529474">
                    <a:moveTo>
                      <a:pt x="0" y="0"/>
                    </a:moveTo>
                    <a:lnTo>
                      <a:pt x="7374" y="5529474"/>
                    </a:lnTo>
                    <a:lnTo>
                      <a:pt x="176980" y="5522100"/>
                    </a:lnTo>
                    <a:lnTo>
                      <a:pt x="147483" y="35279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6" name="任意多边形: 形状 5"/>
              <p:cNvSpPr/>
              <p:nvPr/>
            </p:nvSpPr>
            <p:spPr>
              <a:xfrm>
                <a:off x="6961239" y="1356852"/>
                <a:ext cx="1828800" cy="693174"/>
              </a:xfrm>
              <a:custGeom>
                <a:avLst/>
                <a:gdLst>
                  <a:gd name="connsiteX0" fmla="*/ 81116 w 1828800"/>
                  <a:gd name="connsiteY0" fmla="*/ 693174 h 693174"/>
                  <a:gd name="connsiteX1" fmla="*/ 1732935 w 1828800"/>
                  <a:gd name="connsiteY1" fmla="*/ 125361 h 693174"/>
                  <a:gd name="connsiteX2" fmla="*/ 1828800 w 1828800"/>
                  <a:gd name="connsiteY2" fmla="*/ 0 h 693174"/>
                  <a:gd name="connsiteX3" fmla="*/ 0 w 1828800"/>
                  <a:gd name="connsiteY3" fmla="*/ 641554 h 693174"/>
                  <a:gd name="connsiteX4" fmla="*/ 81116 w 1828800"/>
                  <a:gd name="connsiteY4" fmla="*/ 693174 h 6931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28800" h="693174">
                    <a:moveTo>
                      <a:pt x="81116" y="693174"/>
                    </a:moveTo>
                    <a:lnTo>
                      <a:pt x="1732935" y="125361"/>
                    </a:lnTo>
                    <a:lnTo>
                      <a:pt x="1828800" y="0"/>
                    </a:lnTo>
                    <a:lnTo>
                      <a:pt x="0" y="641554"/>
                    </a:lnTo>
                    <a:lnTo>
                      <a:pt x="81116" y="693174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任意多边形: 形状 6"/>
              <p:cNvSpPr/>
              <p:nvPr/>
            </p:nvSpPr>
            <p:spPr>
              <a:xfrm>
                <a:off x="8708923" y="1356852"/>
                <a:ext cx="648929" cy="1467464"/>
              </a:xfrm>
              <a:custGeom>
                <a:avLst/>
                <a:gdLst>
                  <a:gd name="connsiteX0" fmla="*/ 73742 w 648929"/>
                  <a:gd name="connsiteY0" fmla="*/ 0 h 1467464"/>
                  <a:gd name="connsiteX1" fmla="*/ 648929 w 648929"/>
                  <a:gd name="connsiteY1" fmla="*/ 1364225 h 1467464"/>
                  <a:gd name="connsiteX2" fmla="*/ 641554 w 648929"/>
                  <a:gd name="connsiteY2" fmla="*/ 1467464 h 1467464"/>
                  <a:gd name="connsiteX3" fmla="*/ 0 w 648929"/>
                  <a:gd name="connsiteY3" fmla="*/ 110613 h 1467464"/>
                  <a:gd name="connsiteX4" fmla="*/ 73742 w 648929"/>
                  <a:gd name="connsiteY4" fmla="*/ 0 h 14674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48929" h="1467464">
                    <a:moveTo>
                      <a:pt x="73742" y="0"/>
                    </a:moveTo>
                    <a:lnTo>
                      <a:pt x="648929" y="1364225"/>
                    </a:lnTo>
                    <a:lnTo>
                      <a:pt x="641554" y="1467464"/>
                    </a:lnTo>
                    <a:lnTo>
                      <a:pt x="0" y="110613"/>
                    </a:lnTo>
                    <a:lnTo>
                      <a:pt x="73742" y="0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任意多边形: 形状 7"/>
              <p:cNvSpPr/>
              <p:nvPr/>
            </p:nvSpPr>
            <p:spPr>
              <a:xfrm>
                <a:off x="9269361" y="2603090"/>
                <a:ext cx="81116" cy="4306529"/>
              </a:xfrm>
              <a:custGeom>
                <a:avLst/>
                <a:gdLst>
                  <a:gd name="connsiteX0" fmla="*/ 0 w 81116"/>
                  <a:gd name="connsiteY0" fmla="*/ 0 h 4306529"/>
                  <a:gd name="connsiteX1" fmla="*/ 81116 w 81116"/>
                  <a:gd name="connsiteY1" fmla="*/ 199104 h 4306529"/>
                  <a:gd name="connsiteX2" fmla="*/ 81116 w 81116"/>
                  <a:gd name="connsiteY2" fmla="*/ 4299155 h 4306529"/>
                  <a:gd name="connsiteX3" fmla="*/ 0 w 81116"/>
                  <a:gd name="connsiteY3" fmla="*/ 4306529 h 4306529"/>
                  <a:gd name="connsiteX4" fmla="*/ 0 w 81116"/>
                  <a:gd name="connsiteY4" fmla="*/ 0 h 43065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1116" h="4306529">
                    <a:moveTo>
                      <a:pt x="0" y="0"/>
                    </a:moveTo>
                    <a:lnTo>
                      <a:pt x="81116" y="199104"/>
                    </a:lnTo>
                    <a:lnTo>
                      <a:pt x="81116" y="4299155"/>
                    </a:lnTo>
                    <a:lnTo>
                      <a:pt x="0" y="4306529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任意多边形: 形状 8"/>
              <p:cNvSpPr/>
              <p:nvPr/>
            </p:nvSpPr>
            <p:spPr>
              <a:xfrm>
                <a:off x="7425813" y="2514601"/>
                <a:ext cx="147484" cy="3704226"/>
              </a:xfrm>
              <a:custGeom>
                <a:avLst/>
                <a:gdLst>
                  <a:gd name="connsiteX0" fmla="*/ 0 w 147484"/>
                  <a:gd name="connsiteY0" fmla="*/ 36871 h 3701845"/>
                  <a:gd name="connsiteX1" fmla="*/ 147484 w 147484"/>
                  <a:gd name="connsiteY1" fmla="*/ 0 h 3701845"/>
                  <a:gd name="connsiteX2" fmla="*/ 73742 w 147484"/>
                  <a:gd name="connsiteY2" fmla="*/ 3694471 h 3701845"/>
                  <a:gd name="connsiteX3" fmla="*/ 14748 w 147484"/>
                  <a:gd name="connsiteY3" fmla="*/ 3701845 h 3701845"/>
                  <a:gd name="connsiteX4" fmla="*/ 0 w 147484"/>
                  <a:gd name="connsiteY4" fmla="*/ 36871 h 3701845"/>
                  <a:gd name="connsiteX0" fmla="*/ 0 w 147484"/>
                  <a:gd name="connsiteY0" fmla="*/ 36871 h 3704226"/>
                  <a:gd name="connsiteX1" fmla="*/ 147484 w 147484"/>
                  <a:gd name="connsiteY1" fmla="*/ 0 h 3704226"/>
                  <a:gd name="connsiteX2" fmla="*/ 73742 w 147484"/>
                  <a:gd name="connsiteY2" fmla="*/ 3694471 h 3704226"/>
                  <a:gd name="connsiteX3" fmla="*/ 461 w 147484"/>
                  <a:gd name="connsiteY3" fmla="*/ 3704226 h 3704226"/>
                  <a:gd name="connsiteX4" fmla="*/ 0 w 147484"/>
                  <a:gd name="connsiteY4" fmla="*/ 36871 h 37042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7484" h="3704226">
                    <a:moveTo>
                      <a:pt x="0" y="36871"/>
                    </a:moveTo>
                    <a:lnTo>
                      <a:pt x="147484" y="0"/>
                    </a:lnTo>
                    <a:lnTo>
                      <a:pt x="73742" y="3694471"/>
                    </a:lnTo>
                    <a:lnTo>
                      <a:pt x="461" y="3704226"/>
                    </a:lnTo>
                    <a:cubicBezTo>
                      <a:pt x="307" y="2481774"/>
                      <a:pt x="154" y="1259323"/>
                      <a:pt x="0" y="36871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任意多边形: 形状 9"/>
              <p:cNvSpPr/>
              <p:nvPr/>
            </p:nvSpPr>
            <p:spPr>
              <a:xfrm>
                <a:off x="8207477" y="2286000"/>
                <a:ext cx="132736" cy="3864077"/>
              </a:xfrm>
              <a:custGeom>
                <a:avLst/>
                <a:gdLst>
                  <a:gd name="connsiteX0" fmla="*/ 7375 w 132736"/>
                  <a:gd name="connsiteY0" fmla="*/ 7374 h 3864077"/>
                  <a:gd name="connsiteX1" fmla="*/ 132736 w 132736"/>
                  <a:gd name="connsiteY1" fmla="*/ 0 h 3864077"/>
                  <a:gd name="connsiteX2" fmla="*/ 125362 w 132736"/>
                  <a:gd name="connsiteY2" fmla="*/ 3856703 h 3864077"/>
                  <a:gd name="connsiteX3" fmla="*/ 0 w 132736"/>
                  <a:gd name="connsiteY3" fmla="*/ 3864077 h 3864077"/>
                  <a:gd name="connsiteX4" fmla="*/ 7375 w 132736"/>
                  <a:gd name="connsiteY4" fmla="*/ 7374 h 38640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2736" h="3864077">
                    <a:moveTo>
                      <a:pt x="7375" y="7374"/>
                    </a:moveTo>
                    <a:lnTo>
                      <a:pt x="132736" y="0"/>
                    </a:lnTo>
                    <a:lnTo>
                      <a:pt x="125362" y="3856703"/>
                    </a:lnTo>
                    <a:lnTo>
                      <a:pt x="0" y="3864077"/>
                    </a:lnTo>
                    <a:cubicBezTo>
                      <a:pt x="4916" y="2573593"/>
                      <a:pt x="9833" y="1283110"/>
                      <a:pt x="7375" y="7374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任意多边形: 形状 10"/>
              <p:cNvSpPr/>
              <p:nvPr/>
            </p:nvSpPr>
            <p:spPr>
              <a:xfrm>
                <a:off x="7462684" y="5810865"/>
                <a:ext cx="825910" cy="383458"/>
              </a:xfrm>
              <a:custGeom>
                <a:avLst/>
                <a:gdLst>
                  <a:gd name="connsiteX0" fmla="*/ 0 w 825910"/>
                  <a:gd name="connsiteY0" fmla="*/ 66367 h 383458"/>
                  <a:gd name="connsiteX1" fmla="*/ 818535 w 825910"/>
                  <a:gd name="connsiteY1" fmla="*/ 0 h 383458"/>
                  <a:gd name="connsiteX2" fmla="*/ 825910 w 825910"/>
                  <a:gd name="connsiteY2" fmla="*/ 339212 h 383458"/>
                  <a:gd name="connsiteX3" fmla="*/ 7374 w 825910"/>
                  <a:gd name="connsiteY3" fmla="*/ 383458 h 383458"/>
                  <a:gd name="connsiteX4" fmla="*/ 0 w 825910"/>
                  <a:gd name="connsiteY4" fmla="*/ 66367 h 383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25910" h="383458">
                    <a:moveTo>
                      <a:pt x="0" y="66367"/>
                    </a:moveTo>
                    <a:lnTo>
                      <a:pt x="818535" y="0"/>
                    </a:lnTo>
                    <a:lnTo>
                      <a:pt x="825910" y="339212"/>
                    </a:lnTo>
                    <a:lnTo>
                      <a:pt x="7374" y="383458"/>
                    </a:lnTo>
                    <a:lnTo>
                      <a:pt x="0" y="66367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13" name="直接连接符 12"/>
              <p:cNvCxnSpPr>
                <a:cxnSpLocks/>
              </p:cNvCxnSpPr>
              <p:nvPr/>
            </p:nvCxnSpPr>
            <p:spPr>
              <a:xfrm flipV="1">
                <a:off x="7434649" y="1978097"/>
                <a:ext cx="905564" cy="274781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直接连接符 17"/>
              <p:cNvCxnSpPr>
                <a:cxnSpLocks/>
              </p:cNvCxnSpPr>
              <p:nvPr/>
            </p:nvCxnSpPr>
            <p:spPr>
              <a:xfrm flipV="1">
                <a:off x="7484684" y="2344548"/>
                <a:ext cx="823240" cy="249801"/>
              </a:xfrm>
              <a:prstGeom prst="line">
                <a:avLst/>
              </a:prstGeom>
              <a:grpFill/>
              <a:ln w="412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/>
              <p:cNvCxnSpPr>
                <a:cxnSpLocks/>
              </p:cNvCxnSpPr>
              <p:nvPr/>
            </p:nvCxnSpPr>
            <p:spPr>
              <a:xfrm flipV="1">
                <a:off x="7429796" y="2581290"/>
                <a:ext cx="905564" cy="274781"/>
              </a:xfrm>
              <a:prstGeom prst="line">
                <a:avLst/>
              </a:prstGeom>
              <a:grpFill/>
              <a:ln w="539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直接连接符 19"/>
              <p:cNvCxnSpPr>
                <a:cxnSpLocks/>
              </p:cNvCxnSpPr>
              <p:nvPr/>
            </p:nvCxnSpPr>
            <p:spPr>
              <a:xfrm flipV="1">
                <a:off x="7494130" y="3014569"/>
                <a:ext cx="823240" cy="206447"/>
              </a:xfrm>
              <a:prstGeom prst="line">
                <a:avLst/>
              </a:prstGeom>
              <a:grpFill/>
              <a:ln w="412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/>
              <p:cNvCxnSpPr>
                <a:cxnSpLocks/>
              </p:cNvCxnSpPr>
              <p:nvPr/>
            </p:nvCxnSpPr>
            <p:spPr>
              <a:xfrm flipV="1">
                <a:off x="7439242" y="3194348"/>
                <a:ext cx="905564" cy="227092"/>
              </a:xfrm>
              <a:prstGeom prst="line">
                <a:avLst/>
              </a:prstGeom>
              <a:grpFill/>
              <a:ln w="539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接连接符 21"/>
              <p:cNvCxnSpPr>
                <a:cxnSpLocks/>
              </p:cNvCxnSpPr>
              <p:nvPr/>
            </p:nvCxnSpPr>
            <p:spPr>
              <a:xfrm flipV="1">
                <a:off x="7496633" y="3635704"/>
                <a:ext cx="748400" cy="187679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>
                <a:cxnSpLocks/>
              </p:cNvCxnSpPr>
              <p:nvPr/>
            </p:nvCxnSpPr>
            <p:spPr>
              <a:xfrm flipV="1">
                <a:off x="7445487" y="3816422"/>
                <a:ext cx="823240" cy="206447"/>
              </a:xfrm>
              <a:prstGeom prst="line">
                <a:avLst/>
              </a:prstGeom>
              <a:grpFill/>
              <a:ln w="539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>
                <a:cxnSpLocks/>
              </p:cNvCxnSpPr>
              <p:nvPr/>
            </p:nvCxnSpPr>
            <p:spPr>
              <a:xfrm flipV="1">
                <a:off x="7504689" y="4304329"/>
                <a:ext cx="748400" cy="141005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直接连接符 24"/>
              <p:cNvCxnSpPr>
                <a:cxnSpLocks/>
              </p:cNvCxnSpPr>
              <p:nvPr/>
            </p:nvCxnSpPr>
            <p:spPr>
              <a:xfrm flipV="1">
                <a:off x="7453543" y="4487380"/>
                <a:ext cx="823240" cy="155106"/>
              </a:xfrm>
              <a:prstGeom prst="line">
                <a:avLst/>
              </a:prstGeom>
              <a:grpFill/>
              <a:ln w="539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直接连接符 25"/>
              <p:cNvCxnSpPr>
                <a:cxnSpLocks/>
              </p:cNvCxnSpPr>
              <p:nvPr/>
            </p:nvCxnSpPr>
            <p:spPr>
              <a:xfrm flipV="1">
                <a:off x="7483560" y="4991075"/>
                <a:ext cx="823240" cy="116533"/>
              </a:xfrm>
              <a:prstGeom prst="line">
                <a:avLst/>
              </a:prstGeom>
              <a:grpFill/>
              <a:ln w="412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直接连接符 26"/>
              <p:cNvCxnSpPr>
                <a:cxnSpLocks/>
              </p:cNvCxnSpPr>
              <p:nvPr/>
            </p:nvCxnSpPr>
            <p:spPr>
              <a:xfrm flipV="1">
                <a:off x="7462684" y="5191248"/>
                <a:ext cx="793253" cy="112288"/>
              </a:xfrm>
              <a:prstGeom prst="line">
                <a:avLst/>
              </a:prstGeom>
              <a:grpFill/>
              <a:ln w="539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/>
              <p:cNvCxnSpPr>
                <a:cxnSpLocks/>
              </p:cNvCxnSpPr>
              <p:nvPr/>
            </p:nvCxnSpPr>
            <p:spPr>
              <a:xfrm flipV="1">
                <a:off x="6998757" y="4451636"/>
                <a:ext cx="446730" cy="22918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直接连接符 32"/>
              <p:cNvCxnSpPr>
                <a:cxnSpLocks/>
              </p:cNvCxnSpPr>
              <p:nvPr/>
            </p:nvCxnSpPr>
            <p:spPr>
              <a:xfrm flipV="1">
                <a:off x="7002867" y="4291963"/>
                <a:ext cx="450676" cy="40374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/>
              <p:cNvCxnSpPr>
                <a:cxnSpLocks/>
              </p:cNvCxnSpPr>
              <p:nvPr/>
            </p:nvCxnSpPr>
            <p:spPr>
              <a:xfrm flipV="1">
                <a:off x="6994811" y="4132696"/>
                <a:ext cx="450676" cy="40374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直接连接符 34"/>
              <p:cNvCxnSpPr>
                <a:cxnSpLocks/>
              </p:cNvCxnSpPr>
              <p:nvPr/>
            </p:nvCxnSpPr>
            <p:spPr>
              <a:xfrm flipV="1">
                <a:off x="6987436" y="3980206"/>
                <a:ext cx="450676" cy="40374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直接连接符 35"/>
              <p:cNvCxnSpPr>
                <a:cxnSpLocks/>
              </p:cNvCxnSpPr>
              <p:nvPr/>
            </p:nvCxnSpPr>
            <p:spPr>
              <a:xfrm flipV="1">
                <a:off x="6998757" y="3820832"/>
                <a:ext cx="450676" cy="40374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直接连接符 36"/>
              <p:cNvCxnSpPr>
                <a:cxnSpLocks/>
              </p:cNvCxnSpPr>
              <p:nvPr/>
            </p:nvCxnSpPr>
            <p:spPr>
              <a:xfrm flipV="1">
                <a:off x="7001372" y="3665676"/>
                <a:ext cx="450676" cy="40374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直接连接符 37"/>
              <p:cNvCxnSpPr>
                <a:cxnSpLocks/>
              </p:cNvCxnSpPr>
              <p:nvPr/>
            </p:nvCxnSpPr>
            <p:spPr>
              <a:xfrm flipV="1">
                <a:off x="6998757" y="4614089"/>
                <a:ext cx="446960" cy="28397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直接连接符 38"/>
              <p:cNvCxnSpPr>
                <a:cxnSpLocks/>
              </p:cNvCxnSpPr>
              <p:nvPr/>
            </p:nvCxnSpPr>
            <p:spPr>
              <a:xfrm flipV="1">
                <a:off x="6984239" y="4784703"/>
                <a:ext cx="458051" cy="20907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直接连接符 39"/>
              <p:cNvCxnSpPr>
                <a:cxnSpLocks/>
              </p:cNvCxnSpPr>
              <p:nvPr/>
            </p:nvCxnSpPr>
            <p:spPr>
              <a:xfrm flipV="1">
                <a:off x="6990311" y="4941289"/>
                <a:ext cx="450776" cy="20187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直接连接符 40"/>
              <p:cNvCxnSpPr>
                <a:cxnSpLocks/>
              </p:cNvCxnSpPr>
              <p:nvPr/>
            </p:nvCxnSpPr>
            <p:spPr>
              <a:xfrm flipV="1">
                <a:off x="6987436" y="5107608"/>
                <a:ext cx="450676" cy="17455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直接连接符 46"/>
              <p:cNvCxnSpPr>
                <a:cxnSpLocks/>
              </p:cNvCxnSpPr>
              <p:nvPr/>
            </p:nvCxnSpPr>
            <p:spPr>
              <a:xfrm flipV="1">
                <a:off x="6984239" y="5277660"/>
                <a:ext cx="450676" cy="17455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直接连接符 47"/>
              <p:cNvCxnSpPr>
                <a:cxnSpLocks/>
              </p:cNvCxnSpPr>
              <p:nvPr/>
            </p:nvCxnSpPr>
            <p:spPr>
              <a:xfrm flipV="1">
                <a:off x="6978951" y="5435953"/>
                <a:ext cx="450676" cy="17455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直接连接符 48"/>
              <p:cNvCxnSpPr>
                <a:cxnSpLocks/>
              </p:cNvCxnSpPr>
              <p:nvPr/>
            </p:nvCxnSpPr>
            <p:spPr>
              <a:xfrm flipV="1">
                <a:off x="6994811" y="3524745"/>
                <a:ext cx="450676" cy="40374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直接连接符 49"/>
              <p:cNvCxnSpPr>
                <a:cxnSpLocks/>
              </p:cNvCxnSpPr>
              <p:nvPr/>
            </p:nvCxnSpPr>
            <p:spPr>
              <a:xfrm flipV="1">
                <a:off x="7001372" y="3386697"/>
                <a:ext cx="450676" cy="40374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直接连接符 50"/>
              <p:cNvCxnSpPr>
                <a:cxnSpLocks/>
              </p:cNvCxnSpPr>
              <p:nvPr/>
            </p:nvCxnSpPr>
            <p:spPr>
              <a:xfrm flipV="1">
                <a:off x="6994811" y="3243241"/>
                <a:ext cx="450676" cy="40374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直接连接符 51"/>
              <p:cNvCxnSpPr>
                <a:cxnSpLocks/>
              </p:cNvCxnSpPr>
              <p:nvPr/>
            </p:nvCxnSpPr>
            <p:spPr>
              <a:xfrm flipV="1">
                <a:off x="6999152" y="3099785"/>
                <a:ext cx="450676" cy="40374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直接连接符 52"/>
              <p:cNvCxnSpPr>
                <a:cxnSpLocks/>
              </p:cNvCxnSpPr>
              <p:nvPr/>
            </p:nvCxnSpPr>
            <p:spPr>
              <a:xfrm flipV="1">
                <a:off x="7005932" y="2956329"/>
                <a:ext cx="450676" cy="40374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直接连接符 53"/>
              <p:cNvCxnSpPr>
                <a:cxnSpLocks/>
              </p:cNvCxnSpPr>
              <p:nvPr/>
            </p:nvCxnSpPr>
            <p:spPr>
              <a:xfrm flipV="1">
                <a:off x="6996589" y="2810197"/>
                <a:ext cx="450676" cy="40374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直接连接符 54"/>
              <p:cNvCxnSpPr>
                <a:cxnSpLocks/>
              </p:cNvCxnSpPr>
              <p:nvPr/>
            </p:nvCxnSpPr>
            <p:spPr>
              <a:xfrm flipV="1">
                <a:off x="6996784" y="2654265"/>
                <a:ext cx="450676" cy="40374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直接连接符 55"/>
              <p:cNvCxnSpPr>
                <a:cxnSpLocks/>
              </p:cNvCxnSpPr>
              <p:nvPr/>
            </p:nvCxnSpPr>
            <p:spPr>
              <a:xfrm flipV="1">
                <a:off x="6994811" y="2449255"/>
                <a:ext cx="450676" cy="40374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直接连接符 56"/>
              <p:cNvCxnSpPr>
                <a:cxnSpLocks/>
              </p:cNvCxnSpPr>
              <p:nvPr/>
            </p:nvCxnSpPr>
            <p:spPr>
              <a:xfrm flipV="1">
                <a:off x="7021856" y="2296658"/>
                <a:ext cx="409473" cy="53835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" name="直接连接符 59"/>
              <p:cNvCxnSpPr>
                <a:cxnSpLocks/>
              </p:cNvCxnSpPr>
              <p:nvPr/>
            </p:nvCxnSpPr>
            <p:spPr>
              <a:xfrm flipV="1">
                <a:off x="8323034" y="1788348"/>
                <a:ext cx="409473" cy="220782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" name="直接连接符 61"/>
              <p:cNvCxnSpPr>
                <a:cxnSpLocks/>
              </p:cNvCxnSpPr>
              <p:nvPr/>
            </p:nvCxnSpPr>
            <p:spPr>
              <a:xfrm flipV="1">
                <a:off x="8323034" y="1965445"/>
                <a:ext cx="409473" cy="220782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" name="直接连接符 62"/>
              <p:cNvCxnSpPr>
                <a:cxnSpLocks/>
              </p:cNvCxnSpPr>
              <p:nvPr/>
            </p:nvCxnSpPr>
            <p:spPr>
              <a:xfrm flipV="1">
                <a:off x="8316629" y="2186208"/>
                <a:ext cx="409473" cy="220782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" name="直接连接符 63"/>
              <p:cNvCxnSpPr>
                <a:cxnSpLocks/>
              </p:cNvCxnSpPr>
              <p:nvPr/>
            </p:nvCxnSpPr>
            <p:spPr>
              <a:xfrm flipV="1">
                <a:off x="8311201" y="2363324"/>
                <a:ext cx="409473" cy="220782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" name="直接连接符 64"/>
              <p:cNvCxnSpPr>
                <a:cxnSpLocks/>
              </p:cNvCxnSpPr>
              <p:nvPr/>
            </p:nvCxnSpPr>
            <p:spPr>
              <a:xfrm flipV="1">
                <a:off x="8323034" y="2506837"/>
                <a:ext cx="409473" cy="220782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" name="直接连接符 65"/>
              <p:cNvCxnSpPr>
                <a:cxnSpLocks/>
              </p:cNvCxnSpPr>
              <p:nvPr/>
            </p:nvCxnSpPr>
            <p:spPr>
              <a:xfrm flipV="1">
                <a:off x="8312752" y="2685423"/>
                <a:ext cx="413350" cy="192347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" name="直接连接符 67"/>
              <p:cNvCxnSpPr>
                <a:cxnSpLocks/>
              </p:cNvCxnSpPr>
              <p:nvPr/>
            </p:nvCxnSpPr>
            <p:spPr>
              <a:xfrm flipV="1">
                <a:off x="8317225" y="2833961"/>
                <a:ext cx="413350" cy="192347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9" name="直接连接符 68"/>
              <p:cNvCxnSpPr>
                <a:cxnSpLocks/>
              </p:cNvCxnSpPr>
              <p:nvPr/>
            </p:nvCxnSpPr>
            <p:spPr>
              <a:xfrm flipV="1">
                <a:off x="8316151" y="2992356"/>
                <a:ext cx="413350" cy="192347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0" name="直接连接符 69"/>
              <p:cNvCxnSpPr>
                <a:cxnSpLocks/>
              </p:cNvCxnSpPr>
              <p:nvPr/>
            </p:nvCxnSpPr>
            <p:spPr>
              <a:xfrm flipV="1">
                <a:off x="8304697" y="3157964"/>
                <a:ext cx="413350" cy="192347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" name="直接连接符 70"/>
              <p:cNvCxnSpPr>
                <a:cxnSpLocks/>
              </p:cNvCxnSpPr>
              <p:nvPr/>
            </p:nvCxnSpPr>
            <p:spPr>
              <a:xfrm flipV="1">
                <a:off x="8309411" y="3310710"/>
                <a:ext cx="413350" cy="192347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2" name="直接连接符 71"/>
              <p:cNvCxnSpPr>
                <a:cxnSpLocks/>
              </p:cNvCxnSpPr>
              <p:nvPr/>
            </p:nvCxnSpPr>
            <p:spPr>
              <a:xfrm flipV="1">
                <a:off x="8317893" y="3469287"/>
                <a:ext cx="413350" cy="177529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" name="直接连接符 73"/>
              <p:cNvCxnSpPr>
                <a:cxnSpLocks/>
              </p:cNvCxnSpPr>
              <p:nvPr/>
            </p:nvCxnSpPr>
            <p:spPr>
              <a:xfrm flipV="1">
                <a:off x="8321091" y="3635004"/>
                <a:ext cx="413350" cy="177529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" name="直接连接符 74"/>
              <p:cNvCxnSpPr>
                <a:cxnSpLocks/>
              </p:cNvCxnSpPr>
              <p:nvPr/>
            </p:nvCxnSpPr>
            <p:spPr>
              <a:xfrm flipV="1">
                <a:off x="8321091" y="3829674"/>
                <a:ext cx="411416" cy="139847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直接连接符 76"/>
              <p:cNvCxnSpPr>
                <a:cxnSpLocks/>
              </p:cNvCxnSpPr>
              <p:nvPr/>
            </p:nvCxnSpPr>
            <p:spPr>
              <a:xfrm flipV="1">
                <a:off x="8321091" y="4002643"/>
                <a:ext cx="411416" cy="139847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" name="直接连接符 77"/>
              <p:cNvCxnSpPr>
                <a:cxnSpLocks/>
              </p:cNvCxnSpPr>
              <p:nvPr/>
            </p:nvCxnSpPr>
            <p:spPr>
              <a:xfrm flipV="1">
                <a:off x="8317880" y="4177142"/>
                <a:ext cx="404881" cy="133187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" name="直接连接符 79"/>
              <p:cNvCxnSpPr>
                <a:cxnSpLocks/>
              </p:cNvCxnSpPr>
              <p:nvPr/>
            </p:nvCxnSpPr>
            <p:spPr>
              <a:xfrm flipV="1">
                <a:off x="8313166" y="4345854"/>
                <a:ext cx="404881" cy="133187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1" name="直接连接符 80"/>
              <p:cNvCxnSpPr>
                <a:cxnSpLocks/>
              </p:cNvCxnSpPr>
              <p:nvPr/>
            </p:nvCxnSpPr>
            <p:spPr>
              <a:xfrm flipV="1">
                <a:off x="8311201" y="4544326"/>
                <a:ext cx="404881" cy="117632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3" name="直接连接符 82"/>
              <p:cNvCxnSpPr>
                <a:cxnSpLocks/>
              </p:cNvCxnSpPr>
              <p:nvPr/>
            </p:nvCxnSpPr>
            <p:spPr>
              <a:xfrm flipV="1">
                <a:off x="8304042" y="4713873"/>
                <a:ext cx="404881" cy="117632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4" name="直接连接符 83"/>
              <p:cNvCxnSpPr>
                <a:cxnSpLocks/>
              </p:cNvCxnSpPr>
              <p:nvPr/>
            </p:nvCxnSpPr>
            <p:spPr>
              <a:xfrm flipV="1">
                <a:off x="8311200" y="4895955"/>
                <a:ext cx="418301" cy="108616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6" name="直接连接符 85"/>
              <p:cNvCxnSpPr>
                <a:cxnSpLocks/>
              </p:cNvCxnSpPr>
              <p:nvPr/>
            </p:nvCxnSpPr>
            <p:spPr>
              <a:xfrm flipV="1">
                <a:off x="8301286" y="5078872"/>
                <a:ext cx="437133" cy="101995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" name="直接连接符 87"/>
              <p:cNvCxnSpPr>
                <a:cxnSpLocks/>
              </p:cNvCxnSpPr>
              <p:nvPr/>
            </p:nvCxnSpPr>
            <p:spPr>
              <a:xfrm flipV="1">
                <a:off x="8301286" y="5244117"/>
                <a:ext cx="437133" cy="101995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9" name="直接连接符 88"/>
              <p:cNvCxnSpPr>
                <a:cxnSpLocks/>
              </p:cNvCxnSpPr>
              <p:nvPr/>
            </p:nvCxnSpPr>
            <p:spPr>
              <a:xfrm flipV="1">
                <a:off x="8301286" y="5434923"/>
                <a:ext cx="437133" cy="75312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1" name="直接连接符 90"/>
              <p:cNvCxnSpPr>
                <a:cxnSpLocks/>
              </p:cNvCxnSpPr>
              <p:nvPr/>
            </p:nvCxnSpPr>
            <p:spPr>
              <a:xfrm flipV="1">
                <a:off x="8288594" y="5614937"/>
                <a:ext cx="440907" cy="69639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3" name="直接连接符 92"/>
              <p:cNvCxnSpPr>
                <a:cxnSpLocks/>
              </p:cNvCxnSpPr>
              <p:nvPr/>
            </p:nvCxnSpPr>
            <p:spPr>
              <a:xfrm flipV="1">
                <a:off x="8276783" y="5807254"/>
                <a:ext cx="452718" cy="56943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7" name="直接连接符 96"/>
              <p:cNvCxnSpPr/>
              <p:nvPr/>
            </p:nvCxnSpPr>
            <p:spPr>
              <a:xfrm>
                <a:off x="7399923" y="1907419"/>
                <a:ext cx="57747" cy="354139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8" name="直接连接符 97"/>
              <p:cNvCxnSpPr/>
              <p:nvPr/>
            </p:nvCxnSpPr>
            <p:spPr>
              <a:xfrm>
                <a:off x="7555516" y="1859137"/>
                <a:ext cx="57747" cy="354139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9" name="直接连接符 98"/>
              <p:cNvCxnSpPr/>
              <p:nvPr/>
            </p:nvCxnSpPr>
            <p:spPr>
              <a:xfrm>
                <a:off x="7682235" y="1795531"/>
                <a:ext cx="57747" cy="354139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0" name="直接连接符 99"/>
              <p:cNvCxnSpPr/>
              <p:nvPr/>
            </p:nvCxnSpPr>
            <p:spPr>
              <a:xfrm>
                <a:off x="7817929" y="1758154"/>
                <a:ext cx="57747" cy="354139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1" name="直接连接符 100"/>
              <p:cNvCxnSpPr>
                <a:cxnSpLocks/>
              </p:cNvCxnSpPr>
              <p:nvPr/>
            </p:nvCxnSpPr>
            <p:spPr>
              <a:xfrm>
                <a:off x="7953623" y="1721669"/>
                <a:ext cx="23757" cy="346208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3" name="直接连接符 102"/>
              <p:cNvCxnSpPr>
                <a:cxnSpLocks/>
              </p:cNvCxnSpPr>
              <p:nvPr/>
            </p:nvCxnSpPr>
            <p:spPr>
              <a:xfrm>
                <a:off x="8103592" y="1676382"/>
                <a:ext cx="23757" cy="346208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4" name="直接连接符 103"/>
              <p:cNvCxnSpPr>
                <a:cxnSpLocks/>
              </p:cNvCxnSpPr>
              <p:nvPr/>
            </p:nvCxnSpPr>
            <p:spPr>
              <a:xfrm>
                <a:off x="8265007" y="1619043"/>
                <a:ext cx="23757" cy="346208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5" name="直接连接符 104"/>
              <p:cNvCxnSpPr>
                <a:cxnSpLocks/>
              </p:cNvCxnSpPr>
              <p:nvPr/>
            </p:nvCxnSpPr>
            <p:spPr>
              <a:xfrm flipH="1">
                <a:off x="8317881" y="1467465"/>
                <a:ext cx="391042" cy="490658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7" name="直接连接符 106"/>
              <p:cNvCxnSpPr>
                <a:cxnSpLocks/>
              </p:cNvCxnSpPr>
              <p:nvPr/>
            </p:nvCxnSpPr>
            <p:spPr>
              <a:xfrm>
                <a:off x="7042355" y="2064774"/>
                <a:ext cx="405105" cy="188131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9" name="直接连接符 108"/>
              <p:cNvCxnSpPr>
                <a:cxnSpLocks/>
              </p:cNvCxnSpPr>
              <p:nvPr/>
            </p:nvCxnSpPr>
            <p:spPr>
              <a:xfrm>
                <a:off x="7512182" y="2575659"/>
                <a:ext cx="400980" cy="137676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2" name="直接连接符 111"/>
              <p:cNvCxnSpPr>
                <a:cxnSpLocks/>
              </p:cNvCxnSpPr>
              <p:nvPr/>
            </p:nvCxnSpPr>
            <p:spPr>
              <a:xfrm flipH="1">
                <a:off x="7891879" y="2479048"/>
                <a:ext cx="3301" cy="213007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5" name="直接连接符 114"/>
              <p:cNvCxnSpPr>
                <a:cxnSpLocks/>
              </p:cNvCxnSpPr>
              <p:nvPr/>
            </p:nvCxnSpPr>
            <p:spPr>
              <a:xfrm flipH="1">
                <a:off x="7925152" y="2398615"/>
                <a:ext cx="316672" cy="299043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8" name="直接连接符 117"/>
              <p:cNvCxnSpPr>
                <a:cxnSpLocks/>
              </p:cNvCxnSpPr>
              <p:nvPr/>
            </p:nvCxnSpPr>
            <p:spPr>
              <a:xfrm>
                <a:off x="7492678" y="3178017"/>
                <a:ext cx="391033" cy="112463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9" name="直接连接符 118"/>
              <p:cNvCxnSpPr>
                <a:cxnSpLocks/>
              </p:cNvCxnSpPr>
              <p:nvPr/>
            </p:nvCxnSpPr>
            <p:spPr>
              <a:xfrm flipH="1">
                <a:off x="7872376" y="3142729"/>
                <a:ext cx="3300" cy="151684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0" name="直接连接符 119"/>
              <p:cNvCxnSpPr>
                <a:cxnSpLocks/>
              </p:cNvCxnSpPr>
              <p:nvPr/>
            </p:nvCxnSpPr>
            <p:spPr>
              <a:xfrm flipH="1">
                <a:off x="7891879" y="3061924"/>
                <a:ext cx="334097" cy="235682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3" name="直接连接符 132"/>
              <p:cNvCxnSpPr>
                <a:cxnSpLocks/>
              </p:cNvCxnSpPr>
              <p:nvPr/>
            </p:nvCxnSpPr>
            <p:spPr>
              <a:xfrm>
                <a:off x="7570682" y="3810791"/>
                <a:ext cx="313029" cy="107712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4" name="直接连接符 133"/>
              <p:cNvCxnSpPr>
                <a:cxnSpLocks/>
              </p:cNvCxnSpPr>
              <p:nvPr/>
            </p:nvCxnSpPr>
            <p:spPr>
              <a:xfrm>
                <a:off x="7875281" y="3749527"/>
                <a:ext cx="395" cy="168976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5" name="直接连接符 134"/>
              <p:cNvCxnSpPr>
                <a:cxnSpLocks/>
              </p:cNvCxnSpPr>
              <p:nvPr/>
            </p:nvCxnSpPr>
            <p:spPr>
              <a:xfrm flipH="1">
                <a:off x="7867612" y="3668722"/>
                <a:ext cx="357970" cy="247367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8" name="直接连接符 147"/>
              <p:cNvCxnSpPr>
                <a:cxnSpLocks/>
              </p:cNvCxnSpPr>
              <p:nvPr/>
            </p:nvCxnSpPr>
            <p:spPr>
              <a:xfrm>
                <a:off x="7542218" y="4444677"/>
                <a:ext cx="313029" cy="107712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9" name="直接连接符 148"/>
              <p:cNvCxnSpPr>
                <a:cxnSpLocks/>
              </p:cNvCxnSpPr>
              <p:nvPr/>
            </p:nvCxnSpPr>
            <p:spPr>
              <a:xfrm>
                <a:off x="7846817" y="4383413"/>
                <a:ext cx="395" cy="168976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0" name="直接连接符 149"/>
              <p:cNvCxnSpPr>
                <a:cxnSpLocks/>
              </p:cNvCxnSpPr>
              <p:nvPr/>
            </p:nvCxnSpPr>
            <p:spPr>
              <a:xfrm flipH="1">
                <a:off x="7855247" y="4310329"/>
                <a:ext cx="389787" cy="247757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7" name="直接连接符 156"/>
              <p:cNvCxnSpPr>
                <a:cxnSpLocks/>
              </p:cNvCxnSpPr>
              <p:nvPr/>
            </p:nvCxnSpPr>
            <p:spPr>
              <a:xfrm>
                <a:off x="7875617" y="4381944"/>
                <a:ext cx="395" cy="168976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8" name="直接连接符 157"/>
              <p:cNvCxnSpPr>
                <a:cxnSpLocks/>
              </p:cNvCxnSpPr>
              <p:nvPr/>
            </p:nvCxnSpPr>
            <p:spPr>
              <a:xfrm>
                <a:off x="7538979" y="5106848"/>
                <a:ext cx="324398" cy="123505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9" name="直接连接符 158"/>
              <p:cNvCxnSpPr>
                <a:cxnSpLocks/>
              </p:cNvCxnSpPr>
              <p:nvPr/>
            </p:nvCxnSpPr>
            <p:spPr>
              <a:xfrm flipH="1">
                <a:off x="7838767" y="5074268"/>
                <a:ext cx="403" cy="163545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0" name="直接连接符 159"/>
              <p:cNvCxnSpPr>
                <a:cxnSpLocks/>
              </p:cNvCxnSpPr>
              <p:nvPr/>
            </p:nvCxnSpPr>
            <p:spPr>
              <a:xfrm flipH="1">
                <a:off x="7855247" y="5001184"/>
                <a:ext cx="382140" cy="240591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1" name="直接连接符 160"/>
              <p:cNvCxnSpPr>
                <a:cxnSpLocks/>
              </p:cNvCxnSpPr>
              <p:nvPr/>
            </p:nvCxnSpPr>
            <p:spPr>
              <a:xfrm>
                <a:off x="7867970" y="5072799"/>
                <a:ext cx="395" cy="168976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/>
              <p:cNvCxnSpPr>
                <a:cxnSpLocks/>
              </p:cNvCxnSpPr>
              <p:nvPr/>
            </p:nvCxnSpPr>
            <p:spPr>
              <a:xfrm flipV="1">
                <a:off x="7466648" y="5680410"/>
                <a:ext cx="798359" cy="55668"/>
              </a:xfrm>
              <a:prstGeom prst="lin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/>
              <p:cNvCxnSpPr>
                <a:cxnSpLocks/>
              </p:cNvCxnSpPr>
              <p:nvPr/>
            </p:nvCxnSpPr>
            <p:spPr>
              <a:xfrm flipV="1">
                <a:off x="7435657" y="6190818"/>
                <a:ext cx="887377" cy="47598"/>
              </a:xfrm>
              <a:prstGeom prst="lin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9" name="直接连接符 178"/>
              <p:cNvCxnSpPr>
                <a:cxnSpLocks/>
              </p:cNvCxnSpPr>
              <p:nvPr/>
            </p:nvCxnSpPr>
            <p:spPr>
              <a:xfrm flipV="1">
                <a:off x="7443089" y="6337774"/>
                <a:ext cx="879945" cy="21916"/>
              </a:xfrm>
              <a:prstGeom prst="lin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1" name="直接连接符 180"/>
              <p:cNvCxnSpPr>
                <a:cxnSpLocks/>
              </p:cNvCxnSpPr>
              <p:nvPr/>
            </p:nvCxnSpPr>
            <p:spPr>
              <a:xfrm flipV="1">
                <a:off x="7437895" y="6394853"/>
                <a:ext cx="879945" cy="21916"/>
              </a:xfrm>
              <a:prstGeom prst="lin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3" name="直接连接符 182"/>
              <p:cNvCxnSpPr/>
              <p:nvPr/>
            </p:nvCxnSpPr>
            <p:spPr>
              <a:xfrm>
                <a:off x="7433397" y="6060492"/>
                <a:ext cx="0" cy="903172"/>
              </a:xfrm>
              <a:prstGeom prst="lin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4" name="直接连接符 183"/>
              <p:cNvCxnSpPr/>
              <p:nvPr/>
            </p:nvCxnSpPr>
            <p:spPr>
              <a:xfrm>
                <a:off x="8323034" y="6060492"/>
                <a:ext cx="0" cy="903172"/>
              </a:xfrm>
              <a:prstGeom prst="line">
                <a:avLst/>
              </a:prstGeom>
              <a:grpFill/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6" name="直接连接符 185"/>
              <p:cNvCxnSpPr>
                <a:cxnSpLocks/>
              </p:cNvCxnSpPr>
              <p:nvPr/>
            </p:nvCxnSpPr>
            <p:spPr>
              <a:xfrm flipV="1">
                <a:off x="8304042" y="6097184"/>
                <a:ext cx="452718" cy="50074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8" name="直接连接符 187"/>
              <p:cNvCxnSpPr>
                <a:cxnSpLocks/>
              </p:cNvCxnSpPr>
              <p:nvPr/>
            </p:nvCxnSpPr>
            <p:spPr>
              <a:xfrm flipV="1">
                <a:off x="8315128" y="6313737"/>
                <a:ext cx="441632" cy="35972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90" name="任意多边形: 形状 189"/>
              <p:cNvSpPr/>
              <p:nvPr/>
            </p:nvSpPr>
            <p:spPr>
              <a:xfrm>
                <a:off x="8829675" y="5953125"/>
                <a:ext cx="481013" cy="352425"/>
              </a:xfrm>
              <a:custGeom>
                <a:avLst/>
                <a:gdLst>
                  <a:gd name="connsiteX0" fmla="*/ 9525 w 481013"/>
                  <a:gd name="connsiteY0" fmla="*/ 0 h 352425"/>
                  <a:gd name="connsiteX1" fmla="*/ 481013 w 481013"/>
                  <a:gd name="connsiteY1" fmla="*/ 242888 h 352425"/>
                  <a:gd name="connsiteX2" fmla="*/ 471488 w 481013"/>
                  <a:gd name="connsiteY2" fmla="*/ 352425 h 352425"/>
                  <a:gd name="connsiteX3" fmla="*/ 0 w 481013"/>
                  <a:gd name="connsiteY3" fmla="*/ 133350 h 352425"/>
                  <a:gd name="connsiteX4" fmla="*/ 9525 w 481013"/>
                  <a:gd name="connsiteY4" fmla="*/ 0 h 352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1013" h="352425">
                    <a:moveTo>
                      <a:pt x="9525" y="0"/>
                    </a:moveTo>
                    <a:lnTo>
                      <a:pt x="481013" y="242888"/>
                    </a:lnTo>
                    <a:lnTo>
                      <a:pt x="471488" y="352425"/>
                    </a:lnTo>
                    <a:lnTo>
                      <a:pt x="0" y="133350"/>
                    </a:lnTo>
                    <a:lnTo>
                      <a:pt x="9525" y="0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191" name="直接连接符 190"/>
              <p:cNvCxnSpPr>
                <a:cxnSpLocks/>
              </p:cNvCxnSpPr>
              <p:nvPr/>
            </p:nvCxnSpPr>
            <p:spPr>
              <a:xfrm>
                <a:off x="8852740" y="5837165"/>
                <a:ext cx="457179" cy="223327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4" name="直接连接符 193"/>
              <p:cNvCxnSpPr>
                <a:cxnSpLocks/>
              </p:cNvCxnSpPr>
              <p:nvPr/>
            </p:nvCxnSpPr>
            <p:spPr>
              <a:xfrm>
                <a:off x="8922774" y="2489629"/>
                <a:ext cx="0" cy="3374568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5" name="直接连接符 194"/>
              <p:cNvCxnSpPr>
                <a:cxnSpLocks/>
              </p:cNvCxnSpPr>
              <p:nvPr/>
            </p:nvCxnSpPr>
            <p:spPr>
              <a:xfrm>
                <a:off x="8951349" y="2548136"/>
                <a:ext cx="0" cy="3332249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6" name="直接连接符 195"/>
              <p:cNvCxnSpPr>
                <a:cxnSpLocks/>
              </p:cNvCxnSpPr>
              <p:nvPr/>
            </p:nvCxnSpPr>
            <p:spPr>
              <a:xfrm>
                <a:off x="8987068" y="2603090"/>
                <a:ext cx="0" cy="3293483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7" name="直接连接符 196"/>
              <p:cNvCxnSpPr>
                <a:cxnSpLocks/>
              </p:cNvCxnSpPr>
              <p:nvPr/>
            </p:nvCxnSpPr>
            <p:spPr>
              <a:xfrm>
                <a:off x="9015643" y="2654265"/>
                <a:ext cx="0" cy="3258496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8" name="直接连接符 197"/>
              <p:cNvCxnSpPr>
                <a:cxnSpLocks/>
              </p:cNvCxnSpPr>
              <p:nvPr/>
            </p:nvCxnSpPr>
            <p:spPr>
              <a:xfrm>
                <a:off x="9048981" y="2713335"/>
                <a:ext cx="0" cy="3215614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9" name="直接连接符 198"/>
              <p:cNvCxnSpPr>
                <a:cxnSpLocks/>
              </p:cNvCxnSpPr>
              <p:nvPr/>
            </p:nvCxnSpPr>
            <p:spPr>
              <a:xfrm>
                <a:off x="9081329" y="2781596"/>
                <a:ext cx="0" cy="3163541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0" name="直接连接符 199"/>
              <p:cNvCxnSpPr>
                <a:cxnSpLocks/>
              </p:cNvCxnSpPr>
              <p:nvPr/>
            </p:nvCxnSpPr>
            <p:spPr>
              <a:xfrm>
                <a:off x="9112285" y="2833961"/>
                <a:ext cx="0" cy="3127364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1" name="直接连接符 200"/>
              <p:cNvCxnSpPr>
                <a:cxnSpLocks/>
              </p:cNvCxnSpPr>
              <p:nvPr/>
            </p:nvCxnSpPr>
            <p:spPr>
              <a:xfrm>
                <a:off x="9145623" y="2907506"/>
                <a:ext cx="0" cy="3070007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2" name="直接连接符 201"/>
              <p:cNvCxnSpPr>
                <a:cxnSpLocks/>
              </p:cNvCxnSpPr>
              <p:nvPr/>
            </p:nvCxnSpPr>
            <p:spPr>
              <a:xfrm>
                <a:off x="9164673" y="2930134"/>
                <a:ext cx="0" cy="3063567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3" name="直接连接符 202"/>
              <p:cNvCxnSpPr>
                <a:cxnSpLocks/>
              </p:cNvCxnSpPr>
              <p:nvPr/>
            </p:nvCxnSpPr>
            <p:spPr>
              <a:xfrm>
                <a:off x="9188485" y="2992356"/>
                <a:ext cx="0" cy="3017533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4" name="直接连接符 203"/>
              <p:cNvCxnSpPr>
                <a:cxnSpLocks/>
              </p:cNvCxnSpPr>
              <p:nvPr/>
            </p:nvCxnSpPr>
            <p:spPr>
              <a:xfrm>
                <a:off x="9219441" y="3061924"/>
                <a:ext cx="0" cy="2964149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7" name="直接连接符 316"/>
              <p:cNvCxnSpPr/>
              <p:nvPr/>
            </p:nvCxnSpPr>
            <p:spPr>
              <a:xfrm>
                <a:off x="8829675" y="2286000"/>
                <a:ext cx="457200" cy="871964"/>
              </a:xfrm>
              <a:prstGeom prst="line">
                <a:avLst/>
              </a:prstGeom>
              <a:grpFill/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8" name="直接连接符 317"/>
              <p:cNvCxnSpPr>
                <a:cxnSpLocks/>
              </p:cNvCxnSpPr>
              <p:nvPr/>
            </p:nvCxnSpPr>
            <p:spPr>
              <a:xfrm>
                <a:off x="8847571" y="2180336"/>
                <a:ext cx="435905" cy="884961"/>
              </a:xfrm>
              <a:prstGeom prst="line">
                <a:avLst/>
              </a:prstGeom>
              <a:grpFill/>
              <a:ln w="158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1" name="直接连接符 320"/>
              <p:cNvCxnSpPr>
                <a:cxnSpLocks/>
              </p:cNvCxnSpPr>
              <p:nvPr/>
            </p:nvCxnSpPr>
            <p:spPr>
              <a:xfrm>
                <a:off x="9096070" y="2654265"/>
                <a:ext cx="165916" cy="24651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4" name="直接连接符 323"/>
              <p:cNvCxnSpPr>
                <a:cxnSpLocks/>
              </p:cNvCxnSpPr>
              <p:nvPr/>
            </p:nvCxnSpPr>
            <p:spPr>
              <a:xfrm flipH="1">
                <a:off x="7425813" y="2286000"/>
                <a:ext cx="15274" cy="265472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325" name="直接连接符 324"/>
              <p:cNvCxnSpPr>
                <a:cxnSpLocks/>
              </p:cNvCxnSpPr>
              <p:nvPr/>
            </p:nvCxnSpPr>
            <p:spPr>
              <a:xfrm>
                <a:off x="8326474" y="1978070"/>
                <a:ext cx="0" cy="316948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328" name="直接连接符 327"/>
              <p:cNvCxnSpPr>
                <a:cxnSpLocks/>
              </p:cNvCxnSpPr>
              <p:nvPr/>
            </p:nvCxnSpPr>
            <p:spPr>
              <a:xfrm flipV="1">
                <a:off x="6990526" y="5605974"/>
                <a:ext cx="450676" cy="17455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9" name="直接连接符 328"/>
              <p:cNvCxnSpPr>
                <a:cxnSpLocks/>
              </p:cNvCxnSpPr>
              <p:nvPr/>
            </p:nvCxnSpPr>
            <p:spPr>
              <a:xfrm flipV="1">
                <a:off x="6983080" y="5761840"/>
                <a:ext cx="450676" cy="17455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0" name="直接连接符 329"/>
              <p:cNvCxnSpPr>
                <a:cxnSpLocks/>
              </p:cNvCxnSpPr>
              <p:nvPr/>
            </p:nvCxnSpPr>
            <p:spPr>
              <a:xfrm flipV="1">
                <a:off x="6983080" y="5924493"/>
                <a:ext cx="448249" cy="4129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2" name="直接连接符 331"/>
              <p:cNvCxnSpPr>
                <a:cxnSpLocks/>
              </p:cNvCxnSpPr>
              <p:nvPr/>
            </p:nvCxnSpPr>
            <p:spPr>
              <a:xfrm flipV="1">
                <a:off x="6982672" y="6193463"/>
                <a:ext cx="448249" cy="4129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3" name="直接连接符 332"/>
              <p:cNvCxnSpPr>
                <a:cxnSpLocks/>
              </p:cNvCxnSpPr>
              <p:nvPr/>
            </p:nvCxnSpPr>
            <p:spPr>
              <a:xfrm flipV="1">
                <a:off x="6987436" y="6374785"/>
                <a:ext cx="449952" cy="26717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5" name="直接连接符 334"/>
              <p:cNvCxnSpPr>
                <a:cxnSpLocks/>
              </p:cNvCxnSpPr>
              <p:nvPr/>
            </p:nvCxnSpPr>
            <p:spPr>
              <a:xfrm flipV="1">
                <a:off x="6968592" y="6534560"/>
                <a:ext cx="449952" cy="26717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337" name="图片 336"/>
            <p:cNvPicPr>
              <a:picLocks noChangeAspect="1"/>
            </p:cNvPicPr>
            <p:nvPr/>
          </p:nvPicPr>
          <p:blipFill rotWithShape="1">
            <a:blip r:embed="rId2" cstate="print"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Photocopy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292" t="42015" r="27292" b="42015"/>
            <a:stretch/>
          </p:blipFill>
          <p:spPr>
            <a:xfrm>
              <a:off x="3988904" y="1001516"/>
              <a:ext cx="3316412" cy="692339"/>
            </a:xfrm>
            <a:prstGeom prst="rect">
              <a:avLst/>
            </a:prstGeom>
            <a:scene3d>
              <a:camera prst="orthographicFront">
                <a:rot lat="19796757" lon="2381614" rev="21515952"/>
              </a:camera>
              <a:lightRig rig="threePt" dir="t"/>
            </a:scene3d>
          </p:spPr>
        </p:pic>
      </p:grpSp>
      <p:sp>
        <p:nvSpPr>
          <p:cNvPr id="339" name="2016年1月21日"/>
          <p:cNvSpPr/>
          <p:nvPr/>
        </p:nvSpPr>
        <p:spPr>
          <a:xfrm>
            <a:off x="840547" y="2627447"/>
            <a:ext cx="431239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2016</a:t>
            </a:r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年</a:t>
            </a:r>
            <a:r>
              <a:rPr lang="en-US" altLang="zh-CN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月</a:t>
            </a:r>
            <a:r>
              <a:rPr lang="en-US" altLang="zh-CN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21</a:t>
            </a:r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日</a:t>
            </a:r>
            <a:endParaRPr lang="zh-CN" altLang="en-US" sz="4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2" name="闪动提示符"/>
          <p:cNvSpPr/>
          <p:nvPr/>
        </p:nvSpPr>
        <p:spPr>
          <a:xfrm>
            <a:off x="1324122" y="3152116"/>
            <a:ext cx="216547" cy="80388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3" name="闪动提示符"/>
          <p:cNvSpPr/>
          <p:nvPr/>
        </p:nvSpPr>
        <p:spPr>
          <a:xfrm>
            <a:off x="1644242" y="3152116"/>
            <a:ext cx="216547" cy="80388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4" name="闪动提示符"/>
          <p:cNvSpPr/>
          <p:nvPr/>
        </p:nvSpPr>
        <p:spPr>
          <a:xfrm>
            <a:off x="1915593" y="3152116"/>
            <a:ext cx="216547" cy="80388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5" name="闪动提示符"/>
          <p:cNvSpPr/>
          <p:nvPr/>
        </p:nvSpPr>
        <p:spPr>
          <a:xfrm>
            <a:off x="2327566" y="3152116"/>
            <a:ext cx="216547" cy="80388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6" name="闪动提示符"/>
          <p:cNvSpPr/>
          <p:nvPr/>
        </p:nvSpPr>
        <p:spPr>
          <a:xfrm>
            <a:off x="2913236" y="3152116"/>
            <a:ext cx="216547" cy="80388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7" name="闪动提示符"/>
          <p:cNvSpPr/>
          <p:nvPr/>
        </p:nvSpPr>
        <p:spPr>
          <a:xfrm>
            <a:off x="3140761" y="3152116"/>
            <a:ext cx="216547" cy="80388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8" name="闪动提示符"/>
          <p:cNvSpPr/>
          <p:nvPr/>
        </p:nvSpPr>
        <p:spPr>
          <a:xfrm>
            <a:off x="3750860" y="3152116"/>
            <a:ext cx="216547" cy="80388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9" name="闪动提示符"/>
          <p:cNvSpPr/>
          <p:nvPr/>
        </p:nvSpPr>
        <p:spPr>
          <a:xfrm>
            <a:off x="4132054" y="3152116"/>
            <a:ext cx="216547" cy="80388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0" name="闪动提示符"/>
          <p:cNvSpPr/>
          <p:nvPr/>
        </p:nvSpPr>
        <p:spPr>
          <a:xfrm>
            <a:off x="4394451" y="3152116"/>
            <a:ext cx="216547" cy="80388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1" name="闪动提示符"/>
          <p:cNvSpPr/>
          <p:nvPr/>
        </p:nvSpPr>
        <p:spPr>
          <a:xfrm>
            <a:off x="5004716" y="3152116"/>
            <a:ext cx="216547" cy="80388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2" name="挂（退出用）"/>
          <p:cNvSpPr/>
          <p:nvPr/>
        </p:nvSpPr>
        <p:spPr>
          <a:xfrm>
            <a:off x="4121239" y="3335269"/>
            <a:ext cx="2862449" cy="132343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8000" b="1" dirty="0">
                <a:solidFill>
                  <a:srgbClr val="E4031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挂</a:t>
            </a:r>
          </a:p>
        </p:txBody>
      </p:sp>
      <p:sp>
        <p:nvSpPr>
          <p:cNvPr id="353" name="牌（退出用）"/>
          <p:cNvSpPr/>
          <p:nvPr/>
        </p:nvSpPr>
        <p:spPr>
          <a:xfrm>
            <a:off x="5136046" y="3335568"/>
            <a:ext cx="2862449" cy="132343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8000" b="1" dirty="0">
                <a:solidFill>
                  <a:srgbClr val="E4031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牌</a:t>
            </a:r>
          </a:p>
        </p:txBody>
      </p:sp>
      <p:sp>
        <p:nvSpPr>
          <p:cNvPr id="340" name="成功组建挂牌"/>
          <p:cNvSpPr/>
          <p:nvPr/>
        </p:nvSpPr>
        <p:spPr>
          <a:xfrm>
            <a:off x="856670" y="3329084"/>
            <a:ext cx="6340198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8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成功组建挂牌</a:t>
            </a:r>
            <a:endParaRPr lang="zh-CN" altLang="en-US" sz="8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9609737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restige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3" presetClass="path" presetSubtype="0" fill="hold" nodeType="with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1.04167E-6 1.48148E-6 L 0.28333 1.48148E-6 " pathEditMode="relative" rAng="0" ptsTypes="AA" p14:bounceEnd="38000">
                                          <p:cBhvr>
                                            <p:cTn id="6" dur="500" fill="hold"/>
                                            <p:tgtEl>
                                              <p:spTgt spid="33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4167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" presetID="1" presetClass="entr" presetSubtype="0" fill="hold" nodeType="withEffect">
                                      <p:stCondLst>
                                        <p:cond delay="100"/>
                                      </p:stCondLst>
                                      <p:iterate type="lt">
                                        <p:tmAbs val="100"/>
                                      </p:iterate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" presetID="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iterate type="lt">
                                        <p:tmAbs val="1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" presetID="1" presetClass="exit" presetSubtype="0" fill="hold" grpId="1" nodeType="withEffect">
                                      <p:stCondLst>
                                        <p:cond delay="200"/>
                                      </p:stCondLst>
                                      <p:iterate type="lt">
                                        <p:tmAbs val="100"/>
                                      </p:iterate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" presetID="1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iterate type="lt">
                                        <p:tmAbs val="100"/>
                                      </p:iterate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" presetID="1" presetClass="exit" presetSubtype="0" fill="hold" grpId="1" nodeType="withEffect">
                                      <p:stCondLst>
                                        <p:cond delay="300"/>
                                      </p:stCondLst>
                                      <p:iterate type="lt">
                                        <p:tmAbs val="100"/>
                                      </p:iterate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" presetID="1" presetClass="entr" presetSubtype="0" fill="hold" grpId="0" nodeType="withEffect">
                                      <p:stCondLst>
                                        <p:cond delay="300"/>
                                      </p:stCondLst>
                                      <p:iterate type="lt">
                                        <p:tmAbs val="100"/>
                                      </p:iterate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" presetID="1" presetClass="exit" presetSubtype="0" fill="hold" grpId="1" nodeType="withEffect">
                                      <p:stCondLst>
                                        <p:cond delay="400"/>
                                      </p:stCondLst>
                                      <p:iterate type="lt">
                                        <p:tmAbs val="100"/>
                                      </p:iterate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" presetID="1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iterate type="lt">
                                        <p:tmAbs val="100"/>
                                      </p:iterate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" presetID="1" presetClass="exit" presetSubtype="0" fill="hold" grpId="1" nodeType="withEffect">
                                      <p:stCondLst>
                                        <p:cond delay="500"/>
                                      </p:stCondLst>
                                      <p:iterate type="lt">
                                        <p:tmAbs val="100"/>
                                      </p:iterate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" presetID="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iterate type="lt">
                                        <p:tmAbs val="100"/>
                                      </p:iterate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" presetID="1" presetClass="exit" presetSubtype="0" fill="hold" grpId="1" nodeType="withEffect">
                                      <p:stCondLst>
                                        <p:cond delay="600"/>
                                      </p:stCondLst>
                                      <p:iterate type="lt">
                                        <p:tmAbs val="100"/>
                                      </p:iterate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" presetID="1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iterate type="lt">
                                        <p:tmAbs val="100"/>
                                      </p:iterate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" presetID="1" presetClass="exit" presetSubtype="0" fill="hold" grpId="1" nodeType="withEffect">
                                      <p:stCondLst>
                                        <p:cond delay="700"/>
                                      </p:stCondLst>
                                      <p:iterate type="lt">
                                        <p:tmAbs val="100"/>
                                      </p:iterate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" presetID="1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iterate type="lt">
                                        <p:tmAbs val="100"/>
                                      </p:iterate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" presetID="1" presetClass="exit" presetSubtype="0" fill="hold" grpId="1" nodeType="withEffect">
                                      <p:stCondLst>
                                        <p:cond delay="800"/>
                                      </p:stCondLst>
                                      <p:iterate type="lt">
                                        <p:tmAbs val="100"/>
                                      </p:iterate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" presetID="1" presetClass="entr" presetSubtype="0" fill="hold" grpId="0" nodeType="withEffect">
                                      <p:stCondLst>
                                        <p:cond delay="800"/>
                                      </p:stCondLst>
                                      <p:iterate type="lt">
                                        <p:tmAbs val="100"/>
                                      </p:iterate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9" presetID="1" presetClass="exit" presetSubtype="0" fill="hold" grpId="1" nodeType="withEffect">
                                      <p:stCondLst>
                                        <p:cond delay="900"/>
                                      </p:stCondLst>
                                      <p:iterate type="lt">
                                        <p:tmAbs val="100"/>
                                      </p:iterate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" presetID="1" presetClass="entr" presetSubtype="0" fill="hold" grpId="0" nodeType="withEffect">
                                      <p:stCondLst>
                                        <p:cond delay="900"/>
                                      </p:stCondLst>
                                      <p:iterate type="lt">
                                        <p:tmAbs val="100"/>
                                      </p:iterate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3" presetID="1" presetClass="exit" presetSubtype="0" fill="hold" grpId="1" nodeType="withEffect">
                                      <p:stCondLst>
                                        <p:cond delay="1000"/>
                                      </p:stCondLst>
                                      <p:iterate type="lt">
                                        <p:tmAbs val="100"/>
                                      </p:iterate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5" presetID="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iterate type="lt">
                                        <p:tmAbs val="100"/>
                                      </p:iterate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" presetID="1" presetClass="exit" presetSubtype="0" fill="hold" grpId="1" nodeType="withEffect">
                                      <p:stCondLst>
                                        <p:cond delay="1250"/>
                                      </p:stCondLst>
                                      <p:iterate type="lt">
                                        <p:tmAbs val="100"/>
                                      </p:iterate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50" presetID="1" presetClass="entr" presetSubtype="0" fill="hold" grpId="0" nodeType="afterEffect">
                                      <p:stCondLst>
                                        <p:cond delay="250"/>
                                      </p:stCondLst>
                                      <p:iterate type="lt">
                                        <p:tmAbs val="150"/>
                                      </p:iterate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2" presetID="1" presetClass="entr" presetSubtype="0" fill="hold" grpId="2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4" presetID="1" presetClass="entr" presetSubtype="0" fill="hold" grpId="2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7" presetID="6" presetClass="emph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58" dur="250" fill="hold"/>
                                            <p:tgtEl>
                                              <p:spTgt spid="352"/>
                                            </p:tgtEl>
                                          </p:cBhvr>
                                          <p:by x="500000" y="5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9" presetID="10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0" dur="250"/>
                                            <p:tgtEl>
                                              <p:spTgt spid="35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3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2" presetID="6" presetClass="emph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Scale>
                                          <p:cBhvr>
                                            <p:cTn id="63" dur="250" fill="hold"/>
                                            <p:tgtEl>
                                              <p:spTgt spid="353"/>
                                            </p:tgtEl>
                                          </p:cBhvr>
                                          <p:by x="500000" y="5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4" presetID="10" presetClass="exit" presetSubtype="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5" dur="250"/>
                                            <p:tgtEl>
                                              <p:spTgt spid="35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3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42" grpId="0" animBg="1"/>
          <p:bldP spid="342" grpId="1" animBg="1"/>
          <p:bldP spid="343" grpId="0" animBg="1"/>
          <p:bldP spid="343" grpId="1" animBg="1"/>
          <p:bldP spid="344" grpId="0" animBg="1"/>
          <p:bldP spid="344" grpId="1" animBg="1"/>
          <p:bldP spid="345" grpId="0" animBg="1"/>
          <p:bldP spid="345" grpId="1" animBg="1"/>
          <p:bldP spid="346" grpId="0" animBg="1"/>
          <p:bldP spid="346" grpId="1" animBg="1"/>
          <p:bldP spid="347" grpId="0" animBg="1"/>
          <p:bldP spid="347" grpId="1" animBg="1"/>
          <p:bldP spid="348" grpId="0" animBg="1"/>
          <p:bldP spid="348" grpId="1" animBg="1"/>
          <p:bldP spid="349" grpId="0" animBg="1"/>
          <p:bldP spid="349" grpId="1" animBg="1"/>
          <p:bldP spid="350" grpId="0" animBg="1"/>
          <p:bldP spid="350" grpId="1" animBg="1"/>
          <p:bldP spid="351" grpId="0" animBg="1"/>
          <p:bldP spid="351" grpId="1" animBg="1"/>
          <p:bldP spid="352" grpId="0"/>
          <p:bldP spid="352" grpId="1"/>
          <p:bldP spid="352" grpId="2"/>
          <p:bldP spid="353" grpId="0"/>
          <p:bldP spid="353" grpId="1"/>
          <p:bldP spid="353" grpId="2"/>
          <p:bldP spid="34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3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1.04167E-6 1.48148E-6 L 0.28333 1.48148E-6 " pathEditMode="relative" rAng="0" ptsTypes="AA">
                                          <p:cBhvr>
                                            <p:cTn id="6" dur="500" fill="hold"/>
                                            <p:tgtEl>
                                              <p:spTgt spid="33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4167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" presetID="1" presetClass="entr" presetSubtype="0" fill="hold" nodeType="withEffect">
                                      <p:stCondLst>
                                        <p:cond delay="100"/>
                                      </p:stCondLst>
                                      <p:iterate type="lt">
                                        <p:tmAbs val="100"/>
                                      </p:iterate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" presetID="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iterate type="lt">
                                        <p:tmAbs val="1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" presetID="1" presetClass="exit" presetSubtype="0" fill="hold" grpId="1" nodeType="withEffect">
                                      <p:stCondLst>
                                        <p:cond delay="200"/>
                                      </p:stCondLst>
                                      <p:iterate type="lt">
                                        <p:tmAbs val="100"/>
                                      </p:iterate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" presetID="1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iterate type="lt">
                                        <p:tmAbs val="100"/>
                                      </p:iterate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" presetID="1" presetClass="exit" presetSubtype="0" fill="hold" grpId="1" nodeType="withEffect">
                                      <p:stCondLst>
                                        <p:cond delay="300"/>
                                      </p:stCondLst>
                                      <p:iterate type="lt">
                                        <p:tmAbs val="100"/>
                                      </p:iterate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" presetID="1" presetClass="entr" presetSubtype="0" fill="hold" grpId="0" nodeType="withEffect">
                                      <p:stCondLst>
                                        <p:cond delay="300"/>
                                      </p:stCondLst>
                                      <p:iterate type="lt">
                                        <p:tmAbs val="100"/>
                                      </p:iterate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" presetID="1" presetClass="exit" presetSubtype="0" fill="hold" grpId="1" nodeType="withEffect">
                                      <p:stCondLst>
                                        <p:cond delay="400"/>
                                      </p:stCondLst>
                                      <p:iterate type="lt">
                                        <p:tmAbs val="100"/>
                                      </p:iterate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" presetID="1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iterate type="lt">
                                        <p:tmAbs val="100"/>
                                      </p:iterate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" presetID="1" presetClass="exit" presetSubtype="0" fill="hold" grpId="1" nodeType="withEffect">
                                      <p:stCondLst>
                                        <p:cond delay="500"/>
                                      </p:stCondLst>
                                      <p:iterate type="lt">
                                        <p:tmAbs val="100"/>
                                      </p:iterate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" presetID="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iterate type="lt">
                                        <p:tmAbs val="100"/>
                                      </p:iterate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" presetID="1" presetClass="exit" presetSubtype="0" fill="hold" grpId="1" nodeType="withEffect">
                                      <p:stCondLst>
                                        <p:cond delay="600"/>
                                      </p:stCondLst>
                                      <p:iterate type="lt">
                                        <p:tmAbs val="100"/>
                                      </p:iterate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" presetID="1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iterate type="lt">
                                        <p:tmAbs val="100"/>
                                      </p:iterate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" presetID="1" presetClass="exit" presetSubtype="0" fill="hold" grpId="1" nodeType="withEffect">
                                      <p:stCondLst>
                                        <p:cond delay="700"/>
                                      </p:stCondLst>
                                      <p:iterate type="lt">
                                        <p:tmAbs val="100"/>
                                      </p:iterate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" presetID="1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iterate type="lt">
                                        <p:tmAbs val="100"/>
                                      </p:iterate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" presetID="1" presetClass="exit" presetSubtype="0" fill="hold" grpId="1" nodeType="withEffect">
                                      <p:stCondLst>
                                        <p:cond delay="800"/>
                                      </p:stCondLst>
                                      <p:iterate type="lt">
                                        <p:tmAbs val="100"/>
                                      </p:iterate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" presetID="1" presetClass="entr" presetSubtype="0" fill="hold" grpId="0" nodeType="withEffect">
                                      <p:stCondLst>
                                        <p:cond delay="800"/>
                                      </p:stCondLst>
                                      <p:iterate type="lt">
                                        <p:tmAbs val="100"/>
                                      </p:iterate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9" presetID="1" presetClass="exit" presetSubtype="0" fill="hold" grpId="1" nodeType="withEffect">
                                      <p:stCondLst>
                                        <p:cond delay="900"/>
                                      </p:stCondLst>
                                      <p:iterate type="lt">
                                        <p:tmAbs val="100"/>
                                      </p:iterate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" presetID="1" presetClass="entr" presetSubtype="0" fill="hold" grpId="0" nodeType="withEffect">
                                      <p:stCondLst>
                                        <p:cond delay="900"/>
                                      </p:stCondLst>
                                      <p:iterate type="lt">
                                        <p:tmAbs val="100"/>
                                      </p:iterate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3" presetID="1" presetClass="exit" presetSubtype="0" fill="hold" grpId="1" nodeType="withEffect">
                                      <p:stCondLst>
                                        <p:cond delay="1000"/>
                                      </p:stCondLst>
                                      <p:iterate type="lt">
                                        <p:tmAbs val="100"/>
                                      </p:iterate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5" presetID="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iterate type="lt">
                                        <p:tmAbs val="100"/>
                                      </p:iterate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" presetID="1" presetClass="exit" presetSubtype="0" fill="hold" grpId="1" nodeType="withEffect">
                                      <p:stCondLst>
                                        <p:cond delay="1250"/>
                                      </p:stCondLst>
                                      <p:iterate type="lt">
                                        <p:tmAbs val="100"/>
                                      </p:iterate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50" presetID="1" presetClass="entr" presetSubtype="0" fill="hold" grpId="0" nodeType="afterEffect">
                                      <p:stCondLst>
                                        <p:cond delay="250"/>
                                      </p:stCondLst>
                                      <p:iterate type="lt">
                                        <p:tmAbs val="150"/>
                                      </p:iterate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2" presetID="1" presetClass="entr" presetSubtype="0" fill="hold" grpId="2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4" presetID="1" presetClass="entr" presetSubtype="0" fill="hold" grpId="2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7" presetID="6" presetClass="emph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58" dur="250" fill="hold"/>
                                            <p:tgtEl>
                                              <p:spTgt spid="352"/>
                                            </p:tgtEl>
                                          </p:cBhvr>
                                          <p:by x="500000" y="5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9" presetID="10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0" dur="250"/>
                                            <p:tgtEl>
                                              <p:spTgt spid="35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3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2" presetID="6" presetClass="emph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Scale>
                                          <p:cBhvr>
                                            <p:cTn id="63" dur="250" fill="hold"/>
                                            <p:tgtEl>
                                              <p:spTgt spid="353"/>
                                            </p:tgtEl>
                                          </p:cBhvr>
                                          <p:by x="500000" y="5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4" presetID="10" presetClass="exit" presetSubtype="0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5" dur="250"/>
                                            <p:tgtEl>
                                              <p:spTgt spid="35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3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42" grpId="0" animBg="1"/>
          <p:bldP spid="342" grpId="1" animBg="1"/>
          <p:bldP spid="343" grpId="0" animBg="1"/>
          <p:bldP spid="343" grpId="1" animBg="1"/>
          <p:bldP spid="344" grpId="0" animBg="1"/>
          <p:bldP spid="344" grpId="1" animBg="1"/>
          <p:bldP spid="345" grpId="0" animBg="1"/>
          <p:bldP spid="345" grpId="1" animBg="1"/>
          <p:bldP spid="346" grpId="0" animBg="1"/>
          <p:bldP spid="346" grpId="1" animBg="1"/>
          <p:bldP spid="347" grpId="0" animBg="1"/>
          <p:bldP spid="347" grpId="1" animBg="1"/>
          <p:bldP spid="348" grpId="0" animBg="1"/>
          <p:bldP spid="348" grpId="1" animBg="1"/>
          <p:bldP spid="349" grpId="0" animBg="1"/>
          <p:bldP spid="349" grpId="1" animBg="1"/>
          <p:bldP spid="350" grpId="0" animBg="1"/>
          <p:bldP spid="350" grpId="1" animBg="1"/>
          <p:bldP spid="351" grpId="0" animBg="1"/>
          <p:bldP spid="351" grpId="1" animBg="1"/>
          <p:bldP spid="352" grpId="0"/>
          <p:bldP spid="352" grpId="1"/>
          <p:bldP spid="352" grpId="2"/>
          <p:bldP spid="353" grpId="0"/>
          <p:bldP spid="353" grpId="1"/>
          <p:bldP spid="353" grpId="2"/>
          <p:bldP spid="340" grpId="0"/>
        </p:bldLst>
      </p:timing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老霸气了"/>
          <p:cNvSpPr txBox="1"/>
          <p:nvPr/>
        </p:nvSpPr>
        <p:spPr>
          <a:xfrm>
            <a:off x="5434071" y="3160295"/>
            <a:ext cx="16483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iragino Sans GB W6" panose="020B0600000000000000" pitchFamily="34" charset="-122"/>
                <a:ea typeface="Hiragino Sans GB W6" panose="020B0600000000000000" pitchFamily="34" charset="-122"/>
                <a:cs typeface="+mn-cs"/>
              </a:rPr>
              <a:t>老霸气了</a:t>
            </a:r>
          </a:p>
        </p:txBody>
      </p:sp>
      <p:sp>
        <p:nvSpPr>
          <p:cNvPr id="3" name="在金控集团麾下"/>
          <p:cNvSpPr txBox="1"/>
          <p:nvPr/>
        </p:nvSpPr>
        <p:spPr>
          <a:xfrm>
            <a:off x="5378028" y="3015152"/>
            <a:ext cx="508042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iragino Sans GB W6" panose="020B0600000000000000" pitchFamily="34" charset="-122"/>
                <a:ea typeface="Hiragino Sans GB W6" panose="020B0600000000000000" pitchFamily="34" charset="-122"/>
                <a:cs typeface="+mn-cs"/>
              </a:rPr>
              <a:t>在金控集团麾下</a:t>
            </a:r>
          </a:p>
        </p:txBody>
      </p:sp>
      <p:sp>
        <p:nvSpPr>
          <p:cNvPr id="4" name="结"/>
          <p:cNvSpPr txBox="1"/>
          <p:nvPr/>
        </p:nvSpPr>
        <p:spPr>
          <a:xfrm>
            <a:off x="2803243" y="3015152"/>
            <a:ext cx="28339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iragino Sans GB W6" panose="020B0600000000000000" pitchFamily="34" charset="-122"/>
                <a:ea typeface="Hiragino Sans GB W6" panose="020B0600000000000000" pitchFamily="34" charset="-122"/>
                <a:cs typeface="+mn-cs"/>
              </a:rPr>
              <a:t>结</a:t>
            </a:r>
          </a:p>
        </p:txBody>
      </p:sp>
      <p:sp>
        <p:nvSpPr>
          <p:cNvPr id="5" name="团"/>
          <p:cNvSpPr txBox="1"/>
          <p:nvPr/>
        </p:nvSpPr>
        <p:spPr>
          <a:xfrm>
            <a:off x="2488988" y="3015152"/>
            <a:ext cx="200010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4800" dirty="0">
                <a:solidFill>
                  <a:prstClr val="white"/>
                </a:solidFill>
                <a:latin typeface="Hiragino Sans GB W6" panose="020B0600000000000000" pitchFamily="34" charset="-122"/>
                <a:ea typeface="Hiragino Sans GB W6" panose="020B0600000000000000" pitchFamily="34" charset="-122"/>
              </a:rPr>
              <a:t>团</a:t>
            </a:r>
            <a:endParaRPr kumimoji="0" lang="zh-CN" altLang="en-US" sz="4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iragino Sans GB W6" panose="020B0600000000000000" pitchFamily="34" charset="-122"/>
              <a:ea typeface="Hiragino Sans GB W6" panose="020B0600000000000000" pitchFamily="34" charset="-122"/>
              <a:cs typeface="+mn-cs"/>
            </a:endParaRPr>
          </a:p>
        </p:txBody>
      </p:sp>
      <p:sp>
        <p:nvSpPr>
          <p:cNvPr id="6" name="这么多公司"/>
          <p:cNvSpPr txBox="1"/>
          <p:nvPr/>
        </p:nvSpPr>
        <p:spPr>
          <a:xfrm>
            <a:off x="2920364" y="3167390"/>
            <a:ext cx="32137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iragino Sans GB W6" panose="020B0600000000000000" pitchFamily="34" charset="-122"/>
                <a:ea typeface="Hiragino Sans GB W6" panose="020B0600000000000000" pitchFamily="34" charset="-122"/>
                <a:cs typeface="+mn-cs"/>
              </a:rPr>
              <a:t>这么多公司</a:t>
            </a:r>
          </a:p>
        </p:txBody>
      </p:sp>
      <p:sp>
        <p:nvSpPr>
          <p:cNvPr id="7" name="白背景"/>
          <p:cNvSpPr/>
          <p:nvPr/>
        </p:nvSpPr>
        <p:spPr>
          <a:xfrm>
            <a:off x="0" y="716739"/>
            <a:ext cx="12192000" cy="54718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8" name="大概还有20个"/>
          <p:cNvSpPr txBox="1"/>
          <p:nvPr/>
        </p:nvSpPr>
        <p:spPr>
          <a:xfrm>
            <a:off x="2547035" y="2967335"/>
            <a:ext cx="709793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iragino Sans GB W6" panose="020B0600000000000000" pitchFamily="34" charset="-122"/>
                <a:ea typeface="Hiragino Sans GB W6" panose="020B0600000000000000" pitchFamily="34" charset="-122"/>
                <a:cs typeface="+mn-cs"/>
              </a:rPr>
              <a:t>大概还有</a:t>
            </a:r>
            <a:r>
              <a:rPr kumimoji="0" lang="en-US" altLang="zh-CN" sz="7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iragino Sans GB W6" panose="020B0600000000000000" pitchFamily="34" charset="-122"/>
                <a:ea typeface="Hiragino Sans GB W6" panose="020B0600000000000000" pitchFamily="34" charset="-122"/>
                <a:cs typeface="+mn-cs"/>
              </a:rPr>
              <a:t>20</a:t>
            </a:r>
            <a:r>
              <a:rPr kumimoji="0" lang="zh-CN" altLang="en-US" sz="7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iragino Sans GB W6" panose="020B0600000000000000" pitchFamily="34" charset="-122"/>
                <a:ea typeface="Hiragino Sans GB W6" panose="020B0600000000000000" pitchFamily="34" charset="-122"/>
                <a:cs typeface="+mn-cs"/>
              </a:rPr>
              <a:t>个</a:t>
            </a:r>
          </a:p>
        </p:txBody>
      </p:sp>
      <p:sp>
        <p:nvSpPr>
          <p:cNvPr id="9" name="太多了说不完"/>
          <p:cNvSpPr txBox="1"/>
          <p:nvPr/>
        </p:nvSpPr>
        <p:spPr>
          <a:xfrm>
            <a:off x="5590902" y="3136613"/>
            <a:ext cx="483579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iragino Sans GB W6" panose="020B0600000000000000" pitchFamily="34" charset="-122"/>
                <a:ea typeface="Hiragino Sans GB W6" panose="020B0600000000000000" pitchFamily="34" charset="-122"/>
                <a:cs typeface="+mn-cs"/>
              </a:rPr>
              <a:t>太多了说不完</a:t>
            </a:r>
          </a:p>
        </p:txBody>
      </p:sp>
      <p:sp>
        <p:nvSpPr>
          <p:cNvPr id="10" name="南华民生"/>
          <p:cNvSpPr txBox="1"/>
          <p:nvPr/>
        </p:nvSpPr>
        <p:spPr>
          <a:xfrm>
            <a:off x="3512457" y="3136613"/>
            <a:ext cx="369388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iragino Sans GB W6" panose="020B0600000000000000" pitchFamily="34" charset="-122"/>
                <a:ea typeface="Hiragino Sans GB W6" panose="020B0600000000000000" pitchFamily="34" charset="-122"/>
                <a:cs typeface="+mn-cs"/>
              </a:rPr>
              <a:t>南华民生</a:t>
            </a:r>
          </a:p>
        </p:txBody>
      </p:sp>
      <p:sp>
        <p:nvSpPr>
          <p:cNvPr id="11" name="南华生物"/>
          <p:cNvSpPr txBox="1"/>
          <p:nvPr/>
        </p:nvSpPr>
        <p:spPr>
          <a:xfrm>
            <a:off x="6578601" y="2816140"/>
            <a:ext cx="356688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iragino Sans GB W6" panose="020B0600000000000000" pitchFamily="34" charset="-122"/>
                <a:ea typeface="Hiragino Sans GB W6" panose="020B0600000000000000" pitchFamily="34" charset="-122"/>
                <a:cs typeface="Arial" panose="020B0604020202020204" pitchFamily="34" charset="0"/>
              </a:rPr>
              <a:t>南华生物</a:t>
            </a:r>
          </a:p>
        </p:txBody>
      </p:sp>
      <p:sp>
        <p:nvSpPr>
          <p:cNvPr id="12" name="产业基金"/>
          <p:cNvSpPr txBox="1"/>
          <p:nvPr/>
        </p:nvSpPr>
        <p:spPr>
          <a:xfrm>
            <a:off x="6709228" y="3552740"/>
            <a:ext cx="538117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iragino Sans GB W6" panose="020B0600000000000000" pitchFamily="34" charset="-122"/>
                <a:ea typeface="Hiragino Sans GB W6" panose="020B0600000000000000" pitchFamily="34" charset="-122"/>
                <a:cs typeface="Arial" panose="020B0604020202020204" pitchFamily="34" charset="0"/>
              </a:rPr>
              <a:t>产业基金</a:t>
            </a:r>
          </a:p>
        </p:txBody>
      </p:sp>
      <p:sp>
        <p:nvSpPr>
          <p:cNvPr id="13" name="南华投资"/>
          <p:cNvSpPr txBox="1"/>
          <p:nvPr/>
        </p:nvSpPr>
        <p:spPr>
          <a:xfrm>
            <a:off x="2133600" y="2139606"/>
            <a:ext cx="3886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南华投资</a:t>
            </a:r>
          </a:p>
        </p:txBody>
      </p:sp>
      <p:sp>
        <p:nvSpPr>
          <p:cNvPr id="14" name="白背景"/>
          <p:cNvSpPr/>
          <p:nvPr/>
        </p:nvSpPr>
        <p:spPr>
          <a:xfrm>
            <a:off x="0" y="716739"/>
            <a:ext cx="12192000" cy="54718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5" name="产业"/>
          <p:cNvSpPr txBox="1"/>
          <p:nvPr/>
        </p:nvSpPr>
        <p:spPr>
          <a:xfrm>
            <a:off x="5102706" y="2834641"/>
            <a:ext cx="319707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iragino Sans GB W6" panose="020B0600000000000000" pitchFamily="34" charset="-122"/>
                <a:ea typeface="Hiragino Sans GB W6" panose="020B0600000000000000" pitchFamily="34" charset="-122"/>
                <a:cs typeface="+mn-cs"/>
              </a:rPr>
              <a:t>产业</a:t>
            </a:r>
          </a:p>
        </p:txBody>
      </p:sp>
      <p:sp>
        <p:nvSpPr>
          <p:cNvPr id="16" name="更多"/>
          <p:cNvSpPr txBox="1"/>
          <p:nvPr/>
        </p:nvSpPr>
        <p:spPr>
          <a:xfrm>
            <a:off x="4756750" y="2834641"/>
            <a:ext cx="413325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iragino Sans GB W6" panose="020B0600000000000000" pitchFamily="34" charset="-122"/>
                <a:ea typeface="Hiragino Sans GB W6" panose="020B0600000000000000" pitchFamily="34" charset="-122"/>
                <a:cs typeface="+mn-cs"/>
              </a:rPr>
              <a:t>更多</a:t>
            </a:r>
          </a:p>
        </p:txBody>
      </p:sp>
      <p:sp>
        <p:nvSpPr>
          <p:cNvPr id="17" name="以及"/>
          <p:cNvSpPr txBox="1"/>
          <p:nvPr/>
        </p:nvSpPr>
        <p:spPr>
          <a:xfrm>
            <a:off x="5597161" y="3136613"/>
            <a:ext cx="99767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iragino Sans GB W6" panose="020B0600000000000000" pitchFamily="34" charset="-122"/>
                <a:ea typeface="Hiragino Sans GB W6" panose="020B0600000000000000" pitchFamily="34" charset="-122"/>
                <a:cs typeface="+mn-cs"/>
              </a:rPr>
              <a:t>以及</a:t>
            </a:r>
          </a:p>
        </p:txBody>
      </p:sp>
      <p:sp>
        <p:nvSpPr>
          <p:cNvPr id="20" name="金交中心"/>
          <p:cNvSpPr txBox="1"/>
          <p:nvPr/>
        </p:nvSpPr>
        <p:spPr>
          <a:xfrm>
            <a:off x="5590064" y="3145321"/>
            <a:ext cx="21188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Hiragino Sans GB W6" panose="020B0600000000000000" pitchFamily="34" charset="-122"/>
                <a:ea typeface="Hiragino Sans GB W6" panose="020B0600000000000000" pitchFamily="34" charset="-122"/>
                <a:cs typeface="+mn-cs"/>
              </a:rPr>
              <a:t>金交</a:t>
            </a:r>
            <a:r>
              <a:rPr lang="zh-CN" altLang="en-US" sz="3200" dirty="0">
                <a:solidFill>
                  <a:schemeClr val="bg1"/>
                </a:solidFill>
                <a:latin typeface="Hiragino Sans GB W6" panose="020B0600000000000000" pitchFamily="34" charset="-122"/>
                <a:ea typeface="Hiragino Sans GB W6" panose="020B0600000000000000" pitchFamily="34" charset="-122"/>
              </a:rPr>
              <a:t>中心</a:t>
            </a:r>
            <a:endParaRPr kumimoji="0" lang="en-US" altLang="zh-CN" sz="3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Hiragino Sans GB W6" panose="020B0600000000000000" pitchFamily="34" charset="-122"/>
              <a:ea typeface="Hiragino Sans GB W6" panose="020B0600000000000000" pitchFamily="34" charset="-122"/>
              <a:cs typeface="+mn-cs"/>
            </a:endParaRPr>
          </a:p>
        </p:txBody>
      </p:sp>
      <p:sp>
        <p:nvSpPr>
          <p:cNvPr id="21" name="还有……"/>
          <p:cNvSpPr txBox="1"/>
          <p:nvPr/>
        </p:nvSpPr>
        <p:spPr>
          <a:xfrm>
            <a:off x="5811745" y="3136612"/>
            <a:ext cx="21892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iragino Sans GB W6" panose="020B0600000000000000" pitchFamily="34" charset="-122"/>
                <a:ea typeface="Hiragino Sans GB W6" panose="020B0600000000000000" pitchFamily="34" charset="-122"/>
                <a:cs typeface="+mn-cs"/>
              </a:rPr>
              <a:t>还有</a:t>
            </a: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iragino Sans GB W6" panose="020B0600000000000000" pitchFamily="34" charset="-122"/>
                <a:ea typeface="Hiragino Sans GB W6" panose="020B0600000000000000" pitchFamily="34" charset="-122"/>
                <a:cs typeface="+mn-cs"/>
              </a:rPr>
              <a:t>……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iragino Sans GB W6" panose="020B0600000000000000" pitchFamily="34" charset="-122"/>
              <a:ea typeface="Hiragino Sans GB W6" panose="020B0600000000000000" pitchFamily="34" charset="-122"/>
              <a:cs typeface="+mn-cs"/>
            </a:endParaRPr>
          </a:p>
        </p:txBody>
      </p:sp>
      <p:sp>
        <p:nvSpPr>
          <p:cNvPr id="22" name="联交所"/>
          <p:cNvSpPr txBox="1"/>
          <p:nvPr/>
        </p:nvSpPr>
        <p:spPr>
          <a:xfrm>
            <a:off x="5597161" y="3136613"/>
            <a:ext cx="15910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iragino Sans GB W6" panose="020B0600000000000000" pitchFamily="34" charset="-122"/>
                <a:ea typeface="Hiragino Sans GB W6" panose="020B0600000000000000" pitchFamily="34" charset="-122"/>
                <a:cs typeface="+mn-cs"/>
              </a:rPr>
              <a:t>联交所</a:t>
            </a:r>
          </a:p>
        </p:txBody>
      </p:sp>
      <p:sp>
        <p:nvSpPr>
          <p:cNvPr id="23" name="股交所"/>
          <p:cNvSpPr txBox="1"/>
          <p:nvPr/>
        </p:nvSpPr>
        <p:spPr>
          <a:xfrm>
            <a:off x="4830536" y="3136613"/>
            <a:ext cx="25309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iragino Sans GB W6" panose="020B0600000000000000" pitchFamily="34" charset="-122"/>
                <a:ea typeface="Hiragino Sans GB W6" panose="020B0600000000000000" pitchFamily="34" charset="-122"/>
                <a:cs typeface="+mn-cs"/>
              </a:rPr>
              <a:t>股交所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4" name="——"/>
          <p:cNvSpPr txBox="1"/>
          <p:nvPr/>
        </p:nvSpPr>
        <p:spPr>
          <a:xfrm>
            <a:off x="5181600" y="3136613"/>
            <a:ext cx="124750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200" dirty="0">
                <a:solidFill>
                  <a:prstClr val="white"/>
                </a:solidFill>
                <a:latin typeface="Hiragino Sans GB W6" panose="020B0600000000000000" pitchFamily="34" charset="-122"/>
                <a:ea typeface="Hiragino Sans GB W6" panose="020B0600000000000000" pitchFamily="34" charset="-122"/>
              </a:rPr>
              <a:t>——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iragino Sans GB W6" panose="020B0600000000000000" pitchFamily="34" charset="-122"/>
              <a:ea typeface="Hiragino Sans GB W6" panose="020B0600000000000000" pitchFamily="34" charset="-122"/>
              <a:cs typeface="+mn-cs"/>
            </a:endParaRPr>
          </a:p>
        </p:txBody>
      </p:sp>
      <p:sp>
        <p:nvSpPr>
          <p:cNvPr id="25" name="还有很多"/>
          <p:cNvSpPr txBox="1"/>
          <p:nvPr/>
        </p:nvSpPr>
        <p:spPr>
          <a:xfrm>
            <a:off x="5166906" y="3136613"/>
            <a:ext cx="185818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iragino Sans GB W6" panose="020B0600000000000000" pitchFamily="34" charset="-122"/>
                <a:ea typeface="Hiragino Sans GB W6" panose="020B0600000000000000" pitchFamily="34" charset="-122"/>
                <a:cs typeface="+mn-cs"/>
              </a:rPr>
              <a:t>还有很多</a:t>
            </a:r>
          </a:p>
        </p:txBody>
      </p:sp>
      <p:sp>
        <p:nvSpPr>
          <p:cNvPr id="26" name="吉祥人寿"/>
          <p:cNvSpPr txBox="1"/>
          <p:nvPr/>
        </p:nvSpPr>
        <p:spPr>
          <a:xfrm>
            <a:off x="6182054" y="3136613"/>
            <a:ext cx="23015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iragino Sans GB W6" panose="020B0600000000000000" pitchFamily="34" charset="-122"/>
                <a:ea typeface="Hiragino Sans GB W6" panose="020B0600000000000000" pitchFamily="34" charset="-122"/>
                <a:cs typeface="+mn-cs"/>
              </a:rPr>
              <a:t>吉祥人寿</a:t>
            </a:r>
            <a:endParaRPr kumimoji="0" lang="en-US" altLang="zh-CN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iragino Sans GB W6" panose="020B0600000000000000" pitchFamily="34" charset="-122"/>
              <a:ea typeface="Hiragino Sans GB W6" panose="020B0600000000000000" pitchFamily="34" charset="-122"/>
              <a:cs typeface="+mn-cs"/>
            </a:endParaRPr>
          </a:p>
        </p:txBody>
      </p:sp>
      <p:sp>
        <p:nvSpPr>
          <p:cNvPr id="27" name="（AMC）"/>
          <p:cNvSpPr txBox="1"/>
          <p:nvPr/>
        </p:nvSpPr>
        <p:spPr>
          <a:xfrm>
            <a:off x="4696097" y="3198166"/>
            <a:ext cx="30763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（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AMC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）</a:t>
            </a:r>
          </a:p>
        </p:txBody>
      </p:sp>
      <p:sp>
        <p:nvSpPr>
          <p:cNvPr id="28" name="资产管理公司"/>
          <p:cNvSpPr txBox="1"/>
          <p:nvPr/>
        </p:nvSpPr>
        <p:spPr>
          <a:xfrm>
            <a:off x="7047410" y="3136613"/>
            <a:ext cx="30490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iragino Sans GB W6" panose="020B0600000000000000" pitchFamily="34" charset="-122"/>
                <a:ea typeface="Hiragino Sans GB W6" panose="020B0600000000000000" pitchFamily="34" charset="-122"/>
                <a:cs typeface="+mn-cs"/>
              </a:rPr>
              <a:t>资产管理公司</a:t>
            </a:r>
          </a:p>
        </p:txBody>
      </p:sp>
      <p:sp>
        <p:nvSpPr>
          <p:cNvPr id="29" name="财富证券"/>
          <p:cNvSpPr txBox="1"/>
          <p:nvPr/>
        </p:nvSpPr>
        <p:spPr>
          <a:xfrm>
            <a:off x="5554980" y="3136612"/>
            <a:ext cx="230631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财富证券</a:t>
            </a:r>
          </a:p>
        </p:txBody>
      </p:sp>
      <p:sp>
        <p:nvSpPr>
          <p:cNvPr id="30" name="湖南信托"/>
          <p:cNvSpPr txBox="1"/>
          <p:nvPr/>
        </p:nvSpPr>
        <p:spPr>
          <a:xfrm>
            <a:off x="4179368" y="3136613"/>
            <a:ext cx="18302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湖南信托</a:t>
            </a:r>
          </a:p>
        </p:txBody>
      </p:sp>
      <p:sp>
        <p:nvSpPr>
          <p:cNvPr id="31" name="例如："/>
          <p:cNvSpPr txBox="1"/>
          <p:nvPr/>
        </p:nvSpPr>
        <p:spPr>
          <a:xfrm>
            <a:off x="6564087" y="3136613"/>
            <a:ext cx="11364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iragino Sans GB W6" panose="020B0600000000000000" pitchFamily="34" charset="-122"/>
                <a:ea typeface="Hiragino Sans GB W6" panose="020B0600000000000000" pitchFamily="34" charset="-122"/>
                <a:cs typeface="+mn-cs"/>
              </a:rPr>
              <a:t>例如：</a:t>
            </a:r>
          </a:p>
        </p:txBody>
      </p:sp>
      <p:sp>
        <p:nvSpPr>
          <p:cNvPr id="32" name="公司"/>
          <p:cNvSpPr txBox="1"/>
          <p:nvPr/>
        </p:nvSpPr>
        <p:spPr>
          <a:xfrm>
            <a:off x="5394961" y="3136613"/>
            <a:ext cx="11364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iragino Sans GB W6" panose="020B0600000000000000" pitchFamily="34" charset="-122"/>
                <a:ea typeface="Hiragino Sans GB W6" panose="020B0600000000000000" pitchFamily="34" charset="-122"/>
                <a:cs typeface="+mn-cs"/>
              </a:rPr>
              <a:t>公司</a:t>
            </a:r>
          </a:p>
        </p:txBody>
      </p:sp>
      <p:sp>
        <p:nvSpPr>
          <p:cNvPr id="33" name="子"/>
          <p:cNvSpPr txBox="1"/>
          <p:nvPr/>
        </p:nvSpPr>
        <p:spPr>
          <a:xfrm>
            <a:off x="4794069" y="3136613"/>
            <a:ext cx="66620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iragino Sans GB W6" panose="020B0600000000000000" pitchFamily="34" charset="-122"/>
                <a:ea typeface="Hiragino Sans GB W6" panose="020B0600000000000000" pitchFamily="34" charset="-122"/>
                <a:cs typeface="+mn-cs"/>
              </a:rPr>
              <a:t>子</a:t>
            </a:r>
          </a:p>
        </p:txBody>
      </p:sp>
      <p:sp>
        <p:nvSpPr>
          <p:cNvPr id="34" name="这么多"/>
          <p:cNvSpPr txBox="1"/>
          <p:nvPr/>
        </p:nvSpPr>
        <p:spPr>
          <a:xfrm>
            <a:off x="5218949" y="3136613"/>
            <a:ext cx="18285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iragino Sans GB W6" panose="020B0600000000000000" pitchFamily="34" charset="-122"/>
                <a:ea typeface="Hiragino Sans GB W6" panose="020B0600000000000000" pitchFamily="34" charset="-122"/>
                <a:cs typeface="+mn-cs"/>
              </a:rPr>
              <a:t>这么多</a:t>
            </a:r>
            <a:endParaRPr kumimoji="0" lang="en-US" altLang="zh-CN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iragino Sans GB W6" panose="020B0600000000000000" pitchFamily="34" charset="-122"/>
              <a:ea typeface="Hiragino Sans GB W6" panose="020B0600000000000000" pitchFamily="34" charset="-122"/>
              <a:cs typeface="+mn-cs"/>
            </a:endParaRPr>
          </a:p>
        </p:txBody>
      </p:sp>
      <p:sp>
        <p:nvSpPr>
          <p:cNvPr id="35" name="我们财信金控有"/>
          <p:cNvSpPr txBox="1"/>
          <p:nvPr/>
        </p:nvSpPr>
        <p:spPr>
          <a:xfrm>
            <a:off x="2084755" y="3136613"/>
            <a:ext cx="313419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iragino Sans GB W6" panose="020B0600000000000000" pitchFamily="34" charset="-122"/>
                <a:ea typeface="Hiragino Sans GB W6" panose="020B0600000000000000" pitchFamily="34" charset="-122"/>
                <a:cs typeface="+mn-cs"/>
              </a:rPr>
              <a:t>我们财信金控有</a:t>
            </a:r>
          </a:p>
        </p:txBody>
      </p:sp>
      <p:sp>
        <p:nvSpPr>
          <p:cNvPr id="36" name="闪动提示符"/>
          <p:cNvSpPr/>
          <p:nvPr/>
        </p:nvSpPr>
        <p:spPr>
          <a:xfrm>
            <a:off x="9546921" y="3723012"/>
            <a:ext cx="383626" cy="106997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00298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"/>
                            </p:stCondLst>
                            <p:childTnLst>
                              <p:par>
                                <p:cTn id="8" presetID="63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3.7037E-7 L 0.11354 -0.00069 " pathEditMode="relative" rAng="0" ptsTypes="AA">
                                      <p:cBhvr>
                                        <p:cTn id="9" dur="4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77" y="-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600"/>
                            </p:stCondLst>
                            <p:childTnLst>
                              <p:par>
                                <p:cTn id="11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6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800"/>
                            </p:stCondLst>
                            <p:childTnLst>
                              <p:par>
                                <p:cTn id="17" presetID="1" presetClass="exit" presetSubtype="0" fill="hold" grpId="1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9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" presetClass="exit" presetSubtype="0" fill="hold" grpId="1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20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400"/>
                            </p:stCondLst>
                            <p:childTnLst>
                              <p:par>
                                <p:cTn id="29" presetID="1" presetClass="exit" presetSubtype="0" fill="hold" grpId="1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600"/>
                            </p:stCondLst>
                            <p:childTnLst>
                              <p:par>
                                <p:cTn id="32" presetID="1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700"/>
                            </p:stCondLst>
                            <p:childTnLst>
                              <p:par>
                                <p:cTn id="35" presetID="1" presetClass="exit" presetSubtype="0" fill="hold" grpId="1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950"/>
                            </p:stCondLst>
                            <p:childTnLst>
                              <p:par>
                                <p:cTn id="38" presetID="1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150"/>
                            </p:stCondLst>
                            <p:childTnLst>
                              <p:par>
                                <p:cTn id="41" presetID="1" presetClass="exit" presetSubtype="0" fill="hold" grpId="1" nodeType="afterEffect">
                                  <p:stCondLst>
                                    <p:cond delay="27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420"/>
                            </p:stCondLst>
                            <p:childTnLst>
                              <p:par>
                                <p:cTn id="44" presetID="1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620"/>
                            </p:stCondLst>
                            <p:childTnLst>
                              <p:par>
                                <p:cTn id="47" presetID="1" presetClass="exit" presetSubtype="0" fill="hold" grpId="1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870"/>
                            </p:stCondLst>
                            <p:childTnLst>
                              <p:par>
                                <p:cTn id="50" presetID="1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70"/>
                            </p:stCondLst>
                            <p:childTnLst>
                              <p:par>
                                <p:cTn id="53" presetID="1" presetClass="exit" presetSubtype="0" fill="hold" grpId="1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370"/>
                            </p:stCondLst>
                            <p:childTnLst>
                              <p:par>
                                <p:cTn id="56" presetID="1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620"/>
                            </p:stCondLst>
                            <p:childTnLst>
                              <p:par>
                                <p:cTn id="59" presetID="1" presetClass="exit" presetSubtype="0" fill="hold" grpId="1" nodeType="afterEffect">
                                  <p:stCondLst>
                                    <p:cond delay="23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850"/>
                            </p:stCondLst>
                            <p:childTnLst>
                              <p:par>
                                <p:cTn id="62" presetID="1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950"/>
                            </p:stCondLst>
                            <p:childTnLst>
                              <p:par>
                                <p:cTn id="65" presetID="1" presetClass="exit" presetSubtype="0" fill="hold" grpId="1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200"/>
                            </p:stCondLst>
                            <p:childTnLst>
                              <p:par>
                                <p:cTn id="68" presetID="1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4300"/>
                            </p:stCondLst>
                            <p:childTnLst>
                              <p:par>
                                <p:cTn id="71" presetID="1" presetClass="exit" presetSubtype="0" fill="hold" grpId="1" nodeType="afterEffect">
                                  <p:stCondLst>
                                    <p:cond delay="27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4570"/>
                            </p:stCondLst>
                            <p:childTnLst>
                              <p:par>
                                <p:cTn id="74" presetID="1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770"/>
                            </p:stCondLst>
                            <p:childTnLst>
                              <p:par>
                                <p:cTn id="77" presetID="1" presetClass="exit" presetSubtype="0" fill="hold" grpId="1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4970"/>
                            </p:stCondLst>
                            <p:childTnLst>
                              <p:par>
                                <p:cTn id="80" presetID="1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070"/>
                            </p:stCondLst>
                            <p:childTnLst>
                              <p:par>
                                <p:cTn id="83" presetID="1" presetClass="exit" presetSubtype="0" fill="hold" grpId="1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320"/>
                            </p:stCondLst>
                            <p:childTnLst>
                              <p:par>
                                <p:cTn id="86" presetID="1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5420"/>
                            </p:stCondLst>
                            <p:childTnLst>
                              <p:par>
                                <p:cTn id="89" presetID="1" presetClass="exit" presetSubtype="0" fill="hold" grpId="1" nodeType="afterEffect">
                                  <p:stCondLst>
                                    <p:cond delay="26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5680"/>
                            </p:stCondLst>
                            <p:childTnLst>
                              <p:par>
                                <p:cTn id="92" presetID="1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5880"/>
                            </p:stCondLst>
                            <p:childTnLst>
                              <p:par>
                                <p:cTn id="95" presetID="1" presetClass="exit" presetSubtype="0" fill="hold" grpId="1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6180"/>
                            </p:stCondLst>
                            <p:childTnLst>
                              <p:par>
                                <p:cTn id="9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" presetClass="exit" presetSubtype="0" fill="hold" grpId="1" nodeType="withEffect">
                                  <p:stCondLst>
                                    <p:cond delay="23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6410"/>
                            </p:stCondLst>
                            <p:childTnLst>
                              <p:par>
                                <p:cTn id="103" presetID="1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6510"/>
                            </p:stCondLst>
                            <p:childTnLst>
                              <p:par>
                                <p:cTn id="106" presetID="1" presetClass="exit" presetSubtype="0" fill="hold" grpId="1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6710"/>
                            </p:stCondLst>
                            <p:childTnLst>
                              <p:par>
                                <p:cTn id="10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6710"/>
                            </p:stCondLst>
                            <p:childTnLst>
                              <p:par>
                                <p:cTn id="1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6710"/>
                            </p:stCondLst>
                            <p:childTnLst>
                              <p:par>
                                <p:cTn id="115" presetID="1" presetClass="exit" presetSubtype="0" fill="hold" grpId="1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6910"/>
                            </p:stCondLst>
                            <p:childTnLst>
                              <p:par>
                                <p:cTn id="11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6910"/>
                            </p:stCondLst>
                            <p:childTnLst>
                              <p:par>
                                <p:cTn id="121" presetID="1" presetClass="exit" presetSubtype="0" fill="hold" grpId="1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7110"/>
                            </p:stCondLst>
                            <p:childTnLst>
                              <p:par>
                                <p:cTn id="124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7110"/>
                            </p:stCondLst>
                            <p:childTnLst>
                              <p:par>
                                <p:cTn id="12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7110"/>
                            </p:stCondLst>
                            <p:childTnLst>
                              <p:par>
                                <p:cTn id="130" presetID="1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7310"/>
                            </p:stCondLst>
                            <p:childTnLst>
                              <p:par>
                                <p:cTn id="133" presetID="1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7510"/>
                            </p:stCondLst>
                            <p:childTnLst>
                              <p:par>
                                <p:cTn id="136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7510"/>
                            </p:stCondLst>
                            <p:childTnLst>
                              <p:par>
                                <p:cTn id="14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7510"/>
                            </p:stCondLst>
                            <p:childTnLst>
                              <p:par>
                                <p:cTn id="146" presetID="1" presetClass="exit" presetSubtype="0" fill="hold" grpId="1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7710"/>
                            </p:stCondLst>
                            <p:childTnLst>
                              <p:par>
                                <p:cTn id="14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35" presetClass="emph" presetSubtype="0" repeatCount="3000" fill="hold" grpId="2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discrete" valueType="str">
                                      <p:cBhvr>
                                        <p:cTn id="154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5" presetID="1" presetClass="exit" presetSubtype="0" fill="hold" grpId="1" nodeType="withEffect">
                                  <p:stCondLst>
                                    <p:cond delay="50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8460"/>
                            </p:stCondLst>
                            <p:childTnLst>
                              <p:par>
                                <p:cTn id="158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8460"/>
                            </p:stCondLst>
                            <p:childTnLst>
                              <p:par>
                                <p:cTn id="16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6" dur="200" fill="hold"/>
                                        <p:tgtEl>
                                          <p:spTgt spid="8"/>
                                        </p:tgtEl>
                                      </p:cBhvr>
                                      <p:by x="115000" y="11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7" fill="hold">
                            <p:stCondLst>
                              <p:cond delay="8660"/>
                            </p:stCondLst>
                            <p:childTnLst>
                              <p:par>
                                <p:cTn id="168" presetID="1" presetClass="exit" presetSubtype="0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1" presetClass="exit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9160"/>
                            </p:stCondLst>
                            <p:childTnLst>
                              <p:par>
                                <p:cTn id="17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5" fill="hold">
                            <p:stCondLst>
                              <p:cond delay="9160"/>
                            </p:stCondLst>
                            <p:childTnLst>
                              <p:par>
                                <p:cTn id="176" presetID="1" presetClass="exit" presetSubtype="0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>
                            <p:stCondLst>
                              <p:cond delay="9660"/>
                            </p:stCondLst>
                            <p:childTnLst>
                              <p:par>
                                <p:cTn id="179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1" fill="hold">
                            <p:stCondLst>
                              <p:cond delay="9660"/>
                            </p:stCondLst>
                            <p:childTnLst>
                              <p:par>
                                <p:cTn id="182" presetID="9" presetClass="emph" presetSubtype="0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indefinit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84" dur="indefinite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5" fill="hold">
                            <p:stCondLst>
                              <p:cond delay="9660"/>
                            </p:stCondLst>
                            <p:childTnLst>
                              <p:par>
                                <p:cTn id="18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8" fill="hold">
                            <p:stCondLst>
                              <p:cond delay="9660"/>
                            </p:stCondLst>
                            <p:childTnLst>
                              <p:par>
                                <p:cTn id="189" presetID="9" presetClass="emph" presetSubtype="0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indefinite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91" dur="indefinite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2" fill="hold">
                            <p:stCondLst>
                              <p:cond delay="9660"/>
                            </p:stCondLst>
                            <p:childTnLst>
                              <p:par>
                                <p:cTn id="193" presetID="10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6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1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1.85185E-6 L -0.09258 0.00209 " pathEditMode="relative" rAng="0" ptsTypes="AA">
                                      <p:cBhvr>
                                        <p:cTn id="202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35" y="93"/>
                                    </p:animMotion>
                                  </p:childTnLst>
                                </p:cTn>
                              </p:par>
                              <p:par>
                                <p:cTn id="203" presetID="1" presetClass="exit" presetSubtype="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5" fill="hold">
                            <p:stCondLst>
                              <p:cond delay="10410"/>
                            </p:stCondLst>
                            <p:childTnLst>
                              <p:par>
                                <p:cTn id="206" presetID="1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8" fill="hold">
                            <p:stCondLst>
                              <p:cond delay="10510"/>
                            </p:stCondLst>
                            <p:childTnLst>
                              <p:par>
                                <p:cTn id="209" presetID="1" presetClass="exit" presetSubtype="0" fill="hold" grpId="1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3" grpId="2"/>
      <p:bldP spid="4" grpId="0"/>
      <p:bldP spid="4" grpId="1"/>
      <p:bldP spid="4" grpId="2"/>
      <p:bldP spid="5" grpId="0"/>
      <p:bldP spid="5" grpId="1"/>
      <p:bldP spid="5" grpId="2"/>
      <p:bldP spid="6" grpId="0"/>
      <p:bldP spid="6" grpId="1"/>
      <p:bldP spid="7" grpId="0" animBg="1"/>
      <p:bldP spid="7" grpId="1" animBg="1"/>
      <p:bldP spid="8" grpId="0"/>
      <p:bldP spid="8" grpId="1"/>
      <p:bldP spid="8" grpId="2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 animBg="1"/>
      <p:bldP spid="14" grpId="1" animBg="1"/>
      <p:bldP spid="15" grpId="0"/>
      <p:bldP spid="15" grpId="1"/>
      <p:bldP spid="16" grpId="0"/>
      <p:bldP spid="16" grpId="1"/>
      <p:bldP spid="17" grpId="0"/>
      <p:bldP spid="17" grpId="1"/>
      <p:bldP spid="20" grpId="0"/>
      <p:bldP spid="20" grpId="1"/>
      <p:bldP spid="21" grpId="0"/>
      <p:bldP spid="21" grpId="1"/>
      <p:bldP spid="22" grpId="0"/>
      <p:bldP spid="22" grpId="1"/>
      <p:bldP spid="23" grpId="0"/>
      <p:bldP spid="23" grpId="1"/>
      <p:bldP spid="24" grpId="0"/>
      <p:bldP spid="24" grpId="1"/>
      <p:bldP spid="25" grpId="0"/>
      <p:bldP spid="25" grpId="1"/>
      <p:bldP spid="26" grpId="0"/>
      <p:bldP spid="26" grpId="1"/>
      <p:bldP spid="27" grpId="0"/>
      <p:bldP spid="27" grpId="1"/>
      <p:bldP spid="28" grpId="0"/>
      <p:bldP spid="28" grpId="1"/>
      <p:bldP spid="29" grpId="0"/>
      <p:bldP spid="29" grpId="1"/>
      <p:bldP spid="30" grpId="0"/>
      <p:bldP spid="30" grpId="1"/>
      <p:bldP spid="31" grpId="0"/>
      <p:bldP spid="31" grpId="1"/>
      <p:bldP spid="32" grpId="0"/>
      <p:bldP spid="32" grpId="1"/>
      <p:bldP spid="33" grpId="0"/>
      <p:bldP spid="33" grpId="1"/>
      <p:bldP spid="34" grpId="0"/>
      <p:bldP spid="34" grpId="1"/>
      <p:bldP spid="35" grpId="0"/>
      <p:bldP spid="35" grpId="1"/>
      <p:bldP spid="35" grpId="2"/>
      <p:bldP spid="36" grpId="0" animBg="1"/>
      <p:bldP spid="36" grpId="1" animBg="1"/>
      <p:bldP spid="36" grpId="2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让梦想"/>
          <p:cNvSpPr/>
          <p:nvPr/>
        </p:nvSpPr>
        <p:spPr>
          <a:xfrm>
            <a:off x="2810486" y="2088998"/>
            <a:ext cx="6571030" cy="264687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6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让梦想</a:t>
            </a:r>
          </a:p>
        </p:txBody>
      </p:sp>
    </p:spTree>
    <p:extLst>
      <p:ext uri="{BB962C8B-B14F-4D97-AF65-F5344CB8AC3E}">
        <p14:creationId xmlns:p14="http://schemas.microsoft.com/office/powerpoint/2010/main" val="2597957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Click="0" advTm="0">
        <p14:flythrough dir="out"/>
      </p:transition>
    </mc:Choice>
    <mc:Fallback xmlns="">
      <p:transition advClick="0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2016年"/>
          <p:cNvSpPr/>
          <p:nvPr/>
        </p:nvSpPr>
        <p:spPr>
          <a:xfrm>
            <a:off x="-376285" y="1244084"/>
            <a:ext cx="12944570" cy="450892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7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2016年</a:t>
            </a:r>
          </a:p>
        </p:txBody>
      </p:sp>
      <p:sp>
        <p:nvSpPr>
          <p:cNvPr id="5" name="矩形 4"/>
          <p:cNvSpPr/>
          <p:nvPr/>
        </p:nvSpPr>
        <p:spPr>
          <a:xfrm>
            <a:off x="-1550046" y="7408910"/>
            <a:ext cx="20254924" cy="132343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8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延迟工具</a:t>
            </a:r>
          </a:p>
        </p:txBody>
      </p:sp>
    </p:spTree>
    <p:extLst>
      <p:ext uri="{BB962C8B-B14F-4D97-AF65-F5344CB8AC3E}">
        <p14:creationId xmlns:p14="http://schemas.microsoft.com/office/powerpoint/2010/main" val="302836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401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照进"/>
          <p:cNvSpPr/>
          <p:nvPr/>
        </p:nvSpPr>
        <p:spPr>
          <a:xfrm>
            <a:off x="3874880" y="2088998"/>
            <a:ext cx="4442242" cy="264687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6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照进</a:t>
            </a:r>
          </a:p>
        </p:txBody>
      </p:sp>
    </p:spTree>
    <p:extLst>
      <p:ext uri="{BB962C8B-B14F-4D97-AF65-F5344CB8AC3E}">
        <p14:creationId xmlns:p14="http://schemas.microsoft.com/office/powerpoint/2010/main" val="2625108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Click="0" advTm="0">
        <p14:flythrough dir="out"/>
      </p:transition>
    </mc:Choice>
    <mc:Fallback xmlns="">
      <p:transition advClick="0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现实"/>
          <p:cNvSpPr/>
          <p:nvPr/>
        </p:nvSpPr>
        <p:spPr>
          <a:xfrm>
            <a:off x="3874880" y="2088998"/>
            <a:ext cx="4442242" cy="264687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6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现实</a:t>
            </a:r>
          </a:p>
        </p:txBody>
      </p:sp>
    </p:spTree>
    <p:extLst>
      <p:ext uri="{BB962C8B-B14F-4D97-AF65-F5344CB8AC3E}">
        <p14:creationId xmlns:p14="http://schemas.microsoft.com/office/powerpoint/2010/main" val="1450257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Click="0" advTm="0">
        <p14:flythrough dir="out"/>
      </p:transition>
    </mc:Choice>
    <mc:Fallback xmlns="">
      <p:transition advClick="0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金融湘军"/>
          <p:cNvSpPr txBox="1"/>
          <p:nvPr/>
        </p:nvSpPr>
        <p:spPr>
          <a:xfrm>
            <a:off x="2914650" y="2538474"/>
            <a:ext cx="695325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5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Hiragino Sans GB W6" panose="020B0600000000000000" pitchFamily="34" charset="-122"/>
                <a:ea typeface="Hiragino Sans GB W6" panose="020B0600000000000000" pitchFamily="34" charset="-122"/>
                <a:cs typeface="+mn-cs"/>
              </a:rPr>
              <a:t>金融湘军</a:t>
            </a:r>
          </a:p>
        </p:txBody>
      </p:sp>
      <p:sp>
        <p:nvSpPr>
          <p:cNvPr id="4" name="金融湘"/>
          <p:cNvSpPr txBox="1"/>
          <p:nvPr/>
        </p:nvSpPr>
        <p:spPr>
          <a:xfrm>
            <a:off x="4362449" y="2538474"/>
            <a:ext cx="5904885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1500" dirty="0">
                <a:solidFill>
                  <a:schemeClr val="bg1"/>
                </a:solidFill>
                <a:latin typeface="Hiragino Sans GB W6" panose="020B0600000000000000" pitchFamily="34" charset="-122"/>
                <a:ea typeface="Hiragino Sans GB W6" panose="020B0600000000000000" pitchFamily="34" charset="-122"/>
              </a:rPr>
              <a:t>金融湘</a:t>
            </a:r>
            <a:endParaRPr kumimoji="0" lang="zh-CN" altLang="en-US" sz="115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Hiragino Sans GB W6" panose="020B0600000000000000" pitchFamily="34" charset="-122"/>
              <a:ea typeface="Hiragino Sans GB W6" panose="020B0600000000000000" pitchFamily="34" charset="-122"/>
              <a:cs typeface="+mn-cs"/>
            </a:endParaRPr>
          </a:p>
        </p:txBody>
      </p:sp>
      <p:sp>
        <p:nvSpPr>
          <p:cNvPr id="5" name="金融"/>
          <p:cNvSpPr txBox="1"/>
          <p:nvPr/>
        </p:nvSpPr>
        <p:spPr>
          <a:xfrm>
            <a:off x="5821311" y="2538474"/>
            <a:ext cx="4046589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5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Hiragino Sans GB W6" panose="020B0600000000000000" pitchFamily="34" charset="-122"/>
                <a:ea typeface="Hiragino Sans GB W6" panose="020B0600000000000000" pitchFamily="34" charset="-122"/>
                <a:cs typeface="+mn-cs"/>
              </a:rPr>
              <a:t>金融</a:t>
            </a:r>
          </a:p>
        </p:txBody>
      </p:sp>
      <p:sp>
        <p:nvSpPr>
          <p:cNvPr id="6" name="闪动提示符"/>
          <p:cNvSpPr/>
          <p:nvPr/>
        </p:nvSpPr>
        <p:spPr>
          <a:xfrm>
            <a:off x="9986194" y="3975100"/>
            <a:ext cx="562279" cy="159709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577222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airplan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35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2.96296E-6 L -0.11914 2.96296E-6 " pathEditMode="relative" rAng="0" ptsTypes="AA">
                                      <p:cBhvr>
                                        <p:cTn id="9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64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"/>
                            </p:stCondLst>
                            <p:childTnLst>
                              <p:par>
                                <p:cTn id="11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"/>
                            </p:stCondLst>
                            <p:childTnLst>
                              <p:par>
                                <p:cTn id="16" presetID="35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022E-16 2.96296E-6 L -0.15312 2.96296E-6 " pathEditMode="relative" rAng="0" ptsTypes="AA">
                                      <p:cBhvr>
                                        <p:cTn id="17" dur="2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65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"/>
                            </p:stCondLst>
                            <p:childTnLst>
                              <p:par>
                                <p:cTn id="19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00"/>
                            </p:stCondLst>
                            <p:childTnLst>
                              <p:par>
                                <p:cTn id="2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35" presetClass="emph" presetSubtype="0" repeatCount="3000" fill="hold" grpId="2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discrete" valueType="str">
                                      <p:cBhvr>
                                        <p:cTn id="27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1" presetClass="exit" presetSubtype="0" fill="hold" grpId="1" nodeType="withEffect">
                                  <p:stCondLst>
                                    <p:cond delay="50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150"/>
                            </p:stCondLst>
                            <p:childTnLst>
                              <p:par>
                                <p:cTn id="31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8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4" grpId="2"/>
      <p:bldP spid="5" grpId="0"/>
      <p:bldP spid="5" grpId="1"/>
      <p:bldP spid="5" grpId="2"/>
      <p:bldP spid="6" grpId="0" animBg="1"/>
      <p:bldP spid="6" grpId="1" animBg="1"/>
      <p:bldP spid="6" grpId="2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整编"/>
          <p:cNvSpPr/>
          <p:nvPr/>
        </p:nvSpPr>
        <p:spPr>
          <a:xfrm>
            <a:off x="1223009" y="1542898"/>
            <a:ext cx="131318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整编</a:t>
            </a:r>
          </a:p>
        </p:txBody>
      </p:sp>
      <p:sp>
        <p:nvSpPr>
          <p:cNvPr id="3" name="整编"/>
          <p:cNvSpPr/>
          <p:nvPr/>
        </p:nvSpPr>
        <p:spPr>
          <a:xfrm>
            <a:off x="3089909" y="1542898"/>
            <a:ext cx="131318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整编</a:t>
            </a:r>
          </a:p>
        </p:txBody>
      </p:sp>
      <p:sp>
        <p:nvSpPr>
          <p:cNvPr id="4" name="整编"/>
          <p:cNvSpPr/>
          <p:nvPr/>
        </p:nvSpPr>
        <p:spPr>
          <a:xfrm>
            <a:off x="4956809" y="1542898"/>
            <a:ext cx="131318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整编</a:t>
            </a:r>
          </a:p>
        </p:txBody>
      </p:sp>
      <p:sp>
        <p:nvSpPr>
          <p:cNvPr id="5" name="整编"/>
          <p:cNvSpPr/>
          <p:nvPr/>
        </p:nvSpPr>
        <p:spPr>
          <a:xfrm>
            <a:off x="6823709" y="1542898"/>
            <a:ext cx="131318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整编</a:t>
            </a:r>
          </a:p>
        </p:txBody>
      </p:sp>
      <p:sp>
        <p:nvSpPr>
          <p:cNvPr id="6" name="整编"/>
          <p:cNvSpPr/>
          <p:nvPr/>
        </p:nvSpPr>
        <p:spPr>
          <a:xfrm>
            <a:off x="8690609" y="1542898"/>
            <a:ext cx="131318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整编</a:t>
            </a:r>
          </a:p>
        </p:txBody>
      </p:sp>
      <p:sp>
        <p:nvSpPr>
          <p:cNvPr id="7" name="整编"/>
          <p:cNvSpPr/>
          <p:nvPr/>
        </p:nvSpPr>
        <p:spPr>
          <a:xfrm>
            <a:off x="10557509" y="1542898"/>
            <a:ext cx="131318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整编</a:t>
            </a:r>
          </a:p>
        </p:txBody>
      </p:sp>
      <p:sp>
        <p:nvSpPr>
          <p:cNvPr id="8" name="整编"/>
          <p:cNvSpPr/>
          <p:nvPr/>
        </p:nvSpPr>
        <p:spPr>
          <a:xfrm>
            <a:off x="464819" y="4626657"/>
            <a:ext cx="131318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整编</a:t>
            </a:r>
          </a:p>
        </p:txBody>
      </p:sp>
      <p:sp>
        <p:nvSpPr>
          <p:cNvPr id="9" name="整编"/>
          <p:cNvSpPr/>
          <p:nvPr/>
        </p:nvSpPr>
        <p:spPr>
          <a:xfrm>
            <a:off x="2331719" y="4626657"/>
            <a:ext cx="131318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整编</a:t>
            </a:r>
          </a:p>
        </p:txBody>
      </p:sp>
      <p:sp>
        <p:nvSpPr>
          <p:cNvPr id="10" name="整编"/>
          <p:cNvSpPr/>
          <p:nvPr/>
        </p:nvSpPr>
        <p:spPr>
          <a:xfrm>
            <a:off x="4198619" y="4626657"/>
            <a:ext cx="131318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整编</a:t>
            </a:r>
          </a:p>
        </p:txBody>
      </p:sp>
      <p:sp>
        <p:nvSpPr>
          <p:cNvPr id="11" name="整编"/>
          <p:cNvSpPr/>
          <p:nvPr/>
        </p:nvSpPr>
        <p:spPr>
          <a:xfrm>
            <a:off x="6065519" y="4626657"/>
            <a:ext cx="131318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整编</a:t>
            </a:r>
          </a:p>
        </p:txBody>
      </p:sp>
      <p:sp>
        <p:nvSpPr>
          <p:cNvPr id="12" name="整编"/>
          <p:cNvSpPr/>
          <p:nvPr/>
        </p:nvSpPr>
        <p:spPr>
          <a:xfrm>
            <a:off x="7932419" y="4626657"/>
            <a:ext cx="131318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整编</a:t>
            </a:r>
          </a:p>
        </p:txBody>
      </p:sp>
      <p:sp>
        <p:nvSpPr>
          <p:cNvPr id="13" name="整编"/>
          <p:cNvSpPr/>
          <p:nvPr/>
        </p:nvSpPr>
        <p:spPr>
          <a:xfrm>
            <a:off x="9799319" y="4626657"/>
            <a:ext cx="131318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整编</a:t>
            </a:r>
          </a:p>
        </p:txBody>
      </p:sp>
      <p:sp>
        <p:nvSpPr>
          <p:cNvPr id="14" name="整编成型"/>
          <p:cNvSpPr txBox="1"/>
          <p:nvPr/>
        </p:nvSpPr>
        <p:spPr>
          <a:xfrm>
            <a:off x="2914650" y="2538474"/>
            <a:ext cx="695325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5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Hiragino Sans GB W6" panose="020B0600000000000000" pitchFamily="34" charset="-122"/>
                <a:ea typeface="Hiragino Sans GB W6" panose="020B0600000000000000" pitchFamily="34" charset="-122"/>
                <a:cs typeface="+mn-cs"/>
              </a:rPr>
              <a:t>整编成型</a:t>
            </a:r>
          </a:p>
        </p:txBody>
      </p:sp>
      <p:sp>
        <p:nvSpPr>
          <p:cNvPr id="15" name="整编成"/>
          <p:cNvSpPr txBox="1"/>
          <p:nvPr/>
        </p:nvSpPr>
        <p:spPr>
          <a:xfrm>
            <a:off x="4362449" y="2538474"/>
            <a:ext cx="5904885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1500" dirty="0">
                <a:solidFill>
                  <a:schemeClr val="bg1"/>
                </a:solidFill>
                <a:latin typeface="Hiragino Sans GB W6" panose="020B0600000000000000" pitchFamily="34" charset="-122"/>
                <a:ea typeface="Hiragino Sans GB W6" panose="020B0600000000000000" pitchFamily="34" charset="-122"/>
              </a:rPr>
              <a:t>整编成</a:t>
            </a:r>
            <a:endParaRPr kumimoji="0" lang="zh-CN" altLang="en-US" sz="115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Hiragino Sans GB W6" panose="020B0600000000000000" pitchFamily="34" charset="-122"/>
              <a:ea typeface="Hiragino Sans GB W6" panose="020B0600000000000000" pitchFamily="34" charset="-122"/>
              <a:cs typeface="+mn-cs"/>
            </a:endParaRPr>
          </a:p>
        </p:txBody>
      </p:sp>
      <p:sp>
        <p:nvSpPr>
          <p:cNvPr id="16" name="整编"/>
          <p:cNvSpPr txBox="1"/>
          <p:nvPr/>
        </p:nvSpPr>
        <p:spPr>
          <a:xfrm>
            <a:off x="5821311" y="2538474"/>
            <a:ext cx="4046589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5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Hiragino Sans GB W6" panose="020B0600000000000000" pitchFamily="34" charset="-122"/>
                <a:ea typeface="Hiragino Sans GB W6" panose="020B0600000000000000" pitchFamily="34" charset="-122"/>
                <a:cs typeface="+mn-cs"/>
              </a:rPr>
              <a:t>整编</a:t>
            </a:r>
          </a:p>
        </p:txBody>
      </p:sp>
      <p:sp>
        <p:nvSpPr>
          <p:cNvPr id="17" name="闪动提示符"/>
          <p:cNvSpPr/>
          <p:nvPr/>
        </p:nvSpPr>
        <p:spPr>
          <a:xfrm>
            <a:off x="9986194" y="3975100"/>
            <a:ext cx="562279" cy="159709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8192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70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0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900"/>
                            </p:stCondLst>
                            <p:childTnLst>
                              <p:par>
                                <p:cTn id="32" presetID="1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1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100"/>
                            </p:stCondLst>
                            <p:childTnLst>
                              <p:par>
                                <p:cTn id="38" presetID="1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200"/>
                            </p:stCondLst>
                            <p:childTnLst>
                              <p:par>
                                <p:cTn id="41" presetID="15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2" dur="4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5" presetClass="exit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" dur="4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4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4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4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5" presetClass="exit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 calcmode="lin" valueType="num">
                                      <p:cBhvr>
                                        <p:cTn id="54" dur="4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4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4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4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5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 calcmode="lin" valueType="num">
                                      <p:cBhvr>
                                        <p:cTn id="60" dur="4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4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4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4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5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66" dur="4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4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4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4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5" presetClass="exit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 calcmode="lin" valueType="num">
                                      <p:cBhvr>
                                        <p:cTn id="72" dur="4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4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4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5" presetClass="exit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 calcmode="lin" valueType="num">
                                      <p:cBhvr>
                                        <p:cTn id="78" dur="4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4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4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4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5" presetClass="exit" presetSubtype="0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anim calcmode="lin" valueType="num">
                                      <p:cBhvr>
                                        <p:cTn id="84" dur="4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4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4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4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5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90" dur="4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4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4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4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5" presetClass="exit" presetSubtype="0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96" dur="4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4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4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5" presetClass="exit" presetSubtype="0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2" dur="4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4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4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4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5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8" dur="4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4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4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4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2800"/>
                            </p:stCondLst>
                            <p:childTnLst>
                              <p:par>
                                <p:cTn id="1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2800"/>
                            </p:stCondLst>
                            <p:childTnLst>
                              <p:par>
                                <p:cTn id="117" presetID="35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2.96296E-6 L -0.11914 2.96296E-6 " pathEditMode="relative" rAng="0" ptsTypes="AA">
                                      <p:cBhvr>
                                        <p:cTn id="118" dur="2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64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3000"/>
                            </p:stCondLst>
                            <p:childTnLst>
                              <p:par>
                                <p:cTn id="120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3000"/>
                            </p:stCondLst>
                            <p:childTnLst>
                              <p:par>
                                <p:cTn id="125" presetID="35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022E-16 2.96296E-6 L -0.15312 2.96296E-6 " pathEditMode="relative" rAng="0" ptsTypes="AA">
                                      <p:cBhvr>
                                        <p:cTn id="126" dur="2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65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3200"/>
                            </p:stCondLst>
                            <p:childTnLst>
                              <p:par>
                                <p:cTn id="128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3200"/>
                            </p:stCondLst>
                            <p:childTnLst>
                              <p:par>
                                <p:cTn id="13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35" presetClass="emph" presetSubtype="0" repeatCount="3000" fill="hold" grpId="2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discrete" valueType="str">
                                      <p:cBhvr>
                                        <p:cTn id="136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" presetID="1" presetClass="exit" presetSubtype="0" fill="hold" grpId="1" nodeType="withEffect">
                                  <p:stCondLst>
                                    <p:cond delay="50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3950"/>
                            </p:stCondLst>
                            <p:childTnLst>
                              <p:par>
                                <p:cTn id="140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5" grpId="2"/>
      <p:bldP spid="16" grpId="0"/>
      <p:bldP spid="16" grpId="1"/>
      <p:bldP spid="16" grpId="2"/>
      <p:bldP spid="17" grpId="0" animBg="1"/>
      <p:bldP spid="17" grpId="1" animBg="1"/>
      <p:bldP spid="17" grpId="2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同心圆"/>
          <p:cNvGrpSpPr/>
          <p:nvPr/>
        </p:nvGrpSpPr>
        <p:grpSpPr>
          <a:xfrm>
            <a:off x="-6832215" y="-2145915"/>
            <a:ext cx="11149830" cy="11149830"/>
            <a:chOff x="-5193915" y="-1660140"/>
            <a:chExt cx="11149830" cy="11149830"/>
          </a:xfrm>
        </p:grpSpPr>
        <p:sp>
          <p:nvSpPr>
            <p:cNvPr id="2" name="椭圆 1"/>
            <p:cNvSpPr/>
            <p:nvPr/>
          </p:nvSpPr>
          <p:spPr>
            <a:xfrm>
              <a:off x="-447675" y="3086100"/>
              <a:ext cx="1657350" cy="1657350"/>
            </a:xfrm>
            <a:prstGeom prst="ellipse">
              <a:avLst/>
            </a:prstGeom>
            <a:noFill/>
            <a:ln w="3175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椭圆 3"/>
            <p:cNvSpPr/>
            <p:nvPr/>
          </p:nvSpPr>
          <p:spPr>
            <a:xfrm>
              <a:off x="-5193915" y="-1660140"/>
              <a:ext cx="11149830" cy="11149830"/>
            </a:xfrm>
            <a:prstGeom prst="ellipse">
              <a:avLst/>
            </a:prstGeom>
            <a:noFill/>
            <a:ln w="31750">
              <a:solidFill>
                <a:schemeClr val="bg1">
                  <a:lumMod val="65000"/>
                  <a:alpha val="4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椭圆 4"/>
            <p:cNvSpPr/>
            <p:nvPr/>
          </p:nvSpPr>
          <p:spPr>
            <a:xfrm>
              <a:off x="-3426742" y="107033"/>
              <a:ext cx="7615484" cy="7615484"/>
            </a:xfrm>
            <a:prstGeom prst="ellipse">
              <a:avLst/>
            </a:prstGeom>
            <a:noFill/>
            <a:ln w="31750">
              <a:solidFill>
                <a:schemeClr val="bg1">
                  <a:lumMod val="65000"/>
                  <a:alpha val="56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-2219738" y="1314037"/>
              <a:ext cx="5201477" cy="5201477"/>
            </a:xfrm>
            <a:prstGeom prst="ellipse">
              <a:avLst/>
            </a:prstGeom>
            <a:noFill/>
            <a:ln w="31750">
              <a:solidFill>
                <a:schemeClr val="bg1">
                  <a:lumMod val="65000"/>
                  <a:alpha val="67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-1395339" y="2138436"/>
              <a:ext cx="3552678" cy="3552678"/>
            </a:xfrm>
            <a:prstGeom prst="ellipse">
              <a:avLst/>
            </a:prstGeom>
            <a:noFill/>
            <a:ln w="31750">
              <a:solidFill>
                <a:schemeClr val="bg1">
                  <a:lumMod val="65000"/>
                  <a:alpha val="7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-832263" y="2701512"/>
              <a:ext cx="2426526" cy="2426526"/>
            </a:xfrm>
            <a:prstGeom prst="ellipse">
              <a:avLst/>
            </a:prstGeom>
            <a:noFill/>
            <a:ln w="31750">
              <a:solidFill>
                <a:schemeClr val="bg1">
                  <a:lumMod val="65000"/>
                  <a:alpha val="89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" name="圆角白底"/>
          <p:cNvSpPr/>
          <p:nvPr/>
        </p:nvSpPr>
        <p:spPr>
          <a:xfrm>
            <a:off x="1205478" y="2529882"/>
            <a:ext cx="3486919" cy="1798237"/>
          </a:xfrm>
          <a:prstGeom prst="roundRect">
            <a:avLst>
              <a:gd name="adj" fmla="val 8685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集团"/>
          <p:cNvSpPr txBox="1"/>
          <p:nvPr/>
        </p:nvSpPr>
        <p:spPr>
          <a:xfrm>
            <a:off x="3143558" y="2497976"/>
            <a:ext cx="5904885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1500" dirty="0">
                <a:solidFill>
                  <a:schemeClr val="bg1"/>
                </a:solidFill>
                <a:latin typeface="Hiragino Sans GB W6" panose="020B0600000000000000" pitchFamily="34" charset="-122"/>
                <a:ea typeface="Hiragino Sans GB W6" panose="020B0600000000000000" pitchFamily="34" charset="-122"/>
              </a:rPr>
              <a:t>集团</a:t>
            </a:r>
            <a:endParaRPr kumimoji="0" lang="zh-CN" altLang="en-US" sz="115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Hiragino Sans GB W6" panose="020B0600000000000000" pitchFamily="34" charset="-122"/>
              <a:ea typeface="Hiragino Sans GB W6" panose="020B0600000000000000" pitchFamily="34" charset="-122"/>
              <a:cs typeface="+mn-cs"/>
            </a:endParaRPr>
          </a:p>
        </p:txBody>
      </p:sp>
      <p:sp>
        <p:nvSpPr>
          <p:cNvPr id="11" name="战略"/>
          <p:cNvSpPr txBox="1"/>
          <p:nvPr/>
        </p:nvSpPr>
        <p:spPr>
          <a:xfrm>
            <a:off x="3295958" y="2497976"/>
            <a:ext cx="5904885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1500" dirty="0">
                <a:solidFill>
                  <a:schemeClr val="bg1"/>
                </a:solidFill>
                <a:latin typeface="Hiragino Sans GB W6" panose="020B0600000000000000" pitchFamily="34" charset="-122"/>
                <a:ea typeface="Hiragino Sans GB W6" panose="020B0600000000000000" pitchFamily="34" charset="-122"/>
              </a:rPr>
              <a:t>战略</a:t>
            </a:r>
            <a:endParaRPr kumimoji="0" lang="zh-CN" altLang="en-US" sz="115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Hiragino Sans GB W6" panose="020B0600000000000000" pitchFamily="34" charset="-122"/>
              <a:ea typeface="Hiragino Sans GB W6" panose="020B0600000000000000" pitchFamily="34" charset="-122"/>
              <a:cs typeface="+mn-cs"/>
            </a:endParaRPr>
          </a:p>
        </p:txBody>
      </p:sp>
      <p:sp>
        <p:nvSpPr>
          <p:cNvPr id="12" name="正式"/>
          <p:cNvSpPr txBox="1"/>
          <p:nvPr/>
        </p:nvSpPr>
        <p:spPr>
          <a:xfrm>
            <a:off x="3902993" y="2497976"/>
            <a:ext cx="5904885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1500" dirty="0">
                <a:solidFill>
                  <a:schemeClr val="bg1"/>
                </a:solidFill>
                <a:latin typeface="Hiragino Sans GB W6" panose="020B0600000000000000" pitchFamily="34" charset="-122"/>
                <a:ea typeface="Hiragino Sans GB W6" panose="020B0600000000000000" pitchFamily="34" charset="-122"/>
              </a:rPr>
              <a:t>正式</a:t>
            </a:r>
            <a:endParaRPr kumimoji="0" lang="zh-CN" altLang="en-US" sz="115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Hiragino Sans GB W6" panose="020B0600000000000000" pitchFamily="34" charset="-122"/>
              <a:ea typeface="Hiragino Sans GB W6" panose="020B0600000000000000" pitchFamily="34" charset="-122"/>
              <a:cs typeface="+mn-cs"/>
            </a:endParaRPr>
          </a:p>
        </p:txBody>
      </p:sp>
      <p:sp>
        <p:nvSpPr>
          <p:cNvPr id="13" name="确定" hidden="1"/>
          <p:cNvSpPr txBox="1"/>
          <p:nvPr/>
        </p:nvSpPr>
        <p:spPr>
          <a:xfrm>
            <a:off x="6877169" y="2497976"/>
            <a:ext cx="5904885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1500" dirty="0">
                <a:solidFill>
                  <a:schemeClr val="bg1"/>
                </a:solidFill>
                <a:latin typeface="Hiragino Sans GB W6" panose="020B0600000000000000" pitchFamily="34" charset="-122"/>
                <a:ea typeface="Hiragino Sans GB W6" panose="020B0600000000000000" pitchFamily="34" charset="-122"/>
              </a:rPr>
              <a:t>确定</a:t>
            </a:r>
            <a:endParaRPr kumimoji="0" lang="zh-CN" altLang="en-US" sz="115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Hiragino Sans GB W6" panose="020B0600000000000000" pitchFamily="34" charset="-122"/>
              <a:ea typeface="Hiragino Sans GB W6" panose="020B0600000000000000" pitchFamily="34" charset="-122"/>
              <a:cs typeface="+mn-cs"/>
            </a:endParaRPr>
          </a:p>
        </p:txBody>
      </p:sp>
      <p:sp>
        <p:nvSpPr>
          <p:cNvPr id="15" name="战略" hidden="1"/>
          <p:cNvSpPr txBox="1"/>
          <p:nvPr/>
        </p:nvSpPr>
        <p:spPr>
          <a:xfrm>
            <a:off x="3295957" y="2514354"/>
            <a:ext cx="5904885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1500" dirty="0">
                <a:latin typeface="Hiragino Sans GB W6" panose="020B0600000000000000" pitchFamily="34" charset="-122"/>
                <a:ea typeface="Hiragino Sans GB W6" panose="020B0600000000000000" pitchFamily="34" charset="-122"/>
              </a:rPr>
              <a:t>战略</a:t>
            </a:r>
            <a:endParaRPr kumimoji="0" lang="zh-CN" altLang="en-US" sz="115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Hiragino Sans GB W6" panose="020B0600000000000000" pitchFamily="34" charset="-122"/>
              <a:ea typeface="Hiragino Sans GB W6" panose="020B0600000000000000" pitchFamily="34" charset="-122"/>
            </a:endParaRPr>
          </a:p>
        </p:txBody>
      </p:sp>
      <p:sp>
        <p:nvSpPr>
          <p:cNvPr id="16" name="矩形 15" hidden="1"/>
          <p:cNvSpPr/>
          <p:nvPr/>
        </p:nvSpPr>
        <p:spPr>
          <a:xfrm>
            <a:off x="-1550046" y="7408910"/>
            <a:ext cx="20254924" cy="132343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8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延迟工具</a:t>
            </a:r>
          </a:p>
        </p:txBody>
      </p:sp>
    </p:spTree>
    <p:extLst>
      <p:ext uri="{BB962C8B-B14F-4D97-AF65-F5344CB8AC3E}">
        <p14:creationId xmlns:p14="http://schemas.microsoft.com/office/powerpoint/2010/main" val="35845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ntr" presetSubtype="3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out)">
                                          <p:cBhvr>
                                            <p:cTn id="7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Abs val="200"/>
                                      </p:iterate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" presetID="63" presetClass="pat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Motion origin="layout" path="M 0 0 L 0.17969 0 " pathEditMode="relative" rAng="0" ptsTypes="AA">
                                          <p:cBhvr>
                                            <p:cTn id="11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984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" presetID="1" presetClass="exit" presetSubtype="0" fill="hold" grpId="2" nodeType="withEffect">
                                      <p:stCondLst>
                                        <p:cond delay="400"/>
                                      </p:stCondLst>
                                      <p:iterate type="lt">
                                        <p:tmAbs val="0"/>
                                      </p:iterate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5" presetID="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Abs val="200"/>
                                      </p:iterate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" presetID="63" presetClass="path" presetSubtype="0" fill="hold" nodeType="withEffect" p14:presetBounceEnd="78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5E-6 0 L 0.60313 0.00579 " pathEditMode="relative" rAng="0" ptsTypes="AA" p14:bounceEnd="78000">
                                          <p:cBhvr>
                                            <p:cTn id="1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0156" y="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0" presetID="35" presetClass="path" presetSubtype="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Motion origin="layout" path="M 0 0 L -0.27344 0 " pathEditMode="relative" rAng="0" ptsTypes="AA">
                                          <p:cBhvr>
                                            <p:cTn id="21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3672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2" presetID="1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iterate type="lt">
                                        <p:tmAbs val="200"/>
                                      </p:iterate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" presetID="1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iterate type="lt">
                                        <p:tmAbs val="200"/>
                                      </p:iterate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" presetID="1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iterate type="lt">
                                        <p:tmAbs val="200"/>
                                      </p:iterate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2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2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35" presetClass="pat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Motion origin="layout" path="M 0 -4.81481E-6 L -0.27344 -4.81481E-6 " pathEditMode="relative" rAng="0" ptsTypes="AA">
                                          <p:cBhvr>
                                            <p:cTn id="33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3672" y="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801"/>
                                </p:stCondLst>
                                <p:childTnLst>
                                  <p:par>
                                    <p:cTn id="35" presetID="1" presetClass="entr" presetSubtype="0" fill="hold" nodeType="afterEffect">
                                      <p:stCondLst>
                                        <p:cond delay="250"/>
                                      </p:stCondLst>
                                      <p:iterate type="lt">
                                        <p:tmAbs val="100"/>
                                      </p:iterate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" grpId="0" animBg="1"/>
          <p:bldP spid="10" grpId="0"/>
          <p:bldP spid="10" grpId="1"/>
          <p:bldP spid="10" grpId="2"/>
          <p:bldP spid="11" grpId="0"/>
          <p:bldP spid="11" grpId="1"/>
          <p:bldP spid="12" grpId="0"/>
          <p:bldP spid="13" grpId="0"/>
          <p:bldP spid="15" grpId="0"/>
          <p:bldP spid="15" grpId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ntr" presetSubtype="3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out)">
                                          <p:cBhvr>
                                            <p:cTn id="7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Abs val="200"/>
                                      </p:iterate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" presetID="63" presetClass="pat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Motion origin="layout" path="M 0 0 L 0.17969 0 " pathEditMode="relative" rAng="0" ptsTypes="AA">
                                          <p:cBhvr>
                                            <p:cTn id="11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984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" presetID="1" presetClass="exit" presetSubtype="0" fill="hold" grpId="2" nodeType="withEffect">
                                      <p:stCondLst>
                                        <p:cond delay="400"/>
                                      </p:stCondLst>
                                      <p:iterate type="lt">
                                        <p:tmAbs val="0"/>
                                      </p:iterate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5" presetID="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Abs val="200"/>
                                      </p:iterate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" presetID="63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5E-6 0 L 0.60313 0.00579 " pathEditMode="relative" rAng="0" ptsTypes="AA">
                                          <p:cBhvr>
                                            <p:cTn id="1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0156" y="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0" presetID="35" presetClass="path" presetSubtype="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Motion origin="layout" path="M 0 0 L -0.27344 0 " pathEditMode="relative" rAng="0" ptsTypes="AA">
                                          <p:cBhvr>
                                            <p:cTn id="21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3672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2" presetID="1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iterate type="lt">
                                        <p:tmAbs val="200"/>
                                      </p:iterate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" presetID="1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iterate type="lt">
                                        <p:tmAbs val="200"/>
                                      </p:iterate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" presetID="1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iterate type="lt">
                                        <p:tmAbs val="200"/>
                                      </p:iterate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2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2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35" presetClass="pat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Motion origin="layout" path="M 0 -4.81481E-6 L -0.27344 -4.81481E-6 " pathEditMode="relative" rAng="0" ptsTypes="AA">
                                          <p:cBhvr>
                                            <p:cTn id="33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3672" y="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801"/>
                                </p:stCondLst>
                                <p:childTnLst>
                                  <p:par>
                                    <p:cTn id="35" presetID="1" presetClass="entr" presetSubtype="0" fill="hold" nodeType="afterEffect">
                                      <p:stCondLst>
                                        <p:cond delay="250"/>
                                      </p:stCondLst>
                                      <p:iterate type="lt">
                                        <p:tmAbs val="100"/>
                                      </p:iterate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" grpId="0" animBg="1"/>
          <p:bldP spid="10" grpId="0"/>
          <p:bldP spid="10" grpId="1"/>
          <p:bldP spid="10" grpId="2"/>
          <p:bldP spid="11" grpId="0"/>
          <p:bldP spid="11" grpId="1"/>
          <p:bldP spid="12" grpId="0"/>
          <p:bldP spid="13" grpId="0"/>
          <p:bldP spid="15" grpId="0"/>
          <p:bldP spid="15" grpId="1"/>
        </p:bldLst>
      </p:timing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同心圆拆分（过渡用）"/>
          <p:cNvSpPr/>
          <p:nvPr/>
        </p:nvSpPr>
        <p:spPr>
          <a:xfrm>
            <a:off x="5267325" y="2600325"/>
            <a:ext cx="1657350" cy="1657350"/>
          </a:xfrm>
          <a:prstGeom prst="ellipse">
            <a:avLst/>
          </a:prstGeom>
          <a:noFill/>
          <a:ln w="317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" name="同心圆拆分（过渡用）"/>
          <p:cNvSpPr/>
          <p:nvPr/>
        </p:nvSpPr>
        <p:spPr>
          <a:xfrm>
            <a:off x="521085" y="-2145915"/>
            <a:ext cx="11149830" cy="11149830"/>
          </a:xfrm>
          <a:prstGeom prst="ellipse">
            <a:avLst/>
          </a:prstGeom>
          <a:noFill/>
          <a:ln w="31750">
            <a:solidFill>
              <a:schemeClr val="bg1">
                <a:lumMod val="65000"/>
                <a:alpha val="4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同心圆拆分（过渡用）"/>
          <p:cNvSpPr/>
          <p:nvPr/>
        </p:nvSpPr>
        <p:spPr>
          <a:xfrm>
            <a:off x="2288258" y="-378742"/>
            <a:ext cx="7615484" cy="7615484"/>
          </a:xfrm>
          <a:prstGeom prst="ellipse">
            <a:avLst/>
          </a:prstGeom>
          <a:noFill/>
          <a:ln w="31750">
            <a:solidFill>
              <a:schemeClr val="bg1">
                <a:lumMod val="65000"/>
                <a:alpha val="56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同心圆拆分（过渡用）"/>
          <p:cNvSpPr/>
          <p:nvPr/>
        </p:nvSpPr>
        <p:spPr>
          <a:xfrm>
            <a:off x="3495262" y="828262"/>
            <a:ext cx="5201477" cy="5201477"/>
          </a:xfrm>
          <a:prstGeom prst="ellipse">
            <a:avLst/>
          </a:prstGeom>
          <a:noFill/>
          <a:ln w="31750">
            <a:solidFill>
              <a:schemeClr val="bg1">
                <a:lumMod val="65000"/>
                <a:alpha val="67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同心圆拆分（过渡用）"/>
          <p:cNvSpPr/>
          <p:nvPr/>
        </p:nvSpPr>
        <p:spPr>
          <a:xfrm>
            <a:off x="4319661" y="1652661"/>
            <a:ext cx="3552678" cy="3552678"/>
          </a:xfrm>
          <a:prstGeom prst="ellipse">
            <a:avLst/>
          </a:prstGeom>
          <a:noFill/>
          <a:ln w="31750">
            <a:solidFill>
              <a:schemeClr val="bg1">
                <a:lumMod val="65000"/>
                <a:alpha val="78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8" name="同心圆拆分（过渡用）"/>
          <p:cNvSpPr/>
          <p:nvPr/>
        </p:nvSpPr>
        <p:spPr>
          <a:xfrm>
            <a:off x="4882737" y="2215737"/>
            <a:ext cx="2426526" cy="2426526"/>
          </a:xfrm>
          <a:prstGeom prst="ellipse">
            <a:avLst/>
          </a:prstGeom>
          <a:noFill/>
          <a:ln w="31750">
            <a:solidFill>
              <a:schemeClr val="bg1">
                <a:lumMod val="65000"/>
                <a:alpha val="89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05334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棋子"/>
          <p:cNvSpPr/>
          <p:nvPr/>
        </p:nvSpPr>
        <p:spPr>
          <a:xfrm>
            <a:off x="1182799" y="831600"/>
            <a:ext cx="1080000" cy="1080000"/>
          </a:xfrm>
          <a:prstGeom prst="ellipse">
            <a:avLst/>
          </a:prstGeom>
          <a:solidFill>
            <a:schemeClr val="bg1">
              <a:lumMod val="85000"/>
            </a:schemeClr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棋子"/>
          <p:cNvSpPr/>
          <p:nvPr/>
        </p:nvSpPr>
        <p:spPr>
          <a:xfrm>
            <a:off x="6426855" y="3574800"/>
            <a:ext cx="1080000" cy="1080000"/>
          </a:xfrm>
          <a:prstGeom prst="ellipse">
            <a:avLst/>
          </a:prstGeom>
          <a:noFill/>
          <a:ln w="31750">
            <a:solidFill>
              <a:schemeClr val="bg1">
                <a:lumMod val="65000"/>
                <a:alpha val="4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棋子"/>
          <p:cNvSpPr/>
          <p:nvPr/>
        </p:nvSpPr>
        <p:spPr>
          <a:xfrm>
            <a:off x="2943426" y="6318000"/>
            <a:ext cx="1080000" cy="1080000"/>
          </a:xfrm>
          <a:prstGeom prst="ellipse">
            <a:avLst/>
          </a:prstGeom>
          <a:solidFill>
            <a:schemeClr val="bg1">
              <a:lumMod val="85000"/>
            </a:schemeClr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棋子"/>
          <p:cNvSpPr/>
          <p:nvPr/>
        </p:nvSpPr>
        <p:spPr>
          <a:xfrm>
            <a:off x="8179456" y="-518400"/>
            <a:ext cx="1080000" cy="1080000"/>
          </a:xfrm>
          <a:prstGeom prst="ellipse">
            <a:avLst/>
          </a:prstGeom>
          <a:noFill/>
          <a:ln w="31750">
            <a:solidFill>
              <a:schemeClr val="bg1">
                <a:lumMod val="65000"/>
                <a:alpha val="67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棋子"/>
          <p:cNvSpPr/>
          <p:nvPr/>
        </p:nvSpPr>
        <p:spPr>
          <a:xfrm>
            <a:off x="-558915" y="4946400"/>
            <a:ext cx="1080000" cy="1080000"/>
          </a:xfrm>
          <a:prstGeom prst="ellipse">
            <a:avLst/>
          </a:prstGeom>
          <a:noFill/>
          <a:ln w="31750">
            <a:solidFill>
              <a:schemeClr val="bg1">
                <a:lumMod val="65000"/>
                <a:alpha val="78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棋子"/>
          <p:cNvSpPr/>
          <p:nvPr/>
        </p:nvSpPr>
        <p:spPr>
          <a:xfrm>
            <a:off x="11593692" y="2203200"/>
            <a:ext cx="1080000" cy="1080000"/>
          </a:xfrm>
          <a:prstGeom prst="ellipse">
            <a:avLst/>
          </a:prstGeom>
          <a:solidFill>
            <a:schemeClr val="bg1">
              <a:lumMod val="85000"/>
            </a:schemeClr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0" y="0"/>
            <a:ext cx="1741714" cy="1371600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0" y="1371600"/>
            <a:ext cx="1741714" cy="1371600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0" y="2743200"/>
            <a:ext cx="1741714" cy="1371600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0" y="4114800"/>
            <a:ext cx="1741714" cy="1371600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0" y="5486400"/>
            <a:ext cx="1741714" cy="1371600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741714" y="0"/>
            <a:ext cx="1741714" cy="1371600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741714" y="1371600"/>
            <a:ext cx="1741714" cy="1371600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741714" y="2743200"/>
            <a:ext cx="1741714" cy="1371600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741714" y="4114800"/>
            <a:ext cx="1741714" cy="1371600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1741714" y="5486400"/>
            <a:ext cx="1741714" cy="1371600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3483429" y="0"/>
            <a:ext cx="1741714" cy="1371600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3483429" y="1371600"/>
            <a:ext cx="1741714" cy="1371600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3483429" y="2743200"/>
            <a:ext cx="1741714" cy="1371600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3483429" y="4114800"/>
            <a:ext cx="1741714" cy="1371600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3483429" y="5486400"/>
            <a:ext cx="1741714" cy="1371600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5225143" y="0"/>
            <a:ext cx="1741714" cy="1371600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5225143" y="1371600"/>
            <a:ext cx="1741714" cy="1371600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5225143" y="2743200"/>
            <a:ext cx="1741714" cy="1371600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5225143" y="4114800"/>
            <a:ext cx="1741714" cy="1371600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5225143" y="5486400"/>
            <a:ext cx="1741714" cy="1371600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6966857" y="0"/>
            <a:ext cx="1741714" cy="1371600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6966857" y="1371600"/>
            <a:ext cx="1741714" cy="1371600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6966857" y="2743200"/>
            <a:ext cx="1741714" cy="1371600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6966857" y="4114800"/>
            <a:ext cx="1741714" cy="1371600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6966857" y="5486400"/>
            <a:ext cx="1741714" cy="1371600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8708571" y="0"/>
            <a:ext cx="1741714" cy="1371600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8708571" y="1371600"/>
            <a:ext cx="1741714" cy="1371600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8708571" y="2743200"/>
            <a:ext cx="1741714" cy="1371600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>
            <a:off x="8708571" y="4114800"/>
            <a:ext cx="1741714" cy="1371600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8708572" y="5486400"/>
            <a:ext cx="1741714" cy="1371600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矩形 39"/>
          <p:cNvSpPr/>
          <p:nvPr/>
        </p:nvSpPr>
        <p:spPr>
          <a:xfrm>
            <a:off x="10450287" y="0"/>
            <a:ext cx="1741714" cy="1371600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 40"/>
          <p:cNvSpPr/>
          <p:nvPr/>
        </p:nvSpPr>
        <p:spPr>
          <a:xfrm>
            <a:off x="10450287" y="1371600"/>
            <a:ext cx="1741714" cy="1371600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 41"/>
          <p:cNvSpPr/>
          <p:nvPr/>
        </p:nvSpPr>
        <p:spPr>
          <a:xfrm>
            <a:off x="10450287" y="2743200"/>
            <a:ext cx="1741714" cy="1371600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矩形 42"/>
          <p:cNvSpPr/>
          <p:nvPr/>
        </p:nvSpPr>
        <p:spPr>
          <a:xfrm>
            <a:off x="10450286" y="4114800"/>
            <a:ext cx="1741714" cy="1371600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矩形 43"/>
          <p:cNvSpPr/>
          <p:nvPr/>
        </p:nvSpPr>
        <p:spPr>
          <a:xfrm>
            <a:off x="10450284" y="5486400"/>
            <a:ext cx="1741714" cy="1371600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融资板块"/>
          <p:cNvSpPr/>
          <p:nvPr/>
        </p:nvSpPr>
        <p:spPr>
          <a:xfrm>
            <a:off x="3541455" y="1911600"/>
            <a:ext cx="5109091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9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融资板块</a:t>
            </a:r>
          </a:p>
        </p:txBody>
      </p:sp>
      <p:sp>
        <p:nvSpPr>
          <p:cNvPr id="46" name="不断"/>
          <p:cNvSpPr/>
          <p:nvPr/>
        </p:nvSpPr>
        <p:spPr>
          <a:xfrm>
            <a:off x="6711019" y="2143581"/>
            <a:ext cx="2236510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8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不断</a:t>
            </a:r>
          </a:p>
        </p:txBody>
      </p:sp>
      <p:sp>
        <p:nvSpPr>
          <p:cNvPr id="47" name="增强"/>
          <p:cNvSpPr/>
          <p:nvPr/>
        </p:nvSpPr>
        <p:spPr>
          <a:xfrm>
            <a:off x="8779074" y="2143581"/>
            <a:ext cx="2236510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8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增强</a:t>
            </a:r>
          </a:p>
        </p:txBody>
      </p:sp>
      <p:sp>
        <p:nvSpPr>
          <p:cNvPr id="48" name="投资板块"/>
          <p:cNvSpPr/>
          <p:nvPr/>
        </p:nvSpPr>
        <p:spPr>
          <a:xfrm>
            <a:off x="3541455" y="3699000"/>
            <a:ext cx="5109091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9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投资板块</a:t>
            </a:r>
          </a:p>
        </p:txBody>
      </p:sp>
      <p:sp>
        <p:nvSpPr>
          <p:cNvPr id="49" name="成功"/>
          <p:cNvSpPr/>
          <p:nvPr/>
        </p:nvSpPr>
        <p:spPr>
          <a:xfrm>
            <a:off x="6711019" y="3930981"/>
            <a:ext cx="2236510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8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成功</a:t>
            </a:r>
          </a:p>
        </p:txBody>
      </p:sp>
      <p:sp>
        <p:nvSpPr>
          <p:cNvPr id="50" name="布局"/>
          <p:cNvSpPr/>
          <p:nvPr/>
        </p:nvSpPr>
        <p:spPr>
          <a:xfrm>
            <a:off x="8779074" y="3930981"/>
            <a:ext cx="2236510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8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布局</a:t>
            </a:r>
          </a:p>
        </p:txBody>
      </p:sp>
      <p:sp>
        <p:nvSpPr>
          <p:cNvPr id="52" name="矩形 51"/>
          <p:cNvSpPr/>
          <p:nvPr/>
        </p:nvSpPr>
        <p:spPr>
          <a:xfrm>
            <a:off x="-1550046" y="7408910"/>
            <a:ext cx="20254924" cy="132343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8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延迟工具</a:t>
            </a:r>
          </a:p>
        </p:txBody>
      </p:sp>
    </p:spTree>
    <p:extLst>
      <p:ext uri="{BB962C8B-B14F-4D97-AF65-F5344CB8AC3E}">
        <p14:creationId xmlns:p14="http://schemas.microsoft.com/office/powerpoint/2010/main" val="341032946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advClick="0" advTm="0">
        <p159:morph option="byObject"/>
      </p:transition>
    </mc:Choice>
    <mc:Fallback>
      <p:transition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2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35" presetClass="path" presetSubtype="0" accel="50000" decel="5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0 4.44444E-6 L -0.17005 4.44444E-6 " pathEditMode="relative" rAng="0" ptsTypes="AA">
                                      <p:cBhvr>
                                        <p:cTn id="10" dur="2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50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40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"/>
                            </p:stCondLst>
                            <p:childTnLst>
                              <p:par>
                                <p:cTn id="17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0" dur="2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5" presetClass="path" presetSubtype="0" accel="50000" decel="5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0 4.44444E-6 L -0.17005 4.44444E-6 " pathEditMode="relative" rAng="0" ptsTypes="AA">
                                      <p:cBhvr>
                                        <p:cTn id="22" dur="2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50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"/>
                            </p:stCondLst>
                            <p:childTnLst>
                              <p:par>
                                <p:cTn id="29" presetID="1" presetClass="entr" presetSubtype="0" fill="hold" nodeType="afterEffect">
                                  <p:stCondLst>
                                    <p:cond delay="25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45" grpId="1"/>
      <p:bldP spid="46" grpId="0"/>
      <p:bldP spid="47" grpId="0"/>
      <p:bldP spid="48" grpId="0"/>
      <p:bldP spid="48" grpId="1"/>
      <p:bldP spid="49" grpId="0"/>
      <p:bldP spid="50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棋子"/>
          <p:cNvSpPr/>
          <p:nvPr/>
        </p:nvSpPr>
        <p:spPr>
          <a:xfrm>
            <a:off x="1182799" y="831600"/>
            <a:ext cx="1080000" cy="1080000"/>
          </a:xfrm>
          <a:prstGeom prst="ellipse">
            <a:avLst/>
          </a:prstGeom>
          <a:solidFill>
            <a:schemeClr val="bg1">
              <a:lumMod val="85000"/>
            </a:schemeClr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" name="棋子"/>
          <p:cNvSpPr/>
          <p:nvPr/>
        </p:nvSpPr>
        <p:spPr>
          <a:xfrm>
            <a:off x="6426855" y="3574800"/>
            <a:ext cx="1080000" cy="1080000"/>
          </a:xfrm>
          <a:prstGeom prst="ellipse">
            <a:avLst/>
          </a:prstGeom>
          <a:noFill/>
          <a:ln w="31750">
            <a:solidFill>
              <a:schemeClr val="bg1">
                <a:lumMod val="65000"/>
                <a:alpha val="4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棋子"/>
          <p:cNvSpPr/>
          <p:nvPr/>
        </p:nvSpPr>
        <p:spPr>
          <a:xfrm>
            <a:off x="2943426" y="6318000"/>
            <a:ext cx="1080000" cy="1080000"/>
          </a:xfrm>
          <a:prstGeom prst="ellipse">
            <a:avLst/>
          </a:prstGeom>
          <a:solidFill>
            <a:schemeClr val="bg1">
              <a:lumMod val="85000"/>
            </a:schemeClr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棋子"/>
          <p:cNvSpPr/>
          <p:nvPr/>
        </p:nvSpPr>
        <p:spPr>
          <a:xfrm>
            <a:off x="8179456" y="-518400"/>
            <a:ext cx="1080000" cy="1080000"/>
          </a:xfrm>
          <a:prstGeom prst="ellipse">
            <a:avLst/>
          </a:prstGeom>
          <a:noFill/>
          <a:ln w="31750">
            <a:solidFill>
              <a:schemeClr val="bg1">
                <a:lumMod val="65000"/>
                <a:alpha val="67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棋子"/>
          <p:cNvSpPr/>
          <p:nvPr/>
        </p:nvSpPr>
        <p:spPr>
          <a:xfrm>
            <a:off x="-558915" y="4946400"/>
            <a:ext cx="1080000" cy="1080000"/>
          </a:xfrm>
          <a:prstGeom prst="ellipse">
            <a:avLst/>
          </a:prstGeom>
          <a:noFill/>
          <a:ln w="31750">
            <a:solidFill>
              <a:schemeClr val="bg1">
                <a:lumMod val="65000"/>
                <a:alpha val="78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8" name="棋子"/>
          <p:cNvSpPr/>
          <p:nvPr/>
        </p:nvSpPr>
        <p:spPr>
          <a:xfrm>
            <a:off x="11593692" y="2203200"/>
            <a:ext cx="1080000" cy="1080000"/>
          </a:xfrm>
          <a:prstGeom prst="ellipse">
            <a:avLst/>
          </a:prstGeom>
          <a:solidFill>
            <a:schemeClr val="bg1">
              <a:lumMod val="85000"/>
            </a:schemeClr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0" y="0"/>
            <a:ext cx="1741714" cy="1371600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0" y="1371600"/>
            <a:ext cx="1741714" cy="1371600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0" y="2743200"/>
            <a:ext cx="1741714" cy="1371600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0" y="4114800"/>
            <a:ext cx="1741714" cy="1371600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0" y="5486400"/>
            <a:ext cx="1741714" cy="1371600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741714" y="0"/>
            <a:ext cx="1741714" cy="1371600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741714" y="1371600"/>
            <a:ext cx="1741714" cy="1371600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741714" y="2743200"/>
            <a:ext cx="1741714" cy="1371600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741714" y="4114800"/>
            <a:ext cx="1741714" cy="1371600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741714" y="5486400"/>
            <a:ext cx="1741714" cy="1371600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483429" y="0"/>
            <a:ext cx="1741714" cy="1371600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483429" y="1371600"/>
            <a:ext cx="1741714" cy="1371600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3483429" y="2743200"/>
            <a:ext cx="1741714" cy="1371600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483429" y="4114800"/>
            <a:ext cx="1741714" cy="1371600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3483429" y="5486400"/>
            <a:ext cx="1741714" cy="1371600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5225143" y="0"/>
            <a:ext cx="1741714" cy="1371600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225143" y="1371600"/>
            <a:ext cx="1741714" cy="1371600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5225143" y="2743200"/>
            <a:ext cx="1741714" cy="1371600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5225143" y="4114800"/>
            <a:ext cx="1741714" cy="1371600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225143" y="5486400"/>
            <a:ext cx="1741714" cy="1371600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6966857" y="0"/>
            <a:ext cx="1741714" cy="1371600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6966857" y="1371600"/>
            <a:ext cx="1741714" cy="1371600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6966857" y="2743200"/>
            <a:ext cx="1741714" cy="1371600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6966857" y="4114800"/>
            <a:ext cx="1741714" cy="1371600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6966857" y="5486400"/>
            <a:ext cx="1741714" cy="1371600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8708571" y="0"/>
            <a:ext cx="1741714" cy="1371600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8708571" y="1371600"/>
            <a:ext cx="1741714" cy="1371600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8708571" y="2743200"/>
            <a:ext cx="1741714" cy="1371600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8708571" y="4114800"/>
            <a:ext cx="1741714" cy="1371600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8708572" y="5486400"/>
            <a:ext cx="1741714" cy="1371600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10450287" y="0"/>
            <a:ext cx="1741714" cy="1371600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10450287" y="1371600"/>
            <a:ext cx="1741714" cy="1371600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10450287" y="2743200"/>
            <a:ext cx="1741714" cy="1371600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10450286" y="4114800"/>
            <a:ext cx="1741714" cy="1371600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10450284" y="5486400"/>
            <a:ext cx="1741714" cy="1371600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5" name="所属企业"/>
          <p:cNvSpPr/>
          <p:nvPr/>
        </p:nvSpPr>
        <p:spPr>
          <a:xfrm>
            <a:off x="4772561" y="1829306"/>
            <a:ext cx="2646878" cy="30469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所属</a:t>
            </a:r>
            <a:endParaRPr kumimoji="0" lang="en-US" altLang="zh-CN" sz="9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企业</a:t>
            </a:r>
          </a:p>
        </p:txBody>
      </p:sp>
      <p:pic>
        <p:nvPicPr>
          <p:cNvPr id="51" name="伏笔圆点"/>
          <p:cNvPicPr>
            <a:picLocks noChangeAspect="1"/>
          </p:cNvPicPr>
          <p:nvPr/>
        </p:nvPicPr>
        <p:blipFill rotWithShape="1">
          <a:blip r:embed="rId2"/>
          <a:srcRect l="49602" t="49590" r="49602" b="49590"/>
          <a:stretch/>
        </p:blipFill>
        <p:spPr>
          <a:xfrm>
            <a:off x="6037415" y="3352619"/>
            <a:ext cx="120498" cy="124006"/>
          </a:xfrm>
          <a:prstGeom prst="ellipse">
            <a:avLst/>
          </a:prstGeom>
        </p:spPr>
      </p:pic>
      <p:sp>
        <p:nvSpPr>
          <p:cNvPr id="52" name="矩形 51"/>
          <p:cNvSpPr/>
          <p:nvPr/>
        </p:nvSpPr>
        <p:spPr>
          <a:xfrm>
            <a:off x="-1550046" y="7408910"/>
            <a:ext cx="20254924" cy="132343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8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延迟工具</a:t>
            </a:r>
          </a:p>
        </p:txBody>
      </p:sp>
    </p:spTree>
    <p:extLst>
      <p:ext uri="{BB962C8B-B14F-4D97-AF65-F5344CB8AC3E}">
        <p14:creationId xmlns:p14="http://schemas.microsoft.com/office/powerpoint/2010/main" val="151485613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advClick="0" advTm="0">
        <p159:morph option="byObject"/>
      </p:transition>
    </mc:Choice>
    <mc:Fallback>
      <p:transition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400"/>
                            </p:stCondLst>
                            <p:childTnLst>
                              <p:par>
                                <p:cTn id="12" presetID="1" presetClass="entr" presetSubtype="0" fill="hold" nodeType="afterEffect">
                                  <p:stCondLst>
                                    <p:cond delay="25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棋子"/>
          <p:cNvSpPr/>
          <p:nvPr/>
        </p:nvSpPr>
        <p:spPr>
          <a:xfrm>
            <a:off x="5837117" y="2763203"/>
            <a:ext cx="609632" cy="609632"/>
          </a:xfrm>
          <a:prstGeom prst="ellipse">
            <a:avLst/>
          </a:prstGeom>
          <a:solidFill>
            <a:schemeClr val="bg1">
              <a:lumMod val="85000"/>
            </a:schemeClr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3" name="棋子"/>
          <p:cNvSpPr/>
          <p:nvPr/>
        </p:nvSpPr>
        <p:spPr>
          <a:xfrm>
            <a:off x="5824713" y="3220743"/>
            <a:ext cx="609632" cy="609632"/>
          </a:xfrm>
          <a:prstGeom prst="ellipse">
            <a:avLst/>
          </a:prstGeom>
          <a:noFill/>
          <a:ln w="31750">
            <a:solidFill>
              <a:schemeClr val="bg1">
                <a:lumMod val="65000"/>
                <a:alpha val="4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4" name="棋子"/>
          <p:cNvSpPr/>
          <p:nvPr/>
        </p:nvSpPr>
        <p:spPr>
          <a:xfrm>
            <a:off x="5826655" y="3082742"/>
            <a:ext cx="609632" cy="609632"/>
          </a:xfrm>
          <a:prstGeom prst="ellipse">
            <a:avLst/>
          </a:prstGeom>
          <a:solidFill>
            <a:schemeClr val="bg1">
              <a:lumMod val="85000"/>
            </a:schemeClr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5" name="棋子"/>
          <p:cNvSpPr/>
          <p:nvPr/>
        </p:nvSpPr>
        <p:spPr>
          <a:xfrm>
            <a:off x="5456656" y="3336253"/>
            <a:ext cx="609632" cy="609632"/>
          </a:xfrm>
          <a:prstGeom prst="ellipse">
            <a:avLst/>
          </a:prstGeom>
          <a:noFill/>
          <a:ln w="31750">
            <a:solidFill>
              <a:schemeClr val="bg1">
                <a:lumMod val="65000"/>
                <a:alpha val="67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6" name="棋子"/>
          <p:cNvSpPr/>
          <p:nvPr/>
        </p:nvSpPr>
        <p:spPr>
          <a:xfrm>
            <a:off x="5371881" y="3065892"/>
            <a:ext cx="609632" cy="609632"/>
          </a:xfrm>
          <a:prstGeom prst="ellipse">
            <a:avLst/>
          </a:prstGeom>
          <a:noFill/>
          <a:ln w="31750">
            <a:solidFill>
              <a:schemeClr val="bg1">
                <a:lumMod val="65000"/>
                <a:alpha val="78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7" name="棋子"/>
          <p:cNvSpPr/>
          <p:nvPr/>
        </p:nvSpPr>
        <p:spPr>
          <a:xfrm>
            <a:off x="6131471" y="3025315"/>
            <a:ext cx="609632" cy="609632"/>
          </a:xfrm>
          <a:prstGeom prst="ellipse">
            <a:avLst/>
          </a:prstGeom>
          <a:solidFill>
            <a:schemeClr val="bg1">
              <a:lumMod val="85000"/>
            </a:schemeClr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5533650" y="3306552"/>
            <a:ext cx="983152" cy="774233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5533650" y="3306552"/>
            <a:ext cx="983152" cy="774233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5533650" y="3306552"/>
            <a:ext cx="983152" cy="774233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5533650" y="3306552"/>
            <a:ext cx="983152" cy="774233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5533650" y="3306552"/>
            <a:ext cx="983152" cy="774233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5533650" y="3306552"/>
            <a:ext cx="983152" cy="774233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5533650" y="3306552"/>
            <a:ext cx="983152" cy="774233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5" name="矩形 64"/>
          <p:cNvSpPr/>
          <p:nvPr/>
        </p:nvSpPr>
        <p:spPr>
          <a:xfrm>
            <a:off x="5533650" y="3306552"/>
            <a:ext cx="983152" cy="774233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5533650" y="3306552"/>
            <a:ext cx="983152" cy="774233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5533650" y="3306552"/>
            <a:ext cx="983152" cy="774233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5533650" y="3306552"/>
            <a:ext cx="983152" cy="774233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5533650" y="3306552"/>
            <a:ext cx="983152" cy="774233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5533650" y="3306552"/>
            <a:ext cx="983152" cy="774233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5533650" y="3306552"/>
            <a:ext cx="983152" cy="774233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5533650" y="3306552"/>
            <a:ext cx="983152" cy="774233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5604424" y="2763203"/>
            <a:ext cx="983152" cy="774233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4" name="矩形 73"/>
          <p:cNvSpPr/>
          <p:nvPr/>
        </p:nvSpPr>
        <p:spPr>
          <a:xfrm>
            <a:off x="5604424" y="3079604"/>
            <a:ext cx="983152" cy="774233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5" name="矩形 74"/>
          <p:cNvSpPr/>
          <p:nvPr/>
        </p:nvSpPr>
        <p:spPr>
          <a:xfrm>
            <a:off x="5604424" y="3041884"/>
            <a:ext cx="983152" cy="774233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6" name="矩形 75"/>
          <p:cNvSpPr/>
          <p:nvPr/>
        </p:nvSpPr>
        <p:spPr>
          <a:xfrm>
            <a:off x="5604424" y="3041884"/>
            <a:ext cx="983152" cy="774233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7" name="矩形 76"/>
          <p:cNvSpPr/>
          <p:nvPr/>
        </p:nvSpPr>
        <p:spPr>
          <a:xfrm>
            <a:off x="5604424" y="3092352"/>
            <a:ext cx="983152" cy="774233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8" name="矩形 77"/>
          <p:cNvSpPr/>
          <p:nvPr/>
        </p:nvSpPr>
        <p:spPr>
          <a:xfrm>
            <a:off x="5813030" y="3093286"/>
            <a:ext cx="983152" cy="774233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9" name="矩形 78"/>
          <p:cNvSpPr/>
          <p:nvPr/>
        </p:nvSpPr>
        <p:spPr>
          <a:xfrm>
            <a:off x="5813030" y="3093286"/>
            <a:ext cx="983152" cy="774233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80" name="矩形 79"/>
          <p:cNvSpPr/>
          <p:nvPr/>
        </p:nvSpPr>
        <p:spPr>
          <a:xfrm>
            <a:off x="5813030" y="3093286"/>
            <a:ext cx="983152" cy="774233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81" name="矩形 80"/>
          <p:cNvSpPr/>
          <p:nvPr/>
        </p:nvSpPr>
        <p:spPr>
          <a:xfrm>
            <a:off x="5813030" y="3093286"/>
            <a:ext cx="983152" cy="774233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82" name="矩形 81"/>
          <p:cNvSpPr/>
          <p:nvPr/>
        </p:nvSpPr>
        <p:spPr>
          <a:xfrm>
            <a:off x="5900456" y="2794603"/>
            <a:ext cx="983152" cy="774233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83" name="矩形 82"/>
          <p:cNvSpPr/>
          <p:nvPr/>
        </p:nvSpPr>
        <p:spPr>
          <a:xfrm>
            <a:off x="5813030" y="3093286"/>
            <a:ext cx="983152" cy="774233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84" name="矩形 83"/>
          <p:cNvSpPr/>
          <p:nvPr/>
        </p:nvSpPr>
        <p:spPr>
          <a:xfrm>
            <a:off x="5489937" y="2947327"/>
            <a:ext cx="983152" cy="774233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85" name="矩形 84"/>
          <p:cNvSpPr/>
          <p:nvPr/>
        </p:nvSpPr>
        <p:spPr>
          <a:xfrm>
            <a:off x="5813030" y="3093286"/>
            <a:ext cx="983152" cy="774233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86" name="矩形 85"/>
          <p:cNvSpPr/>
          <p:nvPr/>
        </p:nvSpPr>
        <p:spPr>
          <a:xfrm>
            <a:off x="5813030" y="3093286"/>
            <a:ext cx="983152" cy="774233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87" name="矩形 86"/>
          <p:cNvSpPr/>
          <p:nvPr/>
        </p:nvSpPr>
        <p:spPr>
          <a:xfrm>
            <a:off x="5813030" y="3093286"/>
            <a:ext cx="983152" cy="774233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88" name="矩形 87"/>
          <p:cNvSpPr/>
          <p:nvPr/>
        </p:nvSpPr>
        <p:spPr>
          <a:xfrm>
            <a:off x="5813030" y="3093286"/>
            <a:ext cx="983152" cy="774233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89" name="矩形 88"/>
          <p:cNvSpPr/>
          <p:nvPr/>
        </p:nvSpPr>
        <p:spPr>
          <a:xfrm>
            <a:off x="5813030" y="3093286"/>
            <a:ext cx="983152" cy="774233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90" name="矩形 89"/>
          <p:cNvSpPr/>
          <p:nvPr/>
        </p:nvSpPr>
        <p:spPr>
          <a:xfrm>
            <a:off x="5813030" y="3093286"/>
            <a:ext cx="983152" cy="774233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91" name="矩形 90"/>
          <p:cNvSpPr/>
          <p:nvPr/>
        </p:nvSpPr>
        <p:spPr>
          <a:xfrm>
            <a:off x="5813030" y="3093286"/>
            <a:ext cx="983152" cy="774233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92" name="矩形 91"/>
          <p:cNvSpPr/>
          <p:nvPr/>
        </p:nvSpPr>
        <p:spPr>
          <a:xfrm>
            <a:off x="5813030" y="3093286"/>
            <a:ext cx="983152" cy="774233"/>
          </a:xfrm>
          <a:prstGeom prst="rect">
            <a:avLst/>
          </a:prstGeom>
          <a:noFill/>
          <a:ln w="50800">
            <a:solidFill>
              <a:schemeClr val="tx1">
                <a:lumMod val="85000"/>
                <a:lumOff val="15000"/>
                <a:alpha val="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1" name="所属企业"/>
          <p:cNvSpPr/>
          <p:nvPr/>
        </p:nvSpPr>
        <p:spPr>
          <a:xfrm>
            <a:off x="4772561" y="1905506"/>
            <a:ext cx="2646878" cy="30469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所属</a:t>
            </a:r>
            <a:endParaRPr kumimoji="0" lang="en-US" altLang="zh-CN" sz="9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企业</a:t>
            </a:r>
          </a:p>
        </p:txBody>
      </p:sp>
      <p:pic>
        <p:nvPicPr>
          <p:cNvPr id="50" name="变形切换素材"/>
          <p:cNvPicPr>
            <a:picLocks noChangeAspect="1"/>
          </p:cNvPicPr>
          <p:nvPr/>
        </p:nvPicPr>
        <p:blipFill rotWithShape="1">
          <a:blip r:embed="rId2"/>
          <a:srcRect l="41264" t="41348" r="41264" b="41348"/>
          <a:stretch/>
        </p:blipFill>
        <p:spPr>
          <a:xfrm>
            <a:off x="4775889" y="2104844"/>
            <a:ext cx="2643550" cy="2619556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66891608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p14:dur="400" advClick="0" advTm="0">
        <p159:morph option="byObject"/>
      </p:transition>
    </mc:Choice>
    <mc:Fallback>
      <p:transition advClick="0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" name="变形切换素材"/>
          <p:cNvPicPr>
            <a:picLocks noChangeAspect="1"/>
          </p:cNvPicPr>
          <p:nvPr/>
        </p:nvPicPr>
        <p:blipFill rotWithShape="1">
          <a:blip r:embed="rId2"/>
          <a:srcRect l="-352" t="450" r="-352" b="450"/>
          <a:stretch/>
        </p:blipFill>
        <p:spPr>
          <a:xfrm>
            <a:off x="-1520672" y="-4086406"/>
            <a:ext cx="15236672" cy="15002056"/>
          </a:xfrm>
          <a:prstGeom prst="ellipse">
            <a:avLst/>
          </a:prstGeom>
        </p:spPr>
      </p:pic>
      <p:sp>
        <p:nvSpPr>
          <p:cNvPr id="45" name="所属企业"/>
          <p:cNvSpPr/>
          <p:nvPr/>
        </p:nvSpPr>
        <p:spPr>
          <a:xfrm>
            <a:off x="4772561" y="1886456"/>
            <a:ext cx="2646878" cy="30469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所属</a:t>
            </a:r>
            <a:endParaRPr kumimoji="0" lang="en-US" altLang="zh-CN" sz="96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企业</a:t>
            </a:r>
          </a:p>
        </p:txBody>
      </p:sp>
      <p:sp>
        <p:nvSpPr>
          <p:cNvPr id="46" name="加速融合"/>
          <p:cNvSpPr/>
          <p:nvPr/>
        </p:nvSpPr>
        <p:spPr>
          <a:xfrm>
            <a:off x="6442593" y="1886456"/>
            <a:ext cx="2646878" cy="30469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加速</a:t>
            </a:r>
            <a:endParaRPr kumimoji="0" lang="en-US" altLang="zh-CN" sz="96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融合</a:t>
            </a:r>
          </a:p>
        </p:txBody>
      </p:sp>
      <p:cxnSp>
        <p:nvCxnSpPr>
          <p:cNvPr id="3" name="竖线"/>
          <p:cNvCxnSpPr/>
          <p:nvPr/>
        </p:nvCxnSpPr>
        <p:spPr>
          <a:xfrm>
            <a:off x="6096000" y="2008663"/>
            <a:ext cx="0" cy="279233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矩形 48"/>
          <p:cNvSpPr/>
          <p:nvPr/>
        </p:nvSpPr>
        <p:spPr>
          <a:xfrm>
            <a:off x="-1550046" y="7408910"/>
            <a:ext cx="20254924" cy="132343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8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延迟工具</a:t>
            </a:r>
          </a:p>
        </p:txBody>
      </p:sp>
    </p:spTree>
    <p:extLst>
      <p:ext uri="{BB962C8B-B14F-4D97-AF65-F5344CB8AC3E}">
        <p14:creationId xmlns:p14="http://schemas.microsoft.com/office/powerpoint/2010/main" val="353026108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advClick="0" advTm="0">
        <p159:morph option="byObject"/>
      </p:transition>
    </mc:Choice>
    <mc:Fallback>
      <p:transition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35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2.22222E-6 L -0.13711 -2.22222E-6 " pathEditMode="relative" rAng="0" ptsTypes="AA">
                                      <p:cBhvr>
                                        <p:cTn id="10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86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50"/>
                            </p:stCondLst>
                            <p:childTnLst>
                              <p:par>
                                <p:cTn id="12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650"/>
                            </p:stCondLst>
                            <p:childTnLst>
                              <p:par>
                                <p:cTn id="1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650"/>
                            </p:stCondLst>
                            <p:childTnLst>
                              <p:par>
                                <p:cTn id="22" presetID="1" presetClass="entr" presetSubtype="0" fill="hold" nodeType="afterEffect">
                                  <p:stCondLst>
                                    <p:cond delay="25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45" grpId="1"/>
      <p:bldP spid="4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白色背景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" name="是"/>
          <p:cNvSpPr/>
          <p:nvPr/>
        </p:nvSpPr>
        <p:spPr>
          <a:xfrm>
            <a:off x="8905730" y="2625244"/>
            <a:ext cx="2005677" cy="227754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4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是</a:t>
            </a:r>
          </a:p>
        </p:txBody>
      </p:sp>
      <p:sp>
        <p:nvSpPr>
          <p:cNvPr id="7" name="矩形 6"/>
          <p:cNvSpPr/>
          <p:nvPr/>
        </p:nvSpPr>
        <p:spPr>
          <a:xfrm>
            <a:off x="-1550046" y="7408910"/>
            <a:ext cx="20254924" cy="132343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8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延迟工具</a:t>
            </a:r>
          </a:p>
        </p:txBody>
      </p:sp>
      <p:sp>
        <p:nvSpPr>
          <p:cNvPr id="8" name="2016年"/>
          <p:cNvSpPr/>
          <p:nvPr/>
        </p:nvSpPr>
        <p:spPr>
          <a:xfrm>
            <a:off x="-376285" y="1244084"/>
            <a:ext cx="12944570" cy="450892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7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2016年</a:t>
            </a:r>
          </a:p>
        </p:txBody>
      </p:sp>
    </p:spTree>
    <p:extLst>
      <p:ext uri="{BB962C8B-B14F-4D97-AF65-F5344CB8AC3E}">
        <p14:creationId xmlns:p14="http://schemas.microsoft.com/office/powerpoint/2010/main" val="979968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6" dur="250" fill="hold"/>
                                        <p:tgtEl>
                                          <p:spTgt spid="8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750"/>
                            </p:stCondLst>
                            <p:childTnLst>
                              <p:par>
                                <p:cTn id="8" presetID="35" presetClass="path" presetSubtype="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4.81481E-6 L -0.07904 4.81481E-6 " pathEditMode="relative" rAng="0" ptsTypes="AA">
                                      <p:cBhvr>
                                        <p:cTn id="9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5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  <p:bldP spid="8" grpId="2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品牌形象日益彰显"/>
          <p:cNvSpPr/>
          <p:nvPr/>
        </p:nvSpPr>
        <p:spPr>
          <a:xfrm>
            <a:off x="3541455" y="1905506"/>
            <a:ext cx="5109091" cy="30469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zh-CN" sz="9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品牌形象</a:t>
            </a:r>
            <a:endParaRPr lang="en-US" altLang="zh-CN" sz="9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zh-CN" sz="9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日益彰显</a:t>
            </a:r>
            <a:endParaRPr lang="zh-CN" altLang="en-US" sz="9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象"/>
          <p:cNvSpPr/>
          <p:nvPr/>
        </p:nvSpPr>
        <p:spPr>
          <a:xfrm>
            <a:off x="7229148" y="1906061"/>
            <a:ext cx="1415772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zh-CN" sz="9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象</a:t>
            </a:r>
            <a:endParaRPr lang="en-US" altLang="zh-CN" sz="9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形"/>
          <p:cNvSpPr/>
          <p:nvPr/>
        </p:nvSpPr>
        <p:spPr>
          <a:xfrm>
            <a:off x="6001580" y="1906061"/>
            <a:ext cx="1415772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zh-CN" sz="9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形</a:t>
            </a:r>
            <a:endParaRPr lang="en-US" altLang="zh-CN" sz="9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牌"/>
          <p:cNvSpPr/>
          <p:nvPr/>
        </p:nvSpPr>
        <p:spPr>
          <a:xfrm>
            <a:off x="4774011" y="1906061"/>
            <a:ext cx="1415772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zh-CN" sz="9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牌</a:t>
            </a:r>
            <a:endParaRPr lang="en-US" altLang="zh-CN" sz="9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品"/>
          <p:cNvSpPr/>
          <p:nvPr/>
        </p:nvSpPr>
        <p:spPr>
          <a:xfrm>
            <a:off x="3546442" y="1906061"/>
            <a:ext cx="1415772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zh-CN" sz="9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</a:t>
            </a:r>
            <a:endParaRPr lang="en-US" altLang="zh-CN" sz="9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7" name="横线"/>
          <p:cNvCxnSpPr/>
          <p:nvPr/>
        </p:nvCxnSpPr>
        <p:spPr>
          <a:xfrm>
            <a:off x="-707923" y="3454355"/>
            <a:ext cx="1634121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05720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66667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6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xit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7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850"/>
                            </p:stCondLst>
                            <p:childTnLst>
                              <p:par>
                                <p:cTn id="19" presetID="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Abs val="2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2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251"/>
                            </p:stCondLst>
                            <p:childTnLst>
                              <p:par>
                                <p:cTn id="24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8" dur="250" fill="hold"/>
                                        <p:tgtEl>
                                          <p:spTgt spid="41"/>
                                        </p:tgtEl>
                                      </p:cBhvr>
                                      <p:by x="500000" y="500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1"/>
                            </p:stCondLst>
                            <p:childTnLst>
                              <p:par>
                                <p:cTn id="32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1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6" dur="250" fill="hold"/>
                                        <p:tgtEl>
                                          <p:spTgt spid="44"/>
                                        </p:tgtEl>
                                      </p:cBhvr>
                                      <p:by x="500000" y="50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751"/>
                            </p:stCondLst>
                            <p:childTnLst>
                              <p:par>
                                <p:cTn id="40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2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4" dur="250" fill="hold"/>
                                        <p:tgtEl>
                                          <p:spTgt spid="45"/>
                                        </p:tgtEl>
                                      </p:cBhvr>
                                      <p:by x="500000" y="500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001"/>
                            </p:stCondLst>
                            <p:childTnLst>
                              <p:par>
                                <p:cTn id="48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2" dur="250" fill="hold"/>
                                        <p:tgtEl>
                                          <p:spTgt spid="43"/>
                                        </p:tgtEl>
                                      </p:cBhvr>
                                      <p:by x="500000" y="5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3" grpId="1"/>
      <p:bldP spid="43" grpId="2"/>
      <p:bldP spid="45" grpId="0"/>
      <p:bldP spid="45" grpId="1"/>
      <p:bldP spid="45" grpId="2"/>
      <p:bldP spid="44" grpId="0"/>
      <p:bldP spid="44" grpId="1"/>
      <p:bldP spid="44" grpId="2"/>
      <p:bldP spid="41" grpId="0"/>
      <p:bldP spid="41" grpId="1"/>
      <p:bldP spid="41" grpId="2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关心的"/>
          <p:cNvSpPr txBox="1"/>
          <p:nvPr/>
        </p:nvSpPr>
        <p:spPr>
          <a:xfrm>
            <a:off x="4913365" y="3075057"/>
            <a:ext cx="236527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zh-CN" altLang="en-US" sz="4000" dirty="0">
                <a:solidFill>
                  <a:prstClr val="white"/>
                </a:solidFill>
                <a:latin typeface="Hiragino Sans GB W6" panose="020B0600000000000000" pitchFamily="34" charset="-122"/>
                <a:ea typeface="Hiragino Sans GB W6" panose="020B0600000000000000" pitchFamily="34" charset="-122"/>
              </a:rPr>
              <a:t>关心的</a:t>
            </a:r>
            <a:endParaRPr kumimoji="0" lang="zh-CN" altLang="en-US" sz="4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iragino Sans GB W6" panose="020B0600000000000000" pitchFamily="34" charset="-122"/>
              <a:ea typeface="Hiragino Sans GB W6" panose="020B0600000000000000" pitchFamily="34" charset="-122"/>
              <a:cs typeface="+mn-cs"/>
            </a:endParaRPr>
          </a:p>
        </p:txBody>
      </p:sp>
      <p:sp>
        <p:nvSpPr>
          <p:cNvPr id="3" name="你们"/>
          <p:cNvSpPr txBox="1"/>
          <p:nvPr/>
        </p:nvSpPr>
        <p:spPr>
          <a:xfrm>
            <a:off x="4106055" y="3075057"/>
            <a:ext cx="397989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zh-CN" altLang="en-US" sz="4000" dirty="0">
                <a:solidFill>
                  <a:prstClr val="white"/>
                </a:solidFill>
                <a:latin typeface="Hiragino Sans GB W6" panose="020B0600000000000000" pitchFamily="34" charset="-122"/>
                <a:ea typeface="Hiragino Sans GB W6" panose="020B0600000000000000" pitchFamily="34" charset="-122"/>
              </a:rPr>
              <a:t>你们</a:t>
            </a:r>
            <a:endParaRPr kumimoji="0" lang="zh-CN" altLang="en-US" sz="4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iragino Sans GB W6" panose="020B0600000000000000" pitchFamily="34" charset="-122"/>
              <a:ea typeface="Hiragino Sans GB W6" panose="020B0600000000000000" pitchFamily="34" charset="-122"/>
              <a:cs typeface="+mn-cs"/>
            </a:endParaRPr>
          </a:p>
        </p:txBody>
      </p:sp>
      <p:sp>
        <p:nvSpPr>
          <p:cNvPr id="4" name="很多"/>
          <p:cNvSpPr txBox="1"/>
          <p:nvPr/>
        </p:nvSpPr>
        <p:spPr>
          <a:xfrm>
            <a:off x="3451534" y="3075057"/>
            <a:ext cx="528893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iragino Sans GB W6" panose="020B0600000000000000" pitchFamily="34" charset="-122"/>
                <a:ea typeface="Hiragino Sans GB W6" panose="020B0600000000000000" pitchFamily="34" charset="-122"/>
                <a:cs typeface="+mn-cs"/>
              </a:rPr>
              <a:t>很多</a:t>
            </a:r>
          </a:p>
        </p:txBody>
      </p:sp>
      <p:sp>
        <p:nvSpPr>
          <p:cNvPr id="5" name="随之退出了"/>
          <p:cNvSpPr txBox="1"/>
          <p:nvPr/>
        </p:nvSpPr>
        <p:spPr>
          <a:xfrm>
            <a:off x="4198116" y="3075057"/>
            <a:ext cx="37957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iragino Sans GB W6" panose="020B0600000000000000" pitchFamily="34" charset="-122"/>
                <a:ea typeface="Hiragino Sans GB W6" panose="020B0600000000000000" pitchFamily="34" charset="-122"/>
                <a:cs typeface="+mn-cs"/>
              </a:rPr>
              <a:t>随之诞生了</a:t>
            </a:r>
          </a:p>
        </p:txBody>
      </p:sp>
      <p:sp>
        <p:nvSpPr>
          <p:cNvPr id="6" name="有声有色"/>
          <p:cNvSpPr txBox="1"/>
          <p:nvPr/>
        </p:nvSpPr>
        <p:spPr>
          <a:xfrm>
            <a:off x="4428778" y="3075057"/>
            <a:ext cx="333444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iragino Sans GB W6" panose="020B0600000000000000" pitchFamily="34" charset="-122"/>
                <a:ea typeface="Hiragino Sans GB W6" panose="020B0600000000000000" pitchFamily="34" charset="-122"/>
                <a:cs typeface="+mn-cs"/>
              </a:rPr>
              <a:t>有声有色</a:t>
            </a:r>
          </a:p>
        </p:txBody>
      </p:sp>
      <p:sp>
        <p:nvSpPr>
          <p:cNvPr id="7" name="各项业务"/>
          <p:cNvSpPr txBox="1"/>
          <p:nvPr/>
        </p:nvSpPr>
        <p:spPr>
          <a:xfrm>
            <a:off x="4875010" y="3075057"/>
            <a:ext cx="24419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iragino Sans GB W6" panose="020B0600000000000000" pitchFamily="34" charset="-122"/>
                <a:ea typeface="Hiragino Sans GB W6" panose="020B0600000000000000" pitchFamily="34" charset="-122"/>
                <a:cs typeface="+mn-cs"/>
              </a:rPr>
              <a:t>各项业务</a:t>
            </a:r>
          </a:p>
        </p:txBody>
      </p:sp>
      <p:sp>
        <p:nvSpPr>
          <p:cNvPr id="8" name="集团（大）"/>
          <p:cNvSpPr txBox="1"/>
          <p:nvPr/>
        </p:nvSpPr>
        <p:spPr>
          <a:xfrm>
            <a:off x="5473247" y="3075057"/>
            <a:ext cx="124550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iragino Sans GB W6" panose="020B0600000000000000" pitchFamily="34" charset="-122"/>
                <a:ea typeface="Hiragino Sans GB W6" panose="020B0600000000000000" pitchFamily="34" charset="-122"/>
                <a:cs typeface="+mn-cs"/>
              </a:rPr>
              <a:t>集团</a:t>
            </a:r>
          </a:p>
        </p:txBody>
      </p:sp>
      <p:sp>
        <p:nvSpPr>
          <p:cNvPr id="9" name="集团（小）"/>
          <p:cNvSpPr txBox="1"/>
          <p:nvPr/>
        </p:nvSpPr>
        <p:spPr>
          <a:xfrm>
            <a:off x="5774871" y="3244334"/>
            <a:ext cx="6422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iragino Sans GB W6" panose="020B0600000000000000" pitchFamily="34" charset="-122"/>
                <a:ea typeface="Hiragino Sans GB W6" panose="020B0600000000000000" pitchFamily="34" charset="-122"/>
                <a:cs typeface="+mn-cs"/>
              </a:rPr>
              <a:t>集团</a:t>
            </a:r>
          </a:p>
        </p:txBody>
      </p:sp>
      <p:sp>
        <p:nvSpPr>
          <p:cNvPr id="10" name="开展的"/>
          <p:cNvSpPr txBox="1"/>
          <p:nvPr/>
        </p:nvSpPr>
        <p:spPr>
          <a:xfrm>
            <a:off x="5818439" y="3075057"/>
            <a:ext cx="24419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iragino Sans GB W6" panose="020B0600000000000000" pitchFamily="34" charset="-122"/>
                <a:ea typeface="Hiragino Sans GB W6" panose="020B0600000000000000" pitchFamily="34" charset="-122"/>
                <a:cs typeface="+mn-cs"/>
              </a:rPr>
              <a:t>开展的</a:t>
            </a:r>
          </a:p>
        </p:txBody>
      </p:sp>
    </p:spTree>
    <p:extLst>
      <p:ext uri="{BB962C8B-B14F-4D97-AF65-F5344CB8AC3E}">
        <p14:creationId xmlns:p14="http://schemas.microsoft.com/office/powerpoint/2010/main" val="1402442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4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600"/>
                            </p:stCondLst>
                            <p:childTnLst>
                              <p:par>
                                <p:cTn id="11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6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"/>
                            </p:stCondLst>
                            <p:childTnLst>
                              <p:par>
                                <p:cTn id="17" presetID="1" presetClass="exit" presetSubtype="0" fill="hold" grpId="1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8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35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08451 0 " pathEditMode="relative" rAng="0" ptsTypes="AA">
                                      <p:cBhvr>
                                        <p:cTn id="23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23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50"/>
                            </p:stCondLst>
                            <p:childTnLst>
                              <p:par>
                                <p:cTn id="2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50"/>
                            </p:stCondLst>
                            <p:childTnLst>
                              <p:par>
                                <p:cTn id="28" presetID="1" presetClass="exit" presetSubtype="0" fill="hold" grpId="1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250"/>
                            </p:stCondLst>
                            <p:childTnLst>
                              <p:par>
                                <p:cTn id="31" presetID="1" presetClass="exit" presetSubtype="0" fill="hold" grpId="1" nodeType="after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400"/>
                            </p:stCondLst>
                            <p:childTnLst>
                              <p:par>
                                <p:cTn id="3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400"/>
                            </p:stCondLst>
                            <p:childTnLst>
                              <p:par>
                                <p:cTn id="37" presetID="1" presetClass="exit" presetSubtype="0" fill="hold" grpId="1" nodeType="after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550"/>
                            </p:stCondLst>
                            <p:childTnLst>
                              <p:par>
                                <p:cTn id="4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550"/>
                            </p:stCondLst>
                            <p:childTnLst>
                              <p:par>
                                <p:cTn id="43" presetID="1" presetClass="exit" presetSubtype="0" fill="hold" grpId="1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750"/>
                            </p:stCondLst>
                            <p:childTnLst>
                              <p:par>
                                <p:cTn id="4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750"/>
                            </p:stCondLst>
                            <p:childTnLst>
                              <p:par>
                                <p:cTn id="49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5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750"/>
                            </p:stCondLst>
                            <p:childTnLst>
                              <p:par>
                                <p:cTn id="57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5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5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750"/>
                            </p:stCondLst>
                            <p:childTnLst>
                              <p:par>
                                <p:cTn id="65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9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8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7" grpId="2"/>
      <p:bldP spid="8" grpId="0"/>
      <p:bldP spid="8" grpId="1"/>
      <p:bldP spid="9" grpId="0"/>
      <p:bldP spid="9" grpId="1"/>
      <p:bldP spid="10" grpId="0"/>
      <p:bldP spid="10" grpId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热词"/>
          <p:cNvSpPr/>
          <p:nvPr/>
        </p:nvSpPr>
        <p:spPr>
          <a:xfrm>
            <a:off x="2938726" y="1543869"/>
            <a:ext cx="6314549" cy="37702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39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热词</a:t>
            </a:r>
          </a:p>
        </p:txBody>
      </p:sp>
    </p:spTree>
    <p:extLst>
      <p:ext uri="{BB962C8B-B14F-4D97-AF65-F5344CB8AC3E}">
        <p14:creationId xmlns:p14="http://schemas.microsoft.com/office/powerpoint/2010/main" val="2440451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Click="0" advTm="0">
        <p14:flythrough hasBounce="1"/>
      </p:transition>
    </mc:Choice>
    <mc:Fallback xmlns="">
      <p:transition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热词"/>
          <p:cNvSpPr/>
          <p:nvPr/>
        </p:nvSpPr>
        <p:spPr>
          <a:xfrm>
            <a:off x="1592203" y="735955"/>
            <a:ext cx="9007595" cy="538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4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热词</a:t>
            </a:r>
          </a:p>
        </p:txBody>
      </p:sp>
    </p:spTree>
    <p:extLst>
      <p:ext uri="{BB962C8B-B14F-4D97-AF65-F5344CB8AC3E}">
        <p14:creationId xmlns:p14="http://schemas.microsoft.com/office/powerpoint/2010/main" val="188282242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med" advClick="0" advTm="0">
        <p15:prstTrans prst="fracture"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岁"/>
          <p:cNvSpPr/>
          <p:nvPr/>
        </p:nvSpPr>
        <p:spPr>
          <a:xfrm>
            <a:off x="1423110" y="2206020"/>
            <a:ext cx="1954382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岁</a:t>
            </a:r>
          </a:p>
        </p:txBody>
      </p:sp>
      <p:sp>
        <p:nvSpPr>
          <p:cNvPr id="3" name="末"/>
          <p:cNvSpPr/>
          <p:nvPr/>
        </p:nvSpPr>
        <p:spPr>
          <a:xfrm>
            <a:off x="8814510" y="2206020"/>
            <a:ext cx="1954382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3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末</a:t>
            </a:r>
            <a:endParaRPr kumimoji="0" lang="zh-CN" altLang="en-US" sz="13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年"/>
          <p:cNvSpPr/>
          <p:nvPr/>
        </p:nvSpPr>
        <p:spPr>
          <a:xfrm>
            <a:off x="3377492" y="2206020"/>
            <a:ext cx="1954382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3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endParaRPr kumimoji="0" lang="zh-CN" altLang="en-US" sz="13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初"/>
          <p:cNvSpPr/>
          <p:nvPr/>
        </p:nvSpPr>
        <p:spPr>
          <a:xfrm>
            <a:off x="6860128" y="2206020"/>
            <a:ext cx="1954382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3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初</a:t>
            </a:r>
            <a:endParaRPr kumimoji="0" lang="zh-CN" altLang="en-US" sz="13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-1550046" y="7408910"/>
            <a:ext cx="20254924" cy="132343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8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延迟工具</a:t>
            </a:r>
          </a:p>
        </p:txBody>
      </p:sp>
    </p:spTree>
    <p:extLst>
      <p:ext uri="{BB962C8B-B14F-4D97-AF65-F5344CB8AC3E}">
        <p14:creationId xmlns:p14="http://schemas.microsoft.com/office/powerpoint/2010/main" val="35370198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1"/>
                            </p:stCondLst>
                            <p:childTnLst>
                              <p:par>
                                <p:cTn id="10" presetID="1" presetClass="entr" presetSubtype="0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xit" presetSubtype="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01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1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51"/>
                            </p:stCondLst>
                            <p:childTnLst>
                              <p:par>
                                <p:cTn id="25" presetID="1" presetClass="exit" presetSubtype="0" fill="hold" grpId="1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  <p:bldP spid="5" grpId="0"/>
      <p:bldP spid="5" grpId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集团"/>
          <p:cNvSpPr txBox="1"/>
          <p:nvPr/>
        </p:nvSpPr>
        <p:spPr>
          <a:xfrm>
            <a:off x="3246689" y="3075057"/>
            <a:ext cx="24419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zh-CN" altLang="en-US" sz="4000" dirty="0">
                <a:solidFill>
                  <a:prstClr val="white"/>
                </a:solidFill>
                <a:latin typeface="Hiragino Sans GB W6" panose="020B0600000000000000" pitchFamily="34" charset="-122"/>
                <a:ea typeface="Hiragino Sans GB W6" panose="020B0600000000000000" pitchFamily="34" charset="-122"/>
              </a:rPr>
              <a:t>集团</a:t>
            </a:r>
          </a:p>
        </p:txBody>
      </p:sp>
      <p:sp>
        <p:nvSpPr>
          <p:cNvPr id="4" name="品宣部"/>
          <p:cNvSpPr txBox="1"/>
          <p:nvPr/>
        </p:nvSpPr>
        <p:spPr>
          <a:xfrm>
            <a:off x="1570289" y="3075057"/>
            <a:ext cx="24419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4000" dirty="0">
                <a:solidFill>
                  <a:prstClr val="white"/>
                </a:solidFill>
                <a:latin typeface="Hiragino Sans GB W6" panose="020B0600000000000000" pitchFamily="34" charset="-122"/>
                <a:ea typeface="Hiragino Sans GB W6" panose="020B0600000000000000" pitchFamily="34" charset="-122"/>
              </a:rPr>
              <a:t>品宣</a:t>
            </a:r>
            <a:r>
              <a: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iragino Sans GB W6" panose="020B0600000000000000" pitchFamily="34" charset="-122"/>
                <a:ea typeface="Hiragino Sans GB W6" panose="020B0600000000000000" pitchFamily="34" charset="-122"/>
                <a:cs typeface="+mn-cs"/>
              </a:rPr>
              <a:t>部</a:t>
            </a:r>
          </a:p>
        </p:txBody>
      </p:sp>
      <p:sp>
        <p:nvSpPr>
          <p:cNvPr id="5" name="整理了"/>
          <p:cNvSpPr txBox="1"/>
          <p:nvPr/>
        </p:nvSpPr>
        <p:spPr>
          <a:xfrm>
            <a:off x="4054524" y="3075057"/>
            <a:ext cx="24419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iragino Sans GB W6" panose="020B0600000000000000" pitchFamily="34" charset="-122"/>
                <a:ea typeface="Hiragino Sans GB W6" panose="020B0600000000000000" pitchFamily="34" charset="-122"/>
                <a:cs typeface="+mn-cs"/>
              </a:rPr>
              <a:t>整理</a:t>
            </a:r>
            <a:r>
              <a:rPr lang="zh-CN" altLang="en-US" sz="4000" dirty="0">
                <a:solidFill>
                  <a:prstClr val="white"/>
                </a:solidFill>
                <a:latin typeface="Hiragino Sans GB W6" panose="020B0600000000000000" pitchFamily="34" charset="-122"/>
                <a:ea typeface="Hiragino Sans GB W6" panose="020B0600000000000000" pitchFamily="34" charset="-122"/>
              </a:rPr>
              <a:t>了</a:t>
            </a:r>
            <a:endParaRPr kumimoji="0" lang="zh-CN" altLang="en-US" sz="4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iragino Sans GB W6" panose="020B0600000000000000" pitchFamily="34" charset="-122"/>
              <a:ea typeface="Hiragino Sans GB W6" panose="020B0600000000000000" pitchFamily="34" charset="-122"/>
              <a:cs typeface="+mn-cs"/>
            </a:endParaRPr>
          </a:p>
        </p:txBody>
      </p:sp>
      <p:sp>
        <p:nvSpPr>
          <p:cNvPr id="6" name="大热词"/>
          <p:cNvSpPr txBox="1"/>
          <p:nvPr/>
        </p:nvSpPr>
        <p:spPr>
          <a:xfrm>
            <a:off x="8185582" y="4495621"/>
            <a:ext cx="400641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zh-CN" altLang="en-US" sz="7200" dirty="0">
                <a:solidFill>
                  <a:prstClr val="white"/>
                </a:solidFill>
                <a:latin typeface="Hiragino Sans GB W6" panose="020B0600000000000000" pitchFamily="34" charset="-122"/>
                <a:ea typeface="Hiragino Sans GB W6" panose="020B0600000000000000" pitchFamily="34" charset="-122"/>
              </a:rPr>
              <a:t>大热词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7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iragino Sans GB W6" panose="020B0600000000000000" pitchFamily="34" charset="-122"/>
              <a:ea typeface="Hiragino Sans GB W6" panose="020B0600000000000000" pitchFamily="34" charset="-122"/>
              <a:cs typeface="+mn-cs"/>
            </a:endParaRPr>
          </a:p>
        </p:txBody>
      </p:sp>
      <p:sp>
        <p:nvSpPr>
          <p:cNvPr id="8" name="9"/>
          <p:cNvSpPr txBox="1"/>
          <p:nvPr/>
        </p:nvSpPr>
        <p:spPr>
          <a:xfrm>
            <a:off x="2181112" y="-4735824"/>
            <a:ext cx="6480720" cy="1591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2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9</a:t>
            </a:r>
            <a:endParaRPr kumimoji="0" lang="zh-CN" altLang="en-US" sz="102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0" name="热（退出用）"/>
          <p:cNvSpPr/>
          <p:nvPr/>
        </p:nvSpPr>
        <p:spPr>
          <a:xfrm>
            <a:off x="8757082" y="4495621"/>
            <a:ext cx="2862449" cy="120032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7200" dirty="0">
                <a:solidFill>
                  <a:prstClr val="white"/>
                </a:solidFill>
                <a:latin typeface="Hiragino Sans GB W6" panose="020B0600000000000000" pitchFamily="34" charset="-122"/>
                <a:ea typeface="Hiragino Sans GB W6" panose="020B0600000000000000" pitchFamily="34" charset="-122"/>
              </a:rPr>
              <a:t>热</a:t>
            </a:r>
          </a:p>
        </p:txBody>
      </p:sp>
      <p:sp>
        <p:nvSpPr>
          <p:cNvPr id="11" name="词（退出用）"/>
          <p:cNvSpPr/>
          <p:nvPr/>
        </p:nvSpPr>
        <p:spPr>
          <a:xfrm>
            <a:off x="9676639" y="4495920"/>
            <a:ext cx="2862449" cy="120032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7200" dirty="0">
                <a:solidFill>
                  <a:prstClr val="white"/>
                </a:solidFill>
                <a:latin typeface="Hiragino Sans GB W6" panose="020B0600000000000000" pitchFamily="34" charset="-122"/>
                <a:ea typeface="Hiragino Sans GB W6" panose="020B0600000000000000" pitchFamily="34" charset="-122"/>
              </a:rPr>
              <a:t>词</a:t>
            </a:r>
          </a:p>
        </p:txBody>
      </p:sp>
      <p:sp>
        <p:nvSpPr>
          <p:cNvPr id="9" name="矩形 8"/>
          <p:cNvSpPr/>
          <p:nvPr/>
        </p:nvSpPr>
        <p:spPr>
          <a:xfrm>
            <a:off x="-1550046" y="7408910"/>
            <a:ext cx="20254924" cy="132343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8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延迟工具</a:t>
            </a:r>
          </a:p>
        </p:txBody>
      </p:sp>
    </p:spTree>
    <p:extLst>
      <p:ext uri="{BB962C8B-B14F-4D97-AF65-F5344CB8AC3E}">
        <p14:creationId xmlns:p14="http://schemas.microsoft.com/office/powerpoint/2010/main" val="20653489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1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"/>
                            </p:stCondLst>
                            <p:childTnLst>
                              <p:par>
                                <p:cTn id="14" presetID="1" presetClass="exit" presetSubtype="0" fill="hold" grpId="1" nodeType="afterEffect">
                                  <p:stCondLst>
                                    <p:cond delay="22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7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70"/>
                            </p:stCondLst>
                            <p:childTnLst>
                              <p:par>
                                <p:cTn id="20" presetID="1" presetClass="exit" presetSubtype="0" fill="hold" grpId="1" nodeType="afterEffect">
                                  <p:stCondLst>
                                    <p:cond delay="22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2" presetClass="entr" presetSubtype="2" fill="hold" grpId="0" nodeType="withEffect">
                                  <p:stCondLst>
                                    <p:cond delay="22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2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2" nodeType="withEffect">
                                  <p:stCondLst>
                                    <p:cond delay="14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6" presetClass="emph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33" dur="250" fill="hold"/>
                                        <p:tgtEl>
                                          <p:spTgt spid="10"/>
                                        </p:tgtEl>
                                      </p:cBhvr>
                                      <p:by x="500000" y="500000"/>
                                    </p:animScale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6" presetClass="emph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38" dur="250" fill="hold"/>
                                        <p:tgtEl>
                                          <p:spTgt spid="11"/>
                                        </p:tgtEl>
                                      </p:cBhvr>
                                      <p:by x="500000" y="500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xit" presetSubtype="0" fill="hold" grpId="1" nodeType="withEffect">
                                  <p:stCondLst>
                                    <p:cond delay="1500"/>
                                  </p:stCondLst>
                                  <p:iterate type="lt">
                                    <p:tmAbs val="5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xit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8" grpId="0"/>
      <p:bldP spid="8" grpId="1"/>
      <p:bldP spid="10" grpId="0"/>
      <p:bldP spid="10" grpId="1"/>
      <p:bldP spid="10" grpId="2"/>
      <p:bldP spid="11" grpId="0"/>
      <p:bldP spid="11" grpId="1"/>
      <p:bldP spid="11" grpId="2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833420" y="2330028"/>
            <a:ext cx="2780634" cy="1870217"/>
            <a:chOff x="1978562" y="2330028"/>
            <a:chExt cx="2780634" cy="1870217"/>
          </a:xfrm>
        </p:grpSpPr>
        <p:sp>
          <p:nvSpPr>
            <p:cNvPr id="3" name="矩形 2"/>
            <p:cNvSpPr/>
            <p:nvPr/>
          </p:nvSpPr>
          <p:spPr>
            <a:xfrm>
              <a:off x="1978562" y="2338197"/>
              <a:ext cx="1659429" cy="186204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500" b="0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prstClr val="white">
                          <a:lumMod val="65000"/>
                        </a:prstClr>
                      </a:gs>
                      <a:gs pos="73000">
                        <a:prstClr val="white">
                          <a:lumMod val="95000"/>
                        </a:prstClr>
                      </a:gs>
                      <a:gs pos="22491">
                        <a:prstClr val="white">
                          <a:lumMod val="95000"/>
                        </a:prstClr>
                      </a:gs>
                      <a:gs pos="51000">
                        <a:prstClr val="white"/>
                      </a:gs>
                      <a:gs pos="100000">
                        <a:prstClr val="white">
                          <a:lumMod val="75000"/>
                        </a:prstClr>
                      </a:gs>
                    </a:gsLst>
                    <a:lin ang="0" scaled="1"/>
                    <a:tileRect/>
                  </a:gra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汉仪尚巍手书W" panose="00020600040101010101" pitchFamily="18" charset="-122"/>
                  <a:ea typeface="汉仪尚巍手书W" panose="00020600040101010101" pitchFamily="18" charset="-122"/>
                  <a:cs typeface="Myriad Arabic" panose="01010101010101010101" pitchFamily="50" charset="-78"/>
                </a:rPr>
                <a:t>金</a:t>
              </a:r>
              <a:endParaRPr kumimoji="0" lang="en-US" altLang="zh-CN" sz="115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12700" dist="25400" algn="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汉仪尚巍手书W" panose="00020600040101010101" pitchFamily="18" charset="-122"/>
                <a:ea typeface="汉仪尚巍手书W" panose="00020600040101010101" pitchFamily="18" charset="-122"/>
                <a:cs typeface="+mn-cs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3099767" y="2330028"/>
              <a:ext cx="1659429" cy="186204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500" b="0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prstClr val="white">
                          <a:lumMod val="65000"/>
                        </a:prstClr>
                      </a:gs>
                      <a:gs pos="73000">
                        <a:prstClr val="white">
                          <a:lumMod val="95000"/>
                        </a:prstClr>
                      </a:gs>
                      <a:gs pos="22491">
                        <a:prstClr val="white">
                          <a:lumMod val="95000"/>
                        </a:prstClr>
                      </a:gs>
                      <a:gs pos="51000">
                        <a:prstClr val="white"/>
                      </a:gs>
                      <a:gs pos="100000">
                        <a:prstClr val="white">
                          <a:lumMod val="75000"/>
                        </a:prstClr>
                      </a:gs>
                    </a:gsLst>
                    <a:lin ang="0" scaled="1"/>
                    <a:tileRect/>
                  </a:gra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汉仪尚巍手书W" panose="00020600040101010101" pitchFamily="18" charset="-122"/>
                  <a:ea typeface="汉仪尚巍手书W" panose="00020600040101010101" pitchFamily="18" charset="-122"/>
                  <a:cs typeface="Myriad Arabic" panose="01010101010101010101" pitchFamily="50" charset="-78"/>
                </a:rPr>
                <a:t>控</a:t>
              </a:r>
              <a:endParaRPr kumimoji="0" lang="en-US" altLang="zh-CN" sz="115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12700" dist="25400" algn="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汉仪尚巍手书W" panose="00020600040101010101" pitchFamily="18" charset="-122"/>
                <a:ea typeface="汉仪尚巍手书W" panose="00020600040101010101" pitchFamily="18" charset="-122"/>
                <a:cs typeface="+mn-cs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6112996" y="2395347"/>
            <a:ext cx="2214828" cy="1707341"/>
            <a:chOff x="6258138" y="2395347"/>
            <a:chExt cx="2214828" cy="1707341"/>
          </a:xfrm>
        </p:grpSpPr>
        <p:sp>
          <p:nvSpPr>
            <p:cNvPr id="7" name="矩形 6"/>
            <p:cNvSpPr/>
            <p:nvPr/>
          </p:nvSpPr>
          <p:spPr>
            <a:xfrm>
              <a:off x="6258138" y="2533028"/>
              <a:ext cx="1415772" cy="156966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600" b="0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prstClr val="white">
                          <a:lumMod val="65000"/>
                        </a:prstClr>
                      </a:gs>
                      <a:gs pos="73000">
                        <a:prstClr val="white">
                          <a:lumMod val="95000"/>
                        </a:prstClr>
                      </a:gs>
                      <a:gs pos="22491">
                        <a:prstClr val="white">
                          <a:lumMod val="95000"/>
                        </a:prstClr>
                      </a:gs>
                      <a:gs pos="51000">
                        <a:prstClr val="white"/>
                      </a:gs>
                      <a:gs pos="100000">
                        <a:prstClr val="white">
                          <a:lumMod val="75000"/>
                        </a:prstClr>
                      </a:gs>
                    </a:gsLst>
                    <a:lin ang="0" scaled="1"/>
                    <a:tileRect/>
                  </a:gra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汉仪尚巍手书W" panose="00020600040101010101" pitchFamily="18" charset="-122"/>
                  <a:ea typeface="汉仪尚巍手书W" panose="00020600040101010101" pitchFamily="18" charset="-122"/>
                  <a:cs typeface="Myriad Arabic" panose="01010101010101010101" pitchFamily="50" charset="-78"/>
                </a:rPr>
                <a:t>照</a:t>
              </a:r>
              <a:endParaRPr kumimoji="0" lang="en-US" altLang="zh-CN" sz="9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12700" dist="25400" algn="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汉仪尚巍手书W" panose="00020600040101010101" pitchFamily="18" charset="-122"/>
                <a:ea typeface="汉仪尚巍手书W" panose="00020600040101010101" pitchFamily="18" charset="-122"/>
                <a:cs typeface="+mn-cs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7159786" y="2395347"/>
              <a:ext cx="1313180" cy="144655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8800" b="0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prstClr val="white">
                          <a:lumMod val="65000"/>
                        </a:prstClr>
                      </a:gs>
                      <a:gs pos="73000">
                        <a:prstClr val="white">
                          <a:lumMod val="95000"/>
                        </a:prstClr>
                      </a:gs>
                      <a:gs pos="22491">
                        <a:prstClr val="white">
                          <a:lumMod val="95000"/>
                        </a:prstClr>
                      </a:gs>
                      <a:gs pos="51000">
                        <a:prstClr val="white"/>
                      </a:gs>
                      <a:gs pos="100000">
                        <a:prstClr val="white">
                          <a:lumMod val="75000"/>
                        </a:prstClr>
                      </a:gs>
                    </a:gsLst>
                    <a:lin ang="0" scaled="1"/>
                    <a:tileRect/>
                  </a:gra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汉仪尚巍手书W" panose="00020600040101010101" pitchFamily="18" charset="-122"/>
                  <a:ea typeface="汉仪尚巍手书W" panose="00020600040101010101" pitchFamily="18" charset="-122"/>
                  <a:cs typeface="Myriad Arabic" panose="01010101010101010101" pitchFamily="50" charset="-78"/>
                </a:rPr>
                <a:t>进</a:t>
              </a:r>
              <a:endParaRPr kumimoji="0" lang="en-US" altLang="zh-CN" sz="8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12700" dist="25400" algn="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汉仪尚巍手书W" panose="00020600040101010101" pitchFamily="18" charset="-122"/>
                <a:ea typeface="汉仪尚巍手书W" panose="00020600040101010101" pitchFamily="18" charset="-122"/>
                <a:cs typeface="+mn-cs"/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-1550046" y="7408910"/>
            <a:ext cx="20254924" cy="132343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8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延迟工具</a:t>
            </a:r>
          </a:p>
        </p:txBody>
      </p:sp>
      <p:grpSp>
        <p:nvGrpSpPr>
          <p:cNvPr id="13" name="组合 12"/>
          <p:cNvGrpSpPr/>
          <p:nvPr/>
        </p:nvGrpSpPr>
        <p:grpSpPr>
          <a:xfrm>
            <a:off x="4103352" y="2514341"/>
            <a:ext cx="2099989" cy="1569660"/>
            <a:chOff x="4248494" y="2514341"/>
            <a:chExt cx="2099989" cy="1569660"/>
          </a:xfrm>
        </p:grpSpPr>
        <p:sp>
          <p:nvSpPr>
            <p:cNvPr id="15" name="矩形 14"/>
            <p:cNvSpPr/>
            <p:nvPr/>
          </p:nvSpPr>
          <p:spPr>
            <a:xfrm>
              <a:off x="4248494" y="2606072"/>
              <a:ext cx="1210588" cy="132343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8000" b="0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prstClr val="white">
                          <a:lumMod val="65000"/>
                        </a:prstClr>
                      </a:gs>
                      <a:gs pos="73000">
                        <a:prstClr val="white">
                          <a:lumMod val="95000"/>
                        </a:prstClr>
                      </a:gs>
                      <a:gs pos="22491">
                        <a:prstClr val="white">
                          <a:lumMod val="95000"/>
                        </a:prstClr>
                      </a:gs>
                      <a:gs pos="51000">
                        <a:prstClr val="white"/>
                      </a:gs>
                      <a:gs pos="100000">
                        <a:prstClr val="white">
                          <a:lumMod val="75000"/>
                        </a:prstClr>
                      </a:gs>
                    </a:gsLst>
                    <a:lin ang="0" scaled="1"/>
                    <a:tileRect/>
                  </a:gra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汉仪尚巍手书W" panose="00020600040101010101" pitchFamily="18" charset="-122"/>
                  <a:ea typeface="汉仪尚巍手书W" panose="00020600040101010101" pitchFamily="18" charset="-122"/>
                  <a:cs typeface="Myriad Arabic" panose="01010101010101010101" pitchFamily="50" charset="-78"/>
                </a:rPr>
                <a:t>之</a:t>
              </a:r>
              <a:endParaRPr kumimoji="0" lang="en-US" altLang="zh-CN" sz="8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12700" dist="25400" algn="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汉仪尚巍手书W" panose="00020600040101010101" pitchFamily="18" charset="-122"/>
                <a:ea typeface="汉仪尚巍手书W" panose="00020600040101010101" pitchFamily="18" charset="-122"/>
                <a:cs typeface="+mn-cs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4932711" y="2514341"/>
              <a:ext cx="1415772" cy="156966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600" b="0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prstClr val="white">
                          <a:lumMod val="65000"/>
                        </a:prstClr>
                      </a:gs>
                      <a:gs pos="73000">
                        <a:prstClr val="white">
                          <a:lumMod val="95000"/>
                        </a:prstClr>
                      </a:gs>
                      <a:gs pos="22491">
                        <a:prstClr val="white">
                          <a:lumMod val="95000"/>
                        </a:prstClr>
                      </a:gs>
                      <a:gs pos="51000">
                        <a:prstClr val="white"/>
                      </a:gs>
                      <a:gs pos="100000">
                        <a:prstClr val="white">
                          <a:lumMod val="75000"/>
                        </a:prstClr>
                      </a:gs>
                    </a:gsLst>
                    <a:lin ang="0" scaled="1"/>
                    <a:tileRect/>
                  </a:gra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汉仪尚巍手书W" panose="00020600040101010101" pitchFamily="18" charset="-122"/>
                  <a:ea typeface="汉仪尚巍手书W" panose="00020600040101010101" pitchFamily="18" charset="-122"/>
                  <a:cs typeface="Myriad Arabic" panose="01010101010101010101" pitchFamily="50" charset="-78"/>
                </a:rPr>
                <a:t>梦</a:t>
              </a:r>
              <a:endParaRPr kumimoji="0" lang="en-US" altLang="zh-CN" sz="9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12700" dist="25400" algn="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汉仪尚巍手书W" panose="00020600040101010101" pitchFamily="18" charset="-122"/>
                <a:ea typeface="汉仪尚巍手书W" panose="00020600040101010101" pitchFamily="18" charset="-122"/>
                <a:cs typeface="+mn-cs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7953195" y="2183834"/>
            <a:ext cx="2596008" cy="1862048"/>
            <a:chOff x="8098337" y="2183834"/>
            <a:chExt cx="2596008" cy="1862048"/>
          </a:xfrm>
        </p:grpSpPr>
        <p:sp>
          <p:nvSpPr>
            <p:cNvPr id="17" name="矩形 16"/>
            <p:cNvSpPr/>
            <p:nvPr/>
          </p:nvSpPr>
          <p:spPr>
            <a:xfrm>
              <a:off x="8098337" y="2420325"/>
              <a:ext cx="1415772" cy="156966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600" b="0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prstClr val="white">
                          <a:lumMod val="65000"/>
                        </a:prstClr>
                      </a:gs>
                      <a:gs pos="73000">
                        <a:prstClr val="white">
                          <a:lumMod val="95000"/>
                        </a:prstClr>
                      </a:gs>
                      <a:gs pos="22491">
                        <a:prstClr val="white">
                          <a:lumMod val="95000"/>
                        </a:prstClr>
                      </a:gs>
                      <a:gs pos="51000">
                        <a:prstClr val="white"/>
                      </a:gs>
                      <a:gs pos="100000">
                        <a:prstClr val="white">
                          <a:lumMod val="75000"/>
                        </a:prstClr>
                      </a:gs>
                    </a:gsLst>
                    <a:lin ang="0" scaled="1"/>
                    <a:tileRect/>
                  </a:gra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汉仪尚巍手书W" panose="00020600040101010101" pitchFamily="18" charset="-122"/>
                  <a:ea typeface="汉仪尚巍手书W" panose="00020600040101010101" pitchFamily="18" charset="-122"/>
                  <a:cs typeface="Myriad Arabic" panose="01010101010101010101" pitchFamily="50" charset="-78"/>
                </a:rPr>
                <a:t>现</a:t>
              </a:r>
              <a:endParaRPr kumimoji="0" lang="en-US" altLang="zh-CN" sz="9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12700" dist="25400" algn="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汉仪尚巍手书W" panose="00020600040101010101" pitchFamily="18" charset="-122"/>
                <a:ea typeface="汉仪尚巍手书W" panose="00020600040101010101" pitchFamily="18" charset="-122"/>
                <a:cs typeface="+mn-cs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9034916" y="2183834"/>
              <a:ext cx="1659429" cy="186204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5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prstClr val="white">
                          <a:lumMod val="65000"/>
                        </a:prstClr>
                      </a:gs>
                      <a:gs pos="73000">
                        <a:prstClr val="white">
                          <a:lumMod val="95000"/>
                        </a:prstClr>
                      </a:gs>
                      <a:gs pos="22491">
                        <a:prstClr val="white">
                          <a:lumMod val="95000"/>
                        </a:prstClr>
                      </a:gs>
                      <a:gs pos="51000">
                        <a:prstClr val="white"/>
                      </a:gs>
                      <a:gs pos="100000">
                        <a:prstClr val="white">
                          <a:lumMod val="75000"/>
                        </a:prstClr>
                      </a:gs>
                    </a:gsLst>
                    <a:lin ang="0" scaled="1"/>
                  </a:gradFill>
                  <a:effectLst>
                    <a:outerShdw blurRad="12700" dist="25400" algn="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汉仪尚巍手书W" panose="00020600040101010101" pitchFamily="18" charset="-122"/>
                  <a:ea typeface="汉仪尚巍手书W" panose="00020600040101010101" pitchFamily="18" charset="-122"/>
                  <a:cs typeface="+mn-cs"/>
                </a:rPr>
                <a:t>实</a:t>
              </a:r>
              <a:endParaRPr kumimoji="0" lang="en-US" altLang="zh-CN" sz="115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white">
                        <a:lumMod val="65000"/>
                      </a:prstClr>
                    </a:gs>
                    <a:gs pos="73000">
                      <a:prstClr val="white">
                        <a:lumMod val="95000"/>
                      </a:prstClr>
                    </a:gs>
                    <a:gs pos="22491">
                      <a:prstClr val="white">
                        <a:lumMod val="95000"/>
                      </a:prstClr>
                    </a:gs>
                    <a:gs pos="51000">
                      <a:prstClr val="white"/>
                    </a:gs>
                    <a:gs pos="100000">
                      <a:prstClr val="white">
                        <a:lumMod val="75000"/>
                      </a:prstClr>
                    </a:gs>
                  </a:gsLst>
                  <a:lin ang="0" scaled="1"/>
                </a:gradFill>
                <a:effectLst>
                  <a:outerShdw blurRad="12700" dist="25400" algn="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汉仪尚巍手书W" panose="00020600040101010101" pitchFamily="18" charset="-122"/>
                <a:ea typeface="汉仪尚巍手书W" panose="00020600040101010101" pitchFamily="18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4476873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 advClick="0" advTm="0">
        <p15:prstTrans prst="drap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19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9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19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8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19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7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19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6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tx1">
                  <a:alpha val="0"/>
                </a:schemeClr>
              </a:gs>
              <a:gs pos="82000">
                <a:schemeClr val="tx1">
                  <a:lumMod val="95000"/>
                  <a:lumOff val="5000"/>
                  <a:alpha val="67000"/>
                </a:schemeClr>
              </a:gs>
            </a:gsLst>
            <a:lin ang="10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978562" y="2330028"/>
            <a:ext cx="2780634" cy="1870217"/>
            <a:chOff x="1978562" y="2330028"/>
            <a:chExt cx="2780634" cy="1870217"/>
          </a:xfrm>
        </p:grpSpPr>
        <p:sp>
          <p:nvSpPr>
            <p:cNvPr id="3" name="矩形 2"/>
            <p:cNvSpPr/>
            <p:nvPr/>
          </p:nvSpPr>
          <p:spPr>
            <a:xfrm>
              <a:off x="1978562" y="2338197"/>
              <a:ext cx="1659429" cy="186204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500" b="0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prstClr val="white">
                          <a:lumMod val="65000"/>
                        </a:prstClr>
                      </a:gs>
                      <a:gs pos="73000">
                        <a:prstClr val="white">
                          <a:lumMod val="95000"/>
                        </a:prstClr>
                      </a:gs>
                      <a:gs pos="22491">
                        <a:prstClr val="white">
                          <a:lumMod val="95000"/>
                        </a:prstClr>
                      </a:gs>
                      <a:gs pos="51000">
                        <a:prstClr val="white"/>
                      </a:gs>
                      <a:gs pos="100000">
                        <a:prstClr val="white">
                          <a:lumMod val="75000"/>
                        </a:prstClr>
                      </a:gs>
                    </a:gsLst>
                    <a:lin ang="0" scaled="1"/>
                    <a:tileRect/>
                  </a:gra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汉仪尚巍手书W" panose="00020600040101010101" pitchFamily="18" charset="-122"/>
                  <a:ea typeface="汉仪尚巍手书W" panose="00020600040101010101" pitchFamily="18" charset="-122"/>
                  <a:cs typeface="Myriad Arabic" panose="01010101010101010101" pitchFamily="50" charset="-78"/>
                </a:rPr>
                <a:t>谋</a:t>
              </a:r>
              <a:endParaRPr kumimoji="0" lang="en-US" altLang="zh-CN" sz="115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12700" dist="25400" algn="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汉仪尚巍手书W" panose="00020600040101010101" pitchFamily="18" charset="-122"/>
                <a:ea typeface="汉仪尚巍手书W" panose="00020600040101010101" pitchFamily="18" charset="-122"/>
                <a:cs typeface="+mn-cs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3099767" y="2330028"/>
              <a:ext cx="1659429" cy="186204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500" b="0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prstClr val="white">
                          <a:lumMod val="65000"/>
                        </a:prstClr>
                      </a:gs>
                      <a:gs pos="73000">
                        <a:prstClr val="white">
                          <a:lumMod val="95000"/>
                        </a:prstClr>
                      </a:gs>
                      <a:gs pos="22491">
                        <a:prstClr val="white">
                          <a:lumMod val="95000"/>
                        </a:prstClr>
                      </a:gs>
                      <a:gs pos="51000">
                        <a:prstClr val="white"/>
                      </a:gs>
                      <a:gs pos="100000">
                        <a:prstClr val="white">
                          <a:lumMod val="75000"/>
                        </a:prstClr>
                      </a:gs>
                    </a:gsLst>
                    <a:lin ang="0" scaled="1"/>
                    <a:tileRect/>
                  </a:gra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汉仪尚巍手书W" panose="00020600040101010101" pitchFamily="18" charset="-122"/>
                  <a:ea typeface="汉仪尚巍手书W" panose="00020600040101010101" pitchFamily="18" charset="-122"/>
                  <a:cs typeface="Myriad Arabic" panose="01010101010101010101" pitchFamily="50" charset="-78"/>
                </a:rPr>
                <a:t>篇</a:t>
              </a:r>
              <a:endParaRPr kumimoji="0" lang="en-US" altLang="zh-CN" sz="115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12700" dist="25400" algn="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汉仪尚巍手书W" panose="00020600040101010101" pitchFamily="18" charset="-122"/>
                <a:ea typeface="汉仪尚巍手书W" panose="00020600040101010101" pitchFamily="18" charset="-122"/>
                <a:cs typeface="+mn-cs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6258138" y="2518119"/>
            <a:ext cx="2333537" cy="1584569"/>
            <a:chOff x="6258138" y="2518119"/>
            <a:chExt cx="2333537" cy="1584569"/>
          </a:xfrm>
        </p:grpSpPr>
        <p:sp>
          <p:nvSpPr>
            <p:cNvPr id="7" name="矩形 6"/>
            <p:cNvSpPr/>
            <p:nvPr/>
          </p:nvSpPr>
          <p:spPr>
            <a:xfrm>
              <a:off x="6258138" y="2533028"/>
              <a:ext cx="1415772" cy="156966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600" b="0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prstClr val="white">
                          <a:lumMod val="65000"/>
                        </a:prstClr>
                      </a:gs>
                      <a:gs pos="73000">
                        <a:prstClr val="white">
                          <a:lumMod val="95000"/>
                        </a:prstClr>
                      </a:gs>
                      <a:gs pos="22491">
                        <a:prstClr val="white">
                          <a:lumMod val="95000"/>
                        </a:prstClr>
                      </a:gs>
                      <a:gs pos="51000">
                        <a:prstClr val="white"/>
                      </a:gs>
                      <a:gs pos="100000">
                        <a:prstClr val="white">
                          <a:lumMod val="75000"/>
                        </a:prstClr>
                      </a:gs>
                    </a:gsLst>
                    <a:lin ang="0" scaled="1"/>
                    <a:tileRect/>
                  </a:gra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汉仪尚巍手书W" panose="00020600040101010101" pitchFamily="18" charset="-122"/>
                  <a:ea typeface="汉仪尚巍手书W" panose="00020600040101010101" pitchFamily="18" charset="-122"/>
                  <a:cs typeface="Myriad Arabic" panose="01010101010101010101" pitchFamily="50" charset="-78"/>
                </a:rPr>
                <a:t>战</a:t>
              </a:r>
              <a:endParaRPr kumimoji="0" lang="en-US" altLang="zh-CN" sz="9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12700" dist="25400" algn="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汉仪尚巍手书W" panose="00020600040101010101" pitchFamily="18" charset="-122"/>
                <a:ea typeface="汉仪尚巍手书W" panose="00020600040101010101" pitchFamily="18" charset="-122"/>
                <a:cs typeface="+mn-cs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7278495" y="2518119"/>
              <a:ext cx="1313180" cy="144655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8800" b="0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prstClr val="white">
                          <a:lumMod val="65000"/>
                        </a:prstClr>
                      </a:gs>
                      <a:gs pos="73000">
                        <a:prstClr val="white">
                          <a:lumMod val="95000"/>
                        </a:prstClr>
                      </a:gs>
                      <a:gs pos="22491">
                        <a:prstClr val="white">
                          <a:lumMod val="95000"/>
                        </a:prstClr>
                      </a:gs>
                      <a:gs pos="51000">
                        <a:prstClr val="white"/>
                      </a:gs>
                      <a:gs pos="100000">
                        <a:prstClr val="white">
                          <a:lumMod val="75000"/>
                        </a:prstClr>
                      </a:gs>
                    </a:gsLst>
                    <a:lin ang="0" scaled="1"/>
                    <a:tileRect/>
                  </a:gra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汉仪尚巍手书W" panose="00020600040101010101" pitchFamily="18" charset="-122"/>
                  <a:ea typeface="汉仪尚巍手书W" panose="00020600040101010101" pitchFamily="18" charset="-122"/>
                  <a:cs typeface="Myriad Arabic" panose="01010101010101010101" pitchFamily="50" charset="-78"/>
                </a:rPr>
                <a:t>略</a:t>
              </a:r>
              <a:endParaRPr kumimoji="0" lang="en-US" altLang="zh-CN" sz="8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12700" dist="25400" algn="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汉仪尚巍手书W" panose="00020600040101010101" pitchFamily="18" charset="-122"/>
                <a:ea typeface="汉仪尚巍手书W" panose="00020600040101010101" pitchFamily="18" charset="-122"/>
                <a:cs typeface="+mn-cs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4248494" y="2453138"/>
            <a:ext cx="2099989" cy="1600913"/>
            <a:chOff x="4248494" y="2453138"/>
            <a:chExt cx="2099989" cy="1600913"/>
          </a:xfrm>
        </p:grpSpPr>
        <p:sp>
          <p:nvSpPr>
            <p:cNvPr id="17" name="矩形 16"/>
            <p:cNvSpPr/>
            <p:nvPr/>
          </p:nvSpPr>
          <p:spPr>
            <a:xfrm>
              <a:off x="4248494" y="2453138"/>
              <a:ext cx="1210588" cy="132343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8000" b="0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prstClr val="white">
                          <a:lumMod val="65000"/>
                        </a:prstClr>
                      </a:gs>
                      <a:gs pos="73000">
                        <a:prstClr val="white">
                          <a:lumMod val="95000"/>
                        </a:prstClr>
                      </a:gs>
                      <a:gs pos="22491">
                        <a:prstClr val="white">
                          <a:lumMod val="95000"/>
                        </a:prstClr>
                      </a:gs>
                      <a:gs pos="51000">
                        <a:prstClr val="white"/>
                      </a:gs>
                      <a:gs pos="100000">
                        <a:prstClr val="white">
                          <a:lumMod val="75000"/>
                        </a:prstClr>
                      </a:gs>
                    </a:gsLst>
                    <a:lin ang="0" scaled="1"/>
                    <a:tileRect/>
                  </a:gra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汉仪尚巍手书W" panose="00020600040101010101" pitchFamily="18" charset="-122"/>
                  <a:ea typeface="汉仪尚巍手书W" panose="00020600040101010101" pitchFamily="18" charset="-122"/>
                  <a:cs typeface="Myriad Arabic" panose="01010101010101010101" pitchFamily="50" charset="-78"/>
                </a:rPr>
                <a:t>布</a:t>
              </a:r>
              <a:endParaRPr kumimoji="0" lang="en-US" altLang="zh-CN" sz="8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12700" dist="25400" algn="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汉仪尚巍手书W" panose="00020600040101010101" pitchFamily="18" charset="-122"/>
                <a:ea typeface="汉仪尚巍手书W" panose="00020600040101010101" pitchFamily="18" charset="-122"/>
                <a:cs typeface="+mn-cs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4932711" y="2484391"/>
              <a:ext cx="1415772" cy="156966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600" b="0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prstClr val="white">
                          <a:lumMod val="65000"/>
                        </a:prstClr>
                      </a:gs>
                      <a:gs pos="73000">
                        <a:prstClr val="white">
                          <a:lumMod val="95000"/>
                        </a:prstClr>
                      </a:gs>
                      <a:gs pos="22491">
                        <a:prstClr val="white">
                          <a:lumMod val="95000"/>
                        </a:prstClr>
                      </a:gs>
                      <a:gs pos="51000">
                        <a:prstClr val="white"/>
                      </a:gs>
                      <a:gs pos="100000">
                        <a:prstClr val="white">
                          <a:lumMod val="75000"/>
                        </a:prstClr>
                      </a:gs>
                    </a:gsLst>
                    <a:lin ang="0" scaled="1"/>
                    <a:tileRect/>
                  </a:gra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汉仪尚巍手书W" panose="00020600040101010101" pitchFamily="18" charset="-122"/>
                  <a:ea typeface="汉仪尚巍手书W" panose="00020600040101010101" pitchFamily="18" charset="-122"/>
                  <a:cs typeface="Myriad Arabic" panose="01010101010101010101" pitchFamily="50" charset="-78"/>
                </a:rPr>
                <a:t>局</a:t>
              </a:r>
              <a:endParaRPr kumimoji="0" lang="en-US" altLang="zh-CN" sz="9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12700" dist="25400" algn="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汉仪尚巍手书W" panose="00020600040101010101" pitchFamily="18" charset="-122"/>
                <a:ea typeface="汉仪尚巍手书W" panose="00020600040101010101" pitchFamily="18" charset="-122"/>
                <a:cs typeface="+mn-cs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8028754" y="2212845"/>
            <a:ext cx="2271742" cy="1841206"/>
            <a:chOff x="8028754" y="2212845"/>
            <a:chExt cx="2271742" cy="1841206"/>
          </a:xfrm>
        </p:grpSpPr>
        <p:sp>
          <p:nvSpPr>
            <p:cNvPr id="20" name="矩形 19"/>
            <p:cNvSpPr/>
            <p:nvPr/>
          </p:nvSpPr>
          <p:spPr>
            <a:xfrm>
              <a:off x="8028754" y="2212845"/>
              <a:ext cx="1415772" cy="156966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600" b="0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prstClr val="white">
                          <a:lumMod val="65000"/>
                        </a:prstClr>
                      </a:gs>
                      <a:gs pos="73000">
                        <a:prstClr val="white">
                          <a:lumMod val="95000"/>
                        </a:prstClr>
                      </a:gs>
                      <a:gs pos="22491">
                        <a:prstClr val="white">
                          <a:lumMod val="95000"/>
                        </a:prstClr>
                      </a:gs>
                      <a:gs pos="51000">
                        <a:prstClr val="white"/>
                      </a:gs>
                      <a:gs pos="100000">
                        <a:prstClr val="white">
                          <a:lumMod val="75000"/>
                        </a:prstClr>
                      </a:gs>
                    </a:gsLst>
                    <a:lin ang="0" scaled="1"/>
                    <a:tileRect/>
                  </a:gra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汉仪尚巍手书W" panose="00020600040101010101" pitchFamily="18" charset="-122"/>
                  <a:ea typeface="汉仪尚巍手书W" panose="00020600040101010101" pitchFamily="18" charset="-122"/>
                  <a:cs typeface="Myriad Arabic" panose="01010101010101010101" pitchFamily="50" charset="-78"/>
                </a:rPr>
                <a:t>升</a:t>
              </a:r>
              <a:endParaRPr kumimoji="0" lang="en-US" altLang="zh-CN" sz="9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12700" dist="25400" algn="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汉仪尚巍手书W" panose="00020600040101010101" pitchFamily="18" charset="-122"/>
                <a:ea typeface="汉仪尚巍手书W" panose="00020600040101010101" pitchFamily="18" charset="-122"/>
                <a:cs typeface="+mn-cs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8884724" y="2484391"/>
              <a:ext cx="1415772" cy="156966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6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prstClr val="white">
                          <a:lumMod val="65000"/>
                        </a:prstClr>
                      </a:gs>
                      <a:gs pos="73000">
                        <a:prstClr val="white">
                          <a:lumMod val="95000"/>
                        </a:prstClr>
                      </a:gs>
                      <a:gs pos="22491">
                        <a:prstClr val="white">
                          <a:lumMod val="95000"/>
                        </a:prstClr>
                      </a:gs>
                      <a:gs pos="51000">
                        <a:prstClr val="white"/>
                      </a:gs>
                      <a:gs pos="100000">
                        <a:prstClr val="white">
                          <a:lumMod val="75000"/>
                        </a:prstClr>
                      </a:gs>
                    </a:gsLst>
                    <a:lin ang="0" scaled="1"/>
                  </a:gradFill>
                  <a:effectLst>
                    <a:outerShdw blurRad="12700" dist="25400" algn="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汉仪尚巍手书W" panose="00020600040101010101" pitchFamily="18" charset="-122"/>
                  <a:ea typeface="汉仪尚巍手书W" panose="00020600040101010101" pitchFamily="18" charset="-122"/>
                  <a:cs typeface="+mn-cs"/>
                </a:rPr>
                <a:t>级</a:t>
              </a:r>
              <a:endParaRPr kumimoji="0" lang="en-US" altLang="zh-CN" sz="9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white">
                        <a:lumMod val="65000"/>
                      </a:prstClr>
                    </a:gs>
                    <a:gs pos="73000">
                      <a:prstClr val="white">
                        <a:lumMod val="95000"/>
                      </a:prstClr>
                    </a:gs>
                    <a:gs pos="22491">
                      <a:prstClr val="white">
                        <a:lumMod val="95000"/>
                      </a:prstClr>
                    </a:gs>
                    <a:gs pos="51000">
                      <a:prstClr val="white"/>
                    </a:gs>
                    <a:gs pos="100000">
                      <a:prstClr val="white">
                        <a:lumMod val="75000"/>
                      </a:prstClr>
                    </a:gs>
                  </a:gsLst>
                  <a:lin ang="0" scaled="1"/>
                </a:gradFill>
                <a:effectLst>
                  <a:outerShdw blurRad="12700" dist="25400" algn="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汉仪尚巍手书W" panose="00020600040101010101" pitchFamily="18" charset="-122"/>
                <a:ea typeface="汉仪尚巍手书W" panose="00020600040101010101" pitchFamily="18" charset="-122"/>
                <a:cs typeface="+mn-cs"/>
              </a:endParaRPr>
            </a:p>
          </p:txBody>
        </p:sp>
      </p:grpSp>
      <p:sp>
        <p:nvSpPr>
          <p:cNvPr id="23" name="矩形 22"/>
          <p:cNvSpPr/>
          <p:nvPr/>
        </p:nvSpPr>
        <p:spPr>
          <a:xfrm>
            <a:off x="-1550046" y="7408910"/>
            <a:ext cx="20254924" cy="132343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8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延迟工具</a:t>
            </a:r>
          </a:p>
        </p:txBody>
      </p:sp>
    </p:spTree>
    <p:extLst>
      <p:ext uri="{BB962C8B-B14F-4D97-AF65-F5344CB8AC3E}">
        <p14:creationId xmlns:p14="http://schemas.microsoft.com/office/powerpoint/2010/main" val="4025980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17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7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17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4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17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1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17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8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057949"/>
            <a:ext cx="12192000" cy="8132070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0" y="0"/>
            <a:ext cx="12192000" cy="5962650"/>
          </a:xfrm>
          <a:prstGeom prst="rect">
            <a:avLst/>
          </a:prstGeom>
          <a:gradFill>
            <a:gsLst>
              <a:gs pos="0">
                <a:schemeClr val="tx1">
                  <a:alpha val="62000"/>
                </a:schemeClr>
              </a:gs>
              <a:gs pos="100000">
                <a:schemeClr val="tx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1978562" y="2330028"/>
            <a:ext cx="2780634" cy="1870217"/>
            <a:chOff x="1978562" y="2330028"/>
            <a:chExt cx="2780634" cy="1870217"/>
          </a:xfrm>
        </p:grpSpPr>
        <p:sp>
          <p:nvSpPr>
            <p:cNvPr id="5" name="矩形 4"/>
            <p:cNvSpPr/>
            <p:nvPr/>
          </p:nvSpPr>
          <p:spPr>
            <a:xfrm>
              <a:off x="1978562" y="2338197"/>
              <a:ext cx="1659429" cy="186204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500" b="0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prstClr val="white">
                          <a:lumMod val="65000"/>
                        </a:prstClr>
                      </a:gs>
                      <a:gs pos="73000">
                        <a:prstClr val="white">
                          <a:lumMod val="95000"/>
                        </a:prstClr>
                      </a:gs>
                      <a:gs pos="22491">
                        <a:prstClr val="white">
                          <a:lumMod val="95000"/>
                        </a:prstClr>
                      </a:gs>
                      <a:gs pos="51000">
                        <a:prstClr val="white"/>
                      </a:gs>
                      <a:gs pos="100000">
                        <a:prstClr val="white">
                          <a:lumMod val="75000"/>
                        </a:prstClr>
                      </a:gs>
                    </a:gsLst>
                    <a:lin ang="0" scaled="1"/>
                    <a:tileRect/>
                  </a:gra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汉仪尚巍手书W" panose="00020600040101010101" pitchFamily="18" charset="-122"/>
                  <a:ea typeface="汉仪尚巍手书W" panose="00020600040101010101" pitchFamily="18" charset="-122"/>
                  <a:cs typeface="Myriad Arabic" panose="01010101010101010101" pitchFamily="50" charset="-78"/>
                </a:rPr>
                <a:t>曲</a:t>
              </a:r>
              <a:endParaRPr kumimoji="0" lang="en-US" altLang="zh-CN" sz="115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12700" dist="25400" algn="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汉仪尚巍手书W" panose="00020600040101010101" pitchFamily="18" charset="-122"/>
                <a:ea typeface="汉仪尚巍手书W" panose="00020600040101010101" pitchFamily="18" charset="-122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099767" y="2330028"/>
              <a:ext cx="1659429" cy="186204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500" b="0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prstClr val="white">
                          <a:lumMod val="65000"/>
                        </a:prstClr>
                      </a:gs>
                      <a:gs pos="73000">
                        <a:prstClr val="white">
                          <a:lumMod val="95000"/>
                        </a:prstClr>
                      </a:gs>
                      <a:gs pos="22491">
                        <a:prstClr val="white">
                          <a:lumMod val="95000"/>
                        </a:prstClr>
                      </a:gs>
                      <a:gs pos="51000">
                        <a:prstClr val="white"/>
                      </a:gs>
                      <a:gs pos="100000">
                        <a:prstClr val="white">
                          <a:lumMod val="75000"/>
                        </a:prstClr>
                      </a:gs>
                    </a:gsLst>
                    <a:lin ang="0" scaled="1"/>
                    <a:tileRect/>
                  </a:gra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汉仪尚巍手书W" panose="00020600040101010101" pitchFamily="18" charset="-122"/>
                  <a:ea typeface="汉仪尚巍手书W" panose="00020600040101010101" pitchFamily="18" charset="-122"/>
                  <a:cs typeface="Myriad Arabic" panose="01010101010101010101" pitchFamily="50" charset="-78"/>
                </a:rPr>
                <a:t>线</a:t>
              </a:r>
              <a:endParaRPr kumimoji="0" lang="en-US" altLang="zh-CN" sz="115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12700" dist="25400" algn="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汉仪尚巍手书W" panose="00020600040101010101" pitchFamily="18" charset="-122"/>
                <a:ea typeface="汉仪尚巍手书W" panose="00020600040101010101" pitchFamily="18" charset="-122"/>
                <a:cs typeface="+mn-cs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6258138" y="2533028"/>
            <a:ext cx="2230945" cy="1569660"/>
            <a:chOff x="6258138" y="2533028"/>
            <a:chExt cx="2230945" cy="1569660"/>
          </a:xfrm>
        </p:grpSpPr>
        <p:sp>
          <p:nvSpPr>
            <p:cNvPr id="9" name="矩形 8"/>
            <p:cNvSpPr/>
            <p:nvPr/>
          </p:nvSpPr>
          <p:spPr>
            <a:xfrm>
              <a:off x="6258138" y="2533028"/>
              <a:ext cx="1415772" cy="156966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600" b="0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prstClr val="white">
                          <a:lumMod val="65000"/>
                        </a:prstClr>
                      </a:gs>
                      <a:gs pos="73000">
                        <a:prstClr val="white">
                          <a:lumMod val="95000"/>
                        </a:prstClr>
                      </a:gs>
                      <a:gs pos="22491">
                        <a:prstClr val="white">
                          <a:lumMod val="95000"/>
                        </a:prstClr>
                      </a:gs>
                      <a:gs pos="51000">
                        <a:prstClr val="white"/>
                      </a:gs>
                      <a:gs pos="100000">
                        <a:prstClr val="white">
                          <a:lumMod val="75000"/>
                        </a:prstClr>
                      </a:gs>
                    </a:gsLst>
                    <a:lin ang="0" scaled="1"/>
                    <a:tileRect/>
                  </a:gra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汉仪尚巍手书W" panose="00020600040101010101" pitchFamily="18" charset="-122"/>
                  <a:ea typeface="汉仪尚巍手书W" panose="00020600040101010101" pitchFamily="18" charset="-122"/>
                  <a:cs typeface="Myriad Arabic" panose="01010101010101010101" pitchFamily="50" charset="-78"/>
                </a:rPr>
                <a:t>重</a:t>
              </a:r>
              <a:endParaRPr kumimoji="0" lang="en-US" altLang="zh-CN" sz="9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12700" dist="25400" algn="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汉仪尚巍手书W" panose="00020600040101010101" pitchFamily="18" charset="-122"/>
                <a:ea typeface="汉仪尚巍手书W" panose="00020600040101010101" pitchFamily="18" charset="-122"/>
                <a:cs typeface="+mn-cs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7278495" y="2657467"/>
              <a:ext cx="1210588" cy="132343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8000" b="0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prstClr val="white">
                          <a:lumMod val="65000"/>
                        </a:prstClr>
                      </a:gs>
                      <a:gs pos="73000">
                        <a:prstClr val="white">
                          <a:lumMod val="95000"/>
                        </a:prstClr>
                      </a:gs>
                      <a:gs pos="22491">
                        <a:prstClr val="white">
                          <a:lumMod val="95000"/>
                        </a:prstClr>
                      </a:gs>
                      <a:gs pos="51000">
                        <a:prstClr val="white"/>
                      </a:gs>
                      <a:gs pos="100000">
                        <a:prstClr val="white">
                          <a:lumMod val="75000"/>
                        </a:prstClr>
                      </a:gs>
                    </a:gsLst>
                    <a:lin ang="0" scaled="1"/>
                    <a:tileRect/>
                  </a:gra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汉仪尚巍手书W" panose="00020600040101010101" pitchFamily="18" charset="-122"/>
                  <a:ea typeface="汉仪尚巍手书W" panose="00020600040101010101" pitchFamily="18" charset="-122"/>
                  <a:cs typeface="Myriad Arabic" panose="01010101010101010101" pitchFamily="50" charset="-78"/>
                </a:rPr>
                <a:t>组</a:t>
              </a:r>
              <a:endParaRPr kumimoji="0" lang="en-US" altLang="zh-CN" sz="8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12700" dist="25400" algn="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汉仪尚巍手书W" panose="00020600040101010101" pitchFamily="18" charset="-122"/>
                <a:ea typeface="汉仪尚巍手书W" panose="00020600040101010101" pitchFamily="18" charset="-122"/>
                <a:cs typeface="+mn-cs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4248494" y="2538756"/>
            <a:ext cx="2099989" cy="1569660"/>
            <a:chOff x="4248494" y="2538756"/>
            <a:chExt cx="2099989" cy="1569660"/>
          </a:xfrm>
        </p:grpSpPr>
        <p:sp>
          <p:nvSpPr>
            <p:cNvPr id="17" name="矩形 16"/>
            <p:cNvSpPr/>
            <p:nvPr/>
          </p:nvSpPr>
          <p:spPr>
            <a:xfrm>
              <a:off x="4248494" y="2607501"/>
              <a:ext cx="1210588" cy="132343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8000" b="0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prstClr val="white">
                          <a:lumMod val="65000"/>
                        </a:prstClr>
                      </a:gs>
                      <a:gs pos="73000">
                        <a:prstClr val="white">
                          <a:lumMod val="95000"/>
                        </a:prstClr>
                      </a:gs>
                      <a:gs pos="22491">
                        <a:prstClr val="white">
                          <a:lumMod val="95000"/>
                        </a:prstClr>
                      </a:gs>
                      <a:gs pos="51000">
                        <a:prstClr val="white"/>
                      </a:gs>
                      <a:gs pos="100000">
                        <a:prstClr val="white">
                          <a:lumMod val="75000"/>
                        </a:prstClr>
                      </a:gs>
                    </a:gsLst>
                    <a:lin ang="0" scaled="1"/>
                    <a:tileRect/>
                  </a:gra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汉仪尚巍手书W" panose="00020600040101010101" pitchFamily="18" charset="-122"/>
                  <a:ea typeface="汉仪尚巍手书W" panose="00020600040101010101" pitchFamily="18" charset="-122"/>
                  <a:cs typeface="Myriad Arabic" panose="01010101010101010101" pitchFamily="50" charset="-78"/>
                </a:rPr>
                <a:t>上</a:t>
              </a:r>
              <a:endParaRPr kumimoji="0" lang="en-US" altLang="zh-CN" sz="8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12700" dist="25400" algn="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汉仪尚巍手书W" panose="00020600040101010101" pitchFamily="18" charset="-122"/>
                <a:ea typeface="汉仪尚巍手书W" panose="00020600040101010101" pitchFamily="18" charset="-122"/>
                <a:cs typeface="+mn-cs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4932711" y="2538756"/>
              <a:ext cx="1415772" cy="156966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600" b="0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prstClr val="white">
                          <a:lumMod val="65000"/>
                        </a:prstClr>
                      </a:gs>
                      <a:gs pos="73000">
                        <a:prstClr val="white">
                          <a:lumMod val="95000"/>
                        </a:prstClr>
                      </a:gs>
                      <a:gs pos="22491">
                        <a:prstClr val="white">
                          <a:lumMod val="95000"/>
                        </a:prstClr>
                      </a:gs>
                      <a:gs pos="51000">
                        <a:prstClr val="white"/>
                      </a:gs>
                      <a:gs pos="100000">
                        <a:prstClr val="white">
                          <a:lumMod val="75000"/>
                        </a:prstClr>
                      </a:gs>
                    </a:gsLst>
                    <a:lin ang="0" scaled="1"/>
                    <a:tileRect/>
                  </a:gra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汉仪尚巍手书W" panose="00020600040101010101" pitchFamily="18" charset="-122"/>
                  <a:ea typeface="汉仪尚巍手书W" panose="00020600040101010101" pitchFamily="18" charset="-122"/>
                  <a:cs typeface="Myriad Arabic" panose="01010101010101010101" pitchFamily="50" charset="-78"/>
                </a:rPr>
                <a:t>市</a:t>
              </a:r>
              <a:endParaRPr kumimoji="0" lang="en-US" altLang="zh-CN" sz="9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12700" dist="25400" algn="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汉仪尚巍手书W" panose="00020600040101010101" pitchFamily="18" charset="-122"/>
                <a:ea typeface="汉仪尚巍手书W" panose="00020600040101010101" pitchFamily="18" charset="-122"/>
                <a:cs typeface="+mn-cs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8003323" y="2330028"/>
            <a:ext cx="2297173" cy="1863726"/>
            <a:chOff x="8003323" y="2330028"/>
            <a:chExt cx="2297173" cy="1863726"/>
          </a:xfrm>
        </p:grpSpPr>
        <p:sp>
          <p:nvSpPr>
            <p:cNvPr id="20" name="矩形 19"/>
            <p:cNvSpPr/>
            <p:nvPr/>
          </p:nvSpPr>
          <p:spPr>
            <a:xfrm>
              <a:off x="8003323" y="2330028"/>
              <a:ext cx="1415772" cy="156966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600" b="0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prstClr val="white">
                          <a:lumMod val="65000"/>
                        </a:prstClr>
                      </a:gs>
                      <a:gs pos="73000">
                        <a:prstClr val="white">
                          <a:lumMod val="95000"/>
                        </a:prstClr>
                      </a:gs>
                      <a:gs pos="22491">
                        <a:prstClr val="white">
                          <a:lumMod val="95000"/>
                        </a:prstClr>
                      </a:gs>
                      <a:gs pos="51000">
                        <a:prstClr val="white"/>
                      </a:gs>
                      <a:gs pos="100000">
                        <a:prstClr val="white">
                          <a:lumMod val="75000"/>
                        </a:prstClr>
                      </a:gs>
                    </a:gsLst>
                    <a:lin ang="0" scaled="1"/>
                    <a:tileRect/>
                  </a:gra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汉仪尚巍手书W" panose="00020600040101010101" pitchFamily="18" charset="-122"/>
                  <a:ea typeface="汉仪尚巍手书W" panose="00020600040101010101" pitchFamily="18" charset="-122"/>
                  <a:cs typeface="Myriad Arabic" panose="01010101010101010101" pitchFamily="50" charset="-78"/>
                </a:rPr>
                <a:t>华</a:t>
              </a:r>
              <a:endParaRPr kumimoji="0" lang="en-US" altLang="zh-CN" sz="9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12700" dist="25400" algn="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汉仪尚巍手书W" panose="00020600040101010101" pitchFamily="18" charset="-122"/>
                <a:ea typeface="汉仪尚巍手书W" panose="00020600040101010101" pitchFamily="18" charset="-122"/>
                <a:cs typeface="+mn-cs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8884724" y="2624094"/>
              <a:ext cx="1415772" cy="156966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6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prstClr val="white">
                          <a:lumMod val="65000"/>
                        </a:prstClr>
                      </a:gs>
                      <a:gs pos="73000">
                        <a:prstClr val="white">
                          <a:lumMod val="95000"/>
                        </a:prstClr>
                      </a:gs>
                      <a:gs pos="22491">
                        <a:prstClr val="white">
                          <a:lumMod val="95000"/>
                        </a:prstClr>
                      </a:gs>
                      <a:gs pos="51000">
                        <a:prstClr val="white"/>
                      </a:gs>
                      <a:gs pos="100000">
                        <a:prstClr val="white">
                          <a:lumMod val="75000"/>
                        </a:prstClr>
                      </a:gs>
                    </a:gsLst>
                    <a:lin ang="0" scaled="1"/>
                  </a:gradFill>
                  <a:effectLst>
                    <a:outerShdw blurRad="12700" dist="25400" algn="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汉仪尚巍手书W" panose="00020600040101010101" pitchFamily="18" charset="-122"/>
                  <a:ea typeface="汉仪尚巍手书W" panose="00020600040101010101" pitchFamily="18" charset="-122"/>
                  <a:cs typeface="+mn-cs"/>
                </a:rPr>
                <a:t>菱</a:t>
              </a:r>
              <a:endParaRPr kumimoji="0" lang="en-US" altLang="zh-CN" sz="9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white">
                        <a:lumMod val="65000"/>
                      </a:prstClr>
                    </a:gs>
                    <a:gs pos="73000">
                      <a:prstClr val="white">
                        <a:lumMod val="95000"/>
                      </a:prstClr>
                    </a:gs>
                    <a:gs pos="22491">
                      <a:prstClr val="white">
                        <a:lumMod val="95000"/>
                      </a:prstClr>
                    </a:gs>
                    <a:gs pos="51000">
                      <a:prstClr val="white"/>
                    </a:gs>
                    <a:gs pos="100000">
                      <a:prstClr val="white">
                        <a:lumMod val="75000"/>
                      </a:prstClr>
                    </a:gs>
                  </a:gsLst>
                  <a:lin ang="0" scaled="1"/>
                </a:gradFill>
                <a:effectLst>
                  <a:outerShdw blurRad="12700" dist="25400" algn="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汉仪尚巍手书W" panose="00020600040101010101" pitchFamily="18" charset="-122"/>
                <a:ea typeface="汉仪尚巍手书W" panose="00020600040101010101" pitchFamily="18" charset="-122"/>
                <a:cs typeface="+mn-cs"/>
              </a:endParaRPr>
            </a:p>
          </p:txBody>
        </p:sp>
      </p:grpSp>
      <p:sp>
        <p:nvSpPr>
          <p:cNvPr id="23" name="矩形 22"/>
          <p:cNvSpPr/>
          <p:nvPr/>
        </p:nvSpPr>
        <p:spPr>
          <a:xfrm>
            <a:off x="-1550046" y="7408910"/>
            <a:ext cx="20254924" cy="132343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8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延迟工具</a:t>
            </a:r>
          </a:p>
        </p:txBody>
      </p:sp>
    </p:spTree>
    <p:extLst>
      <p:ext uri="{BB962C8B-B14F-4D97-AF65-F5344CB8AC3E}">
        <p14:creationId xmlns:p14="http://schemas.microsoft.com/office/powerpoint/2010/main" val="29983742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14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4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14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8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14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42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14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6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0" y="0"/>
            <a:ext cx="12192000" cy="6858000"/>
            <a:chOff x="0" y="0"/>
            <a:chExt cx="12283440" cy="6858000"/>
          </a:xfrm>
        </p:grpSpPr>
        <p:pic>
          <p:nvPicPr>
            <p:cNvPr id="23" name="图片 22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563" r="49625" b="11063"/>
            <a:stretch/>
          </p:blipFill>
          <p:spPr>
            <a:xfrm>
              <a:off x="0" y="0"/>
              <a:ext cx="6141720" cy="6858000"/>
            </a:xfrm>
            <a:prstGeom prst="rect">
              <a:avLst/>
            </a:prstGeom>
          </p:spPr>
        </p:pic>
        <p:pic>
          <p:nvPicPr>
            <p:cNvPr id="24" name="图片 23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563" r="49625" b="11063"/>
            <a:stretch/>
          </p:blipFill>
          <p:spPr>
            <a:xfrm flipH="1">
              <a:off x="6141720" y="0"/>
              <a:ext cx="6141720" cy="6858000"/>
            </a:xfrm>
            <a:prstGeom prst="rect">
              <a:avLst/>
            </a:prstGeom>
          </p:spPr>
        </p:pic>
      </p:grpSp>
      <p:sp>
        <p:nvSpPr>
          <p:cNvPr id="25" name="矩形 2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4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1978562" y="2330028"/>
            <a:ext cx="2780634" cy="1870217"/>
            <a:chOff x="1978562" y="2330028"/>
            <a:chExt cx="2780634" cy="1870217"/>
          </a:xfrm>
        </p:grpSpPr>
        <p:sp>
          <p:nvSpPr>
            <p:cNvPr id="3" name="矩形 2"/>
            <p:cNvSpPr/>
            <p:nvPr/>
          </p:nvSpPr>
          <p:spPr>
            <a:xfrm>
              <a:off x="1978562" y="2338197"/>
              <a:ext cx="1659429" cy="186204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500" b="0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prstClr val="white">
                          <a:lumMod val="65000"/>
                        </a:prstClr>
                      </a:gs>
                      <a:gs pos="73000">
                        <a:prstClr val="white">
                          <a:lumMod val="95000"/>
                        </a:prstClr>
                      </a:gs>
                      <a:gs pos="22491">
                        <a:prstClr val="white">
                          <a:lumMod val="95000"/>
                        </a:prstClr>
                      </a:gs>
                      <a:gs pos="51000">
                        <a:prstClr val="white"/>
                      </a:gs>
                      <a:gs pos="100000">
                        <a:prstClr val="white">
                          <a:lumMod val="75000"/>
                        </a:prstClr>
                      </a:gs>
                    </a:gsLst>
                    <a:lin ang="0" scaled="1"/>
                    <a:tileRect/>
                  </a:gra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汉仪尚巍手书W" panose="00020600040101010101" pitchFamily="18" charset="-122"/>
                  <a:ea typeface="汉仪尚巍手书W" panose="00020600040101010101" pitchFamily="18" charset="-122"/>
                  <a:cs typeface="Myriad Arabic" panose="01010101010101010101" pitchFamily="50" charset="-78"/>
                </a:rPr>
                <a:t>增</a:t>
              </a:r>
              <a:endParaRPr kumimoji="0" lang="en-US" altLang="zh-CN" sz="115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12700" dist="25400" algn="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汉仪尚巍手书W" panose="00020600040101010101" pitchFamily="18" charset="-122"/>
                <a:ea typeface="汉仪尚巍手书W" panose="00020600040101010101" pitchFamily="18" charset="-122"/>
                <a:cs typeface="+mn-cs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3099767" y="2330028"/>
              <a:ext cx="1659429" cy="186204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500" b="0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prstClr val="white">
                          <a:lumMod val="65000"/>
                        </a:prstClr>
                      </a:gs>
                      <a:gs pos="73000">
                        <a:prstClr val="white">
                          <a:lumMod val="95000"/>
                        </a:prstClr>
                      </a:gs>
                      <a:gs pos="22491">
                        <a:prstClr val="white">
                          <a:lumMod val="95000"/>
                        </a:prstClr>
                      </a:gs>
                      <a:gs pos="51000">
                        <a:prstClr val="white"/>
                      </a:gs>
                      <a:gs pos="100000">
                        <a:prstClr val="white">
                          <a:lumMod val="75000"/>
                        </a:prstClr>
                      </a:gs>
                    </a:gsLst>
                    <a:lin ang="0" scaled="1"/>
                    <a:tileRect/>
                  </a:gra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汉仪尚巍手书W" panose="00020600040101010101" pitchFamily="18" charset="-122"/>
                  <a:ea typeface="汉仪尚巍手书W" panose="00020600040101010101" pitchFamily="18" charset="-122"/>
                  <a:cs typeface="Myriad Arabic" panose="01010101010101010101" pitchFamily="50" charset="-78"/>
                </a:rPr>
                <a:t>资</a:t>
              </a:r>
              <a:endParaRPr kumimoji="0" lang="en-US" altLang="zh-CN" sz="115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12700" dist="25400" algn="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汉仪尚巍手书W" panose="00020600040101010101" pitchFamily="18" charset="-122"/>
                <a:ea typeface="汉仪尚巍手书W" panose="00020600040101010101" pitchFamily="18" charset="-122"/>
                <a:cs typeface="+mn-cs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6258138" y="2481880"/>
            <a:ext cx="2295386" cy="1620808"/>
            <a:chOff x="6258138" y="2481880"/>
            <a:chExt cx="2295386" cy="1620808"/>
          </a:xfrm>
        </p:grpSpPr>
        <p:sp>
          <p:nvSpPr>
            <p:cNvPr id="7" name="矩形 6"/>
            <p:cNvSpPr/>
            <p:nvPr/>
          </p:nvSpPr>
          <p:spPr>
            <a:xfrm>
              <a:off x="6258138" y="2533028"/>
              <a:ext cx="1415772" cy="156966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600" b="0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prstClr val="white">
                          <a:lumMod val="65000"/>
                        </a:prstClr>
                      </a:gs>
                      <a:gs pos="73000">
                        <a:prstClr val="white">
                          <a:lumMod val="95000"/>
                        </a:prstClr>
                      </a:gs>
                      <a:gs pos="22491">
                        <a:prstClr val="white">
                          <a:lumMod val="95000"/>
                        </a:prstClr>
                      </a:gs>
                      <a:gs pos="51000">
                        <a:prstClr val="white"/>
                      </a:gs>
                      <a:gs pos="100000">
                        <a:prstClr val="white">
                          <a:lumMod val="75000"/>
                        </a:prstClr>
                      </a:gs>
                    </a:gsLst>
                    <a:lin ang="0" scaled="1"/>
                    <a:tileRect/>
                  </a:gra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汉仪尚巍手书W" panose="00020600040101010101" pitchFamily="18" charset="-122"/>
                  <a:ea typeface="汉仪尚巍手书W" panose="00020600040101010101" pitchFamily="18" charset="-122"/>
                  <a:cs typeface="Myriad Arabic" panose="01010101010101010101" pitchFamily="50" charset="-78"/>
                </a:rPr>
                <a:t>做</a:t>
              </a:r>
              <a:endParaRPr kumimoji="0" lang="en-US" altLang="zh-CN" sz="9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12700" dist="25400" algn="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汉仪尚巍手书W" panose="00020600040101010101" pitchFamily="18" charset="-122"/>
                <a:ea typeface="汉仪尚巍手书W" panose="00020600040101010101" pitchFamily="18" charset="-122"/>
                <a:cs typeface="+mn-cs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7240344" y="2481880"/>
              <a:ext cx="1313180" cy="144655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8800" b="0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prstClr val="white">
                          <a:lumMod val="65000"/>
                        </a:prstClr>
                      </a:gs>
                      <a:gs pos="73000">
                        <a:prstClr val="white">
                          <a:lumMod val="95000"/>
                        </a:prstClr>
                      </a:gs>
                      <a:gs pos="22491">
                        <a:prstClr val="white">
                          <a:lumMod val="95000"/>
                        </a:prstClr>
                      </a:gs>
                      <a:gs pos="51000">
                        <a:prstClr val="white"/>
                      </a:gs>
                      <a:gs pos="100000">
                        <a:prstClr val="white">
                          <a:lumMod val="75000"/>
                        </a:prstClr>
                      </a:gs>
                    </a:gsLst>
                    <a:lin ang="0" scaled="1"/>
                    <a:tileRect/>
                  </a:gra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汉仪尚巍手书W" panose="00020600040101010101" pitchFamily="18" charset="-122"/>
                  <a:ea typeface="汉仪尚巍手书W" panose="00020600040101010101" pitchFamily="18" charset="-122"/>
                  <a:cs typeface="Myriad Arabic" panose="01010101010101010101" pitchFamily="50" charset="-78"/>
                </a:rPr>
                <a:t>强</a:t>
              </a:r>
              <a:endParaRPr kumimoji="0" lang="en-US" altLang="zh-CN" sz="8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12700" dist="25400" algn="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汉仪尚巍手书W" panose="00020600040101010101" pitchFamily="18" charset="-122"/>
                <a:ea typeface="汉仪尚巍手书W" panose="00020600040101010101" pitchFamily="18" charset="-122"/>
                <a:cs typeface="+mn-cs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4138726" y="2432825"/>
            <a:ext cx="2209757" cy="1569660"/>
            <a:chOff x="4138726" y="2432825"/>
            <a:chExt cx="2209757" cy="1569660"/>
          </a:xfrm>
        </p:grpSpPr>
        <p:sp>
          <p:nvSpPr>
            <p:cNvPr id="15" name="矩形 14"/>
            <p:cNvSpPr/>
            <p:nvPr/>
          </p:nvSpPr>
          <p:spPr>
            <a:xfrm>
              <a:off x="4138726" y="2606072"/>
              <a:ext cx="1210588" cy="132343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8000" b="0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prstClr val="white">
                          <a:lumMod val="65000"/>
                        </a:prstClr>
                      </a:gs>
                      <a:gs pos="73000">
                        <a:prstClr val="white">
                          <a:lumMod val="95000"/>
                        </a:prstClr>
                      </a:gs>
                      <a:gs pos="22491">
                        <a:prstClr val="white">
                          <a:lumMod val="95000"/>
                        </a:prstClr>
                      </a:gs>
                      <a:gs pos="51000">
                        <a:prstClr val="white"/>
                      </a:gs>
                      <a:gs pos="100000">
                        <a:prstClr val="white">
                          <a:lumMod val="75000"/>
                        </a:prstClr>
                      </a:gs>
                    </a:gsLst>
                    <a:lin ang="0" scaled="1"/>
                    <a:tileRect/>
                  </a:gra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汉仪尚巍手书W" panose="00020600040101010101" pitchFamily="18" charset="-122"/>
                  <a:ea typeface="汉仪尚巍手书W" panose="00020600040101010101" pitchFamily="18" charset="-122"/>
                  <a:cs typeface="Myriad Arabic" panose="01010101010101010101" pitchFamily="50" charset="-78"/>
                </a:rPr>
                <a:t>扩</a:t>
              </a:r>
              <a:endParaRPr kumimoji="0" lang="en-US" altLang="zh-CN" sz="8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12700" dist="25400" algn="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汉仪尚巍手书W" panose="00020600040101010101" pitchFamily="18" charset="-122"/>
                <a:ea typeface="汉仪尚巍手书W" panose="00020600040101010101" pitchFamily="18" charset="-122"/>
                <a:cs typeface="+mn-cs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4932711" y="2432825"/>
              <a:ext cx="1415772" cy="156966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600" b="0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prstClr val="white">
                          <a:lumMod val="65000"/>
                        </a:prstClr>
                      </a:gs>
                      <a:gs pos="73000">
                        <a:prstClr val="white">
                          <a:lumMod val="95000"/>
                        </a:prstClr>
                      </a:gs>
                      <a:gs pos="22491">
                        <a:prstClr val="white">
                          <a:lumMod val="95000"/>
                        </a:prstClr>
                      </a:gs>
                      <a:gs pos="51000">
                        <a:prstClr val="white"/>
                      </a:gs>
                      <a:gs pos="100000">
                        <a:prstClr val="white">
                          <a:lumMod val="75000"/>
                        </a:prstClr>
                      </a:gs>
                    </a:gsLst>
                    <a:lin ang="0" scaled="1"/>
                    <a:tileRect/>
                  </a:gra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汉仪尚巍手书W" panose="00020600040101010101" pitchFamily="18" charset="-122"/>
                  <a:ea typeface="汉仪尚巍手书W" panose="00020600040101010101" pitchFamily="18" charset="-122"/>
                  <a:cs typeface="Myriad Arabic" panose="01010101010101010101" pitchFamily="50" charset="-78"/>
                </a:rPr>
                <a:t>股</a:t>
              </a:r>
              <a:endParaRPr kumimoji="0" lang="en-US" altLang="zh-CN" sz="9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12700" dist="25400" algn="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汉仪尚巍手书W" panose="00020600040101010101" pitchFamily="18" charset="-122"/>
                <a:ea typeface="汉仪尚巍手书W" panose="00020600040101010101" pitchFamily="18" charset="-122"/>
                <a:cs typeface="+mn-cs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8121745" y="2420325"/>
            <a:ext cx="2352351" cy="1582160"/>
            <a:chOff x="8121745" y="2420325"/>
            <a:chExt cx="2352351" cy="1582160"/>
          </a:xfrm>
        </p:grpSpPr>
        <p:sp>
          <p:nvSpPr>
            <p:cNvPr id="18" name="矩形 17"/>
            <p:cNvSpPr/>
            <p:nvPr/>
          </p:nvSpPr>
          <p:spPr>
            <a:xfrm>
              <a:off x="8121745" y="2420325"/>
              <a:ext cx="1415772" cy="156966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600" b="0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prstClr val="white">
                          <a:lumMod val="65000"/>
                        </a:prstClr>
                      </a:gs>
                      <a:gs pos="73000">
                        <a:prstClr val="white">
                          <a:lumMod val="95000"/>
                        </a:prstClr>
                      </a:gs>
                      <a:gs pos="22491">
                        <a:prstClr val="white">
                          <a:lumMod val="95000"/>
                        </a:prstClr>
                      </a:gs>
                      <a:gs pos="51000">
                        <a:prstClr val="white"/>
                      </a:gs>
                      <a:gs pos="100000">
                        <a:prstClr val="white">
                          <a:lumMod val="75000"/>
                        </a:prstClr>
                      </a:gs>
                    </a:gsLst>
                    <a:lin ang="0" scaled="1"/>
                    <a:tileRect/>
                  </a:gra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汉仪尚巍手书W" panose="00020600040101010101" pitchFamily="18" charset="-122"/>
                  <a:ea typeface="汉仪尚巍手书W" panose="00020600040101010101" pitchFamily="18" charset="-122"/>
                  <a:cs typeface="Myriad Arabic" panose="01010101010101010101" pitchFamily="50" charset="-78"/>
                </a:rPr>
                <a:t>主</a:t>
              </a:r>
              <a:endParaRPr kumimoji="0" lang="en-US" altLang="zh-CN" sz="9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12700" dist="25400" algn="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汉仪尚巍手书W" panose="00020600040101010101" pitchFamily="18" charset="-122"/>
                <a:ea typeface="汉仪尚巍手书W" panose="00020600040101010101" pitchFamily="18" charset="-122"/>
                <a:cs typeface="+mn-cs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9058324" y="2432825"/>
              <a:ext cx="1415772" cy="156966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6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prstClr val="white">
                          <a:lumMod val="65000"/>
                        </a:prstClr>
                      </a:gs>
                      <a:gs pos="73000">
                        <a:prstClr val="white">
                          <a:lumMod val="95000"/>
                        </a:prstClr>
                      </a:gs>
                      <a:gs pos="22491">
                        <a:prstClr val="white">
                          <a:lumMod val="95000"/>
                        </a:prstClr>
                      </a:gs>
                      <a:gs pos="51000">
                        <a:prstClr val="white"/>
                      </a:gs>
                      <a:gs pos="100000">
                        <a:prstClr val="white">
                          <a:lumMod val="75000"/>
                        </a:prstClr>
                      </a:gs>
                    </a:gsLst>
                    <a:lin ang="0" scaled="1"/>
                  </a:gradFill>
                  <a:effectLst>
                    <a:outerShdw blurRad="12700" dist="25400" algn="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汉仪尚巍手书W" panose="00020600040101010101" pitchFamily="18" charset="-122"/>
                  <a:ea typeface="汉仪尚巍手书W" panose="00020600040101010101" pitchFamily="18" charset="-122"/>
                  <a:cs typeface="+mn-cs"/>
                </a:rPr>
                <a:t>业</a:t>
              </a:r>
              <a:endParaRPr kumimoji="0" lang="en-US" altLang="zh-CN" sz="9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white">
                        <a:lumMod val="65000"/>
                      </a:prstClr>
                    </a:gs>
                    <a:gs pos="73000">
                      <a:prstClr val="white">
                        <a:lumMod val="95000"/>
                      </a:prstClr>
                    </a:gs>
                    <a:gs pos="22491">
                      <a:prstClr val="white">
                        <a:lumMod val="95000"/>
                      </a:prstClr>
                    </a:gs>
                    <a:gs pos="51000">
                      <a:prstClr val="white"/>
                    </a:gs>
                    <a:gs pos="100000">
                      <a:prstClr val="white">
                        <a:lumMod val="75000"/>
                      </a:prstClr>
                    </a:gs>
                  </a:gsLst>
                  <a:lin ang="0" scaled="1"/>
                </a:gradFill>
                <a:effectLst>
                  <a:outerShdw blurRad="12700" dist="25400" algn="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汉仪尚巍手书W" panose="00020600040101010101" pitchFamily="18" charset="-122"/>
                <a:ea typeface="汉仪尚巍手书W" panose="00020600040101010101" pitchFamily="18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041600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12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2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12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4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12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6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12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湖南"/>
          <p:cNvSpPr/>
          <p:nvPr/>
        </p:nvSpPr>
        <p:spPr>
          <a:xfrm>
            <a:off x="432263" y="1851645"/>
            <a:ext cx="5288627" cy="3154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99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湖南</a:t>
            </a:r>
          </a:p>
        </p:txBody>
      </p:sp>
      <p:sp>
        <p:nvSpPr>
          <p:cNvPr id="3" name="财信"/>
          <p:cNvSpPr/>
          <p:nvPr/>
        </p:nvSpPr>
        <p:spPr>
          <a:xfrm>
            <a:off x="2445213" y="1851645"/>
            <a:ext cx="5288627" cy="3154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99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财信</a:t>
            </a:r>
          </a:p>
        </p:txBody>
      </p:sp>
      <p:sp>
        <p:nvSpPr>
          <p:cNvPr id="4" name="金控"/>
          <p:cNvSpPr/>
          <p:nvPr/>
        </p:nvSpPr>
        <p:spPr>
          <a:xfrm>
            <a:off x="4458163" y="1851645"/>
            <a:ext cx="5288627" cy="3154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99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金控</a:t>
            </a:r>
          </a:p>
        </p:txBody>
      </p:sp>
      <p:sp>
        <p:nvSpPr>
          <p:cNvPr id="5" name="集团"/>
          <p:cNvSpPr/>
          <p:nvPr/>
        </p:nvSpPr>
        <p:spPr>
          <a:xfrm>
            <a:off x="6471113" y="1851645"/>
            <a:ext cx="5288627" cy="3154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99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集团</a:t>
            </a:r>
          </a:p>
        </p:txBody>
      </p:sp>
    </p:spTree>
    <p:extLst>
      <p:ext uri="{BB962C8B-B14F-4D97-AF65-F5344CB8AC3E}">
        <p14:creationId xmlns:p14="http://schemas.microsoft.com/office/powerpoint/2010/main" val="905539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  <p:bldP spid="5" grpId="0"/>
      <p:bldP spid="5" grpId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17715"/>
            <a:ext cx="12425956" cy="8298180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1754027" y="2334339"/>
            <a:ext cx="2515803" cy="1865906"/>
            <a:chOff x="1754027" y="2334339"/>
            <a:chExt cx="2515803" cy="1865906"/>
          </a:xfrm>
        </p:grpSpPr>
        <p:sp>
          <p:nvSpPr>
            <p:cNvPr id="3" name="矩形 2"/>
            <p:cNvSpPr/>
            <p:nvPr/>
          </p:nvSpPr>
          <p:spPr>
            <a:xfrm>
              <a:off x="1754027" y="2338197"/>
              <a:ext cx="1659429" cy="186204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500" b="0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prstClr val="white">
                          <a:lumMod val="65000"/>
                        </a:prstClr>
                      </a:gs>
                      <a:gs pos="73000">
                        <a:prstClr val="white">
                          <a:lumMod val="95000"/>
                        </a:prstClr>
                      </a:gs>
                      <a:gs pos="22491">
                        <a:prstClr val="white">
                          <a:lumMod val="95000"/>
                        </a:prstClr>
                      </a:gs>
                      <a:gs pos="51000">
                        <a:prstClr val="white"/>
                      </a:gs>
                      <a:gs pos="100000">
                        <a:prstClr val="white">
                          <a:lumMod val="75000"/>
                        </a:prstClr>
                      </a:gs>
                    </a:gsLst>
                    <a:lin ang="0" scaled="1"/>
                    <a:tileRect/>
                  </a:gra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汉仪尚巍手书W" panose="00020600040101010101" pitchFamily="18" charset="-122"/>
                  <a:ea typeface="汉仪尚巍手书W" panose="00020600040101010101" pitchFamily="18" charset="-122"/>
                  <a:cs typeface="Myriad Arabic" panose="01010101010101010101" pitchFamily="50" charset="-78"/>
                </a:rPr>
                <a:t>投</a:t>
              </a:r>
              <a:endParaRPr kumimoji="0" lang="en-US" altLang="zh-CN" sz="115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12700" dist="25400" algn="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汉仪尚巍手书W" panose="00020600040101010101" pitchFamily="18" charset="-122"/>
                <a:ea typeface="汉仪尚巍手书W" panose="00020600040101010101" pitchFamily="18" charset="-122"/>
                <a:cs typeface="+mn-cs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2854058" y="2334339"/>
              <a:ext cx="1415772" cy="156966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600" b="0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prstClr val="white">
                          <a:lumMod val="65000"/>
                        </a:prstClr>
                      </a:gs>
                      <a:gs pos="73000">
                        <a:prstClr val="white">
                          <a:lumMod val="95000"/>
                        </a:prstClr>
                      </a:gs>
                      <a:gs pos="22491">
                        <a:prstClr val="white">
                          <a:lumMod val="95000"/>
                        </a:prstClr>
                      </a:gs>
                      <a:gs pos="51000">
                        <a:prstClr val="white"/>
                      </a:gs>
                      <a:gs pos="100000">
                        <a:prstClr val="white">
                          <a:lumMod val="75000"/>
                        </a:prstClr>
                      </a:gs>
                    </a:gsLst>
                    <a:lin ang="0" scaled="1"/>
                    <a:tileRect/>
                  </a:gra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汉仪尚巍手书W" panose="00020600040101010101" pitchFamily="18" charset="-122"/>
                  <a:ea typeface="汉仪尚巍手书W" panose="00020600040101010101" pitchFamily="18" charset="-122"/>
                  <a:cs typeface="Myriad Arabic" panose="01010101010101010101" pitchFamily="50" charset="-78"/>
                </a:rPr>
                <a:t>资</a:t>
              </a:r>
              <a:endParaRPr kumimoji="0" lang="en-US" altLang="zh-CN" sz="9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12700" dist="25400" algn="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汉仪尚巍手书W" panose="00020600040101010101" pitchFamily="18" charset="-122"/>
                <a:ea typeface="汉仪尚巍手书W" panose="00020600040101010101" pitchFamily="18" charset="-122"/>
                <a:cs typeface="+mn-cs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5974335" y="2160750"/>
            <a:ext cx="2562634" cy="1941938"/>
            <a:chOff x="5974335" y="2160750"/>
            <a:chExt cx="2562634" cy="1941938"/>
          </a:xfrm>
        </p:grpSpPr>
        <p:sp>
          <p:nvSpPr>
            <p:cNvPr id="7" name="矩形 6"/>
            <p:cNvSpPr/>
            <p:nvPr/>
          </p:nvSpPr>
          <p:spPr>
            <a:xfrm>
              <a:off x="5974335" y="2533028"/>
              <a:ext cx="1415772" cy="156966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600" b="0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prstClr val="white">
                          <a:lumMod val="65000"/>
                        </a:prstClr>
                      </a:gs>
                      <a:gs pos="73000">
                        <a:prstClr val="white">
                          <a:lumMod val="95000"/>
                        </a:prstClr>
                      </a:gs>
                      <a:gs pos="22491">
                        <a:prstClr val="white">
                          <a:lumMod val="95000"/>
                        </a:prstClr>
                      </a:gs>
                      <a:gs pos="51000">
                        <a:prstClr val="white"/>
                      </a:gs>
                      <a:gs pos="100000">
                        <a:prstClr val="white">
                          <a:lumMod val="75000"/>
                        </a:prstClr>
                      </a:gs>
                    </a:gsLst>
                    <a:lin ang="0" scaled="1"/>
                    <a:tileRect/>
                  </a:gra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汉仪尚巍手书W" panose="00020600040101010101" pitchFamily="18" charset="-122"/>
                  <a:ea typeface="汉仪尚巍手书W" panose="00020600040101010101" pitchFamily="18" charset="-122"/>
                  <a:cs typeface="Myriad Arabic" panose="01010101010101010101" pitchFamily="50" charset="-78"/>
                </a:rPr>
                <a:t>南</a:t>
              </a:r>
              <a:endParaRPr kumimoji="0" lang="en-US" altLang="zh-CN" sz="9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12700" dist="25400" algn="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汉仪尚巍手书W" panose="00020600040101010101" pitchFamily="18" charset="-122"/>
                <a:ea typeface="汉仪尚巍手书W" panose="00020600040101010101" pitchFamily="18" charset="-122"/>
                <a:cs typeface="+mn-cs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6877540" y="2160750"/>
              <a:ext cx="1659429" cy="186204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500" b="0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prstClr val="white">
                          <a:lumMod val="65000"/>
                        </a:prstClr>
                      </a:gs>
                      <a:gs pos="73000">
                        <a:prstClr val="white">
                          <a:lumMod val="95000"/>
                        </a:prstClr>
                      </a:gs>
                      <a:gs pos="22491">
                        <a:prstClr val="white">
                          <a:lumMod val="95000"/>
                        </a:prstClr>
                      </a:gs>
                      <a:gs pos="51000">
                        <a:prstClr val="white"/>
                      </a:gs>
                      <a:gs pos="100000">
                        <a:prstClr val="white">
                          <a:lumMod val="75000"/>
                        </a:prstClr>
                      </a:gs>
                    </a:gsLst>
                    <a:lin ang="0" scaled="1"/>
                    <a:tileRect/>
                  </a:gra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汉仪尚巍手书W" panose="00020600040101010101" pitchFamily="18" charset="-122"/>
                  <a:ea typeface="汉仪尚巍手书W" panose="00020600040101010101" pitchFamily="18" charset="-122"/>
                  <a:cs typeface="Myriad Arabic" panose="01010101010101010101" pitchFamily="50" charset="-78"/>
                </a:rPr>
                <a:t>华</a:t>
              </a:r>
              <a:endParaRPr kumimoji="0" lang="en-US" altLang="zh-CN" sz="115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12700" dist="25400" algn="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汉仪尚巍手书W" panose="00020600040101010101" pitchFamily="18" charset="-122"/>
                <a:ea typeface="汉仪尚巍手书W" panose="00020600040101010101" pitchFamily="18" charset="-122"/>
                <a:cs typeface="+mn-cs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3676566" y="2391205"/>
            <a:ext cx="2352335" cy="1862048"/>
            <a:chOff x="3676566" y="2391205"/>
            <a:chExt cx="2352335" cy="1862048"/>
          </a:xfrm>
        </p:grpSpPr>
        <p:sp>
          <p:nvSpPr>
            <p:cNvPr id="14" name="矩形 13"/>
            <p:cNvSpPr/>
            <p:nvPr/>
          </p:nvSpPr>
          <p:spPr>
            <a:xfrm>
              <a:off x="3676566" y="2391205"/>
              <a:ext cx="1659429" cy="186204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500" b="0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prstClr val="white">
                          <a:lumMod val="65000"/>
                        </a:prstClr>
                      </a:gs>
                      <a:gs pos="73000">
                        <a:prstClr val="white">
                          <a:lumMod val="95000"/>
                        </a:prstClr>
                      </a:gs>
                      <a:gs pos="22491">
                        <a:prstClr val="white">
                          <a:lumMod val="95000"/>
                        </a:prstClr>
                      </a:gs>
                      <a:gs pos="51000">
                        <a:prstClr val="white"/>
                      </a:gs>
                      <a:gs pos="100000">
                        <a:prstClr val="white">
                          <a:lumMod val="75000"/>
                        </a:prstClr>
                      </a:gs>
                    </a:gsLst>
                    <a:lin ang="0" scaled="1"/>
                    <a:tileRect/>
                  </a:gra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汉仪尚巍手书W" panose="00020600040101010101" pitchFamily="18" charset="-122"/>
                  <a:ea typeface="汉仪尚巍手书W" panose="00020600040101010101" pitchFamily="18" charset="-122"/>
                  <a:cs typeface="Myriad Arabic" panose="01010101010101010101" pitchFamily="50" charset="-78"/>
                </a:rPr>
                <a:t>展</a:t>
              </a:r>
              <a:endParaRPr kumimoji="0" lang="en-US" altLang="zh-CN" sz="115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12700" dist="25400" algn="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汉仪尚巍手书W" panose="00020600040101010101" pitchFamily="18" charset="-122"/>
                <a:ea typeface="汉仪尚巍手书W" panose="00020600040101010101" pitchFamily="18" charset="-122"/>
                <a:cs typeface="+mn-cs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4715721" y="2514315"/>
              <a:ext cx="1313180" cy="144655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8800" b="0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prstClr val="white">
                          <a:lumMod val="65000"/>
                        </a:prstClr>
                      </a:gs>
                      <a:gs pos="73000">
                        <a:prstClr val="white">
                          <a:lumMod val="95000"/>
                        </a:prstClr>
                      </a:gs>
                      <a:gs pos="22491">
                        <a:prstClr val="white">
                          <a:lumMod val="95000"/>
                        </a:prstClr>
                      </a:gs>
                      <a:gs pos="51000">
                        <a:prstClr val="white"/>
                      </a:gs>
                      <a:gs pos="100000">
                        <a:prstClr val="white">
                          <a:lumMod val="75000"/>
                        </a:prstClr>
                      </a:gs>
                    </a:gsLst>
                    <a:lin ang="0" scaled="1"/>
                    <a:tileRect/>
                  </a:gra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汉仪尚巍手书W" panose="00020600040101010101" pitchFamily="18" charset="-122"/>
                  <a:ea typeface="汉仪尚巍手书W" panose="00020600040101010101" pitchFamily="18" charset="-122"/>
                  <a:cs typeface="Myriad Arabic" panose="01010101010101010101" pitchFamily="50" charset="-78"/>
                </a:rPr>
                <a:t>业</a:t>
              </a:r>
              <a:endParaRPr kumimoji="0" lang="en-US" altLang="zh-CN" sz="8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12700" dist="25400" algn="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汉仪尚巍手书W" panose="00020600040101010101" pitchFamily="18" charset="-122"/>
                <a:ea typeface="汉仪尚巍手书W" panose="00020600040101010101" pitchFamily="18" charset="-122"/>
                <a:cs typeface="+mn-cs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8081588" y="2069327"/>
            <a:ext cx="2655443" cy="1953471"/>
            <a:chOff x="8081588" y="2069327"/>
            <a:chExt cx="2655443" cy="1953471"/>
          </a:xfrm>
        </p:grpSpPr>
        <p:sp>
          <p:nvSpPr>
            <p:cNvPr id="17" name="矩形 16"/>
            <p:cNvSpPr/>
            <p:nvPr/>
          </p:nvSpPr>
          <p:spPr>
            <a:xfrm>
              <a:off x="8081588" y="2453138"/>
              <a:ext cx="1415772" cy="156966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600" b="0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prstClr val="white">
                          <a:lumMod val="65000"/>
                        </a:prstClr>
                      </a:gs>
                      <a:gs pos="73000">
                        <a:prstClr val="white">
                          <a:lumMod val="95000"/>
                        </a:prstClr>
                      </a:gs>
                      <a:gs pos="22491">
                        <a:prstClr val="white">
                          <a:lumMod val="95000"/>
                        </a:prstClr>
                      </a:gs>
                      <a:gs pos="51000">
                        <a:prstClr val="white"/>
                      </a:gs>
                      <a:gs pos="100000">
                        <a:prstClr val="white">
                          <a:lumMod val="75000"/>
                        </a:prstClr>
                      </a:gs>
                    </a:gsLst>
                    <a:lin ang="0" scaled="1"/>
                    <a:tileRect/>
                  </a:gra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汉仪尚巍手书W" panose="00020600040101010101" pitchFamily="18" charset="-122"/>
                  <a:ea typeface="汉仪尚巍手书W" panose="00020600040101010101" pitchFamily="18" charset="-122"/>
                  <a:cs typeface="Myriad Arabic" panose="01010101010101010101" pitchFamily="50" charset="-78"/>
                </a:rPr>
                <a:t>崛</a:t>
              </a:r>
              <a:endParaRPr kumimoji="0" lang="en-US" altLang="zh-CN" sz="9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12700" dist="25400" algn="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汉仪尚巍手书W" panose="00020600040101010101" pitchFamily="18" charset="-122"/>
                <a:ea typeface="汉仪尚巍手书W" panose="00020600040101010101" pitchFamily="18" charset="-122"/>
                <a:cs typeface="+mn-cs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9077602" y="2069327"/>
              <a:ext cx="1659429" cy="186204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5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prstClr val="white">
                          <a:lumMod val="65000"/>
                        </a:prstClr>
                      </a:gs>
                      <a:gs pos="73000">
                        <a:prstClr val="white">
                          <a:lumMod val="95000"/>
                        </a:prstClr>
                      </a:gs>
                      <a:gs pos="22491">
                        <a:prstClr val="white">
                          <a:lumMod val="95000"/>
                        </a:prstClr>
                      </a:gs>
                      <a:gs pos="51000">
                        <a:prstClr val="white"/>
                      </a:gs>
                      <a:gs pos="100000">
                        <a:prstClr val="white">
                          <a:lumMod val="75000"/>
                        </a:prstClr>
                      </a:gs>
                    </a:gsLst>
                    <a:lin ang="0" scaled="1"/>
                  </a:gradFill>
                  <a:effectLst>
                    <a:outerShdw blurRad="12700" dist="25400" algn="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汉仪尚巍手书W" panose="00020600040101010101" pitchFamily="18" charset="-122"/>
                  <a:ea typeface="汉仪尚巍手书W" panose="00020600040101010101" pitchFamily="18" charset="-122"/>
                  <a:cs typeface="+mn-cs"/>
                </a:rPr>
                <a:t>起</a:t>
              </a:r>
              <a:endParaRPr kumimoji="0" lang="en-US" altLang="zh-CN" sz="115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white">
                        <a:lumMod val="65000"/>
                      </a:prstClr>
                    </a:gs>
                    <a:gs pos="73000">
                      <a:prstClr val="white">
                        <a:lumMod val="95000"/>
                      </a:prstClr>
                    </a:gs>
                    <a:gs pos="22491">
                      <a:prstClr val="white">
                        <a:lumMod val="95000"/>
                      </a:prstClr>
                    </a:gs>
                    <a:gs pos="51000">
                      <a:prstClr val="white"/>
                    </a:gs>
                    <a:gs pos="100000">
                      <a:prstClr val="white">
                        <a:lumMod val="75000"/>
                      </a:prstClr>
                    </a:gs>
                  </a:gsLst>
                  <a:lin ang="0" scaled="1"/>
                </a:gradFill>
                <a:effectLst>
                  <a:outerShdw blurRad="12700" dist="25400" algn="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汉仪尚巍手书W" panose="00020600040101010101" pitchFamily="18" charset="-122"/>
                <a:ea typeface="汉仪尚巍手书W" panose="00020600040101010101" pitchFamily="18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53336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9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9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9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8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9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7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9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4291" y="-2269998"/>
            <a:ext cx="12901765" cy="9127998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438150" y="5486400"/>
            <a:ext cx="1559462" cy="518991"/>
          </a:xfrm>
          <a:prstGeom prst="rect">
            <a:avLst/>
          </a:prstGeom>
          <a:solidFill>
            <a:srgbClr val="0C0F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0" y="0"/>
            <a:ext cx="12192000" cy="5962650"/>
          </a:xfrm>
          <a:prstGeom prst="rect">
            <a:avLst/>
          </a:prstGeom>
          <a:gradFill>
            <a:gsLst>
              <a:gs pos="0">
                <a:schemeClr val="tx1">
                  <a:alpha val="62000"/>
                </a:schemeClr>
              </a:gs>
              <a:gs pos="100000">
                <a:schemeClr val="tx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978562" y="2330028"/>
            <a:ext cx="2780634" cy="1870217"/>
            <a:chOff x="1978562" y="2330028"/>
            <a:chExt cx="2780634" cy="1870217"/>
          </a:xfrm>
        </p:grpSpPr>
        <p:sp>
          <p:nvSpPr>
            <p:cNvPr id="3" name="矩形 2"/>
            <p:cNvSpPr/>
            <p:nvPr/>
          </p:nvSpPr>
          <p:spPr>
            <a:xfrm>
              <a:off x="1978562" y="2338197"/>
              <a:ext cx="1659429" cy="186204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500" b="0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prstClr val="white">
                          <a:lumMod val="65000"/>
                        </a:prstClr>
                      </a:gs>
                      <a:gs pos="73000">
                        <a:prstClr val="white">
                          <a:lumMod val="95000"/>
                        </a:prstClr>
                      </a:gs>
                      <a:gs pos="22491">
                        <a:prstClr val="white">
                          <a:lumMod val="95000"/>
                        </a:prstClr>
                      </a:gs>
                      <a:gs pos="51000">
                        <a:prstClr val="white"/>
                      </a:gs>
                      <a:gs pos="100000">
                        <a:prstClr val="white">
                          <a:lumMod val="75000"/>
                        </a:prstClr>
                      </a:gs>
                    </a:gsLst>
                    <a:lin ang="0" scaled="1"/>
                    <a:tileRect/>
                  </a:gra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汉仪尚巍手书W" panose="00020600040101010101" pitchFamily="18" charset="-122"/>
                  <a:ea typeface="汉仪尚巍手书W" panose="00020600040101010101" pitchFamily="18" charset="-122"/>
                  <a:cs typeface="Myriad Arabic" panose="01010101010101010101" pitchFamily="50" charset="-78"/>
                </a:rPr>
                <a:t>组</a:t>
              </a:r>
              <a:endParaRPr kumimoji="0" lang="en-US" altLang="zh-CN" sz="115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12700" dist="25400" algn="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汉仪尚巍手书W" panose="00020600040101010101" pitchFamily="18" charset="-122"/>
                <a:ea typeface="汉仪尚巍手书W" panose="00020600040101010101" pitchFamily="18" charset="-122"/>
                <a:cs typeface="+mn-cs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3099767" y="2330028"/>
              <a:ext cx="1659429" cy="186204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500" b="0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prstClr val="white">
                          <a:lumMod val="65000"/>
                        </a:prstClr>
                      </a:gs>
                      <a:gs pos="73000">
                        <a:prstClr val="white">
                          <a:lumMod val="95000"/>
                        </a:prstClr>
                      </a:gs>
                      <a:gs pos="22491">
                        <a:prstClr val="white">
                          <a:lumMod val="95000"/>
                        </a:prstClr>
                      </a:gs>
                      <a:gs pos="51000">
                        <a:prstClr val="white"/>
                      </a:gs>
                      <a:gs pos="100000">
                        <a:prstClr val="white">
                          <a:lumMod val="75000"/>
                        </a:prstClr>
                      </a:gs>
                    </a:gsLst>
                    <a:lin ang="0" scaled="1"/>
                    <a:tileRect/>
                  </a:gra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汉仪尚巍手书W" panose="00020600040101010101" pitchFamily="18" charset="-122"/>
                  <a:ea typeface="汉仪尚巍手书W" panose="00020600040101010101" pitchFamily="18" charset="-122"/>
                  <a:cs typeface="Myriad Arabic" panose="01010101010101010101" pitchFamily="50" charset="-78"/>
                </a:rPr>
                <a:t>建</a:t>
              </a:r>
              <a:endParaRPr kumimoji="0" lang="en-US" altLang="zh-CN" sz="115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12700" dist="25400" algn="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汉仪尚巍手书W" panose="00020600040101010101" pitchFamily="18" charset="-122"/>
                <a:ea typeface="汉仪尚巍手书W" panose="00020600040101010101" pitchFamily="18" charset="-122"/>
                <a:cs typeface="+mn-cs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6258138" y="2481880"/>
            <a:ext cx="2295386" cy="1620808"/>
            <a:chOff x="6258138" y="2481880"/>
            <a:chExt cx="2295386" cy="1620808"/>
          </a:xfrm>
        </p:grpSpPr>
        <p:sp>
          <p:nvSpPr>
            <p:cNvPr id="7" name="矩形 6"/>
            <p:cNvSpPr/>
            <p:nvPr/>
          </p:nvSpPr>
          <p:spPr>
            <a:xfrm>
              <a:off x="6258138" y="2533028"/>
              <a:ext cx="1415772" cy="156966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600" b="0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prstClr val="white">
                          <a:lumMod val="65000"/>
                        </a:prstClr>
                      </a:gs>
                      <a:gs pos="73000">
                        <a:prstClr val="white">
                          <a:lumMod val="95000"/>
                        </a:prstClr>
                      </a:gs>
                      <a:gs pos="22491">
                        <a:prstClr val="white">
                          <a:lumMod val="95000"/>
                        </a:prstClr>
                      </a:gs>
                      <a:gs pos="51000">
                        <a:prstClr val="white"/>
                      </a:gs>
                      <a:gs pos="100000">
                        <a:prstClr val="white">
                          <a:lumMod val="75000"/>
                        </a:prstClr>
                      </a:gs>
                    </a:gsLst>
                    <a:lin ang="0" scaled="1"/>
                    <a:tileRect/>
                  </a:gra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汉仪尚巍手书W" panose="00020600040101010101" pitchFamily="18" charset="-122"/>
                  <a:ea typeface="汉仪尚巍手书W" panose="00020600040101010101" pitchFamily="18" charset="-122"/>
                  <a:cs typeface="Myriad Arabic" panose="01010101010101010101" pitchFamily="50" charset="-78"/>
                </a:rPr>
                <a:t>开</a:t>
              </a:r>
              <a:endParaRPr kumimoji="0" lang="en-US" altLang="zh-CN" sz="9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12700" dist="25400" algn="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汉仪尚巍手书W" panose="00020600040101010101" pitchFamily="18" charset="-122"/>
                <a:ea typeface="汉仪尚巍手书W" panose="00020600040101010101" pitchFamily="18" charset="-122"/>
                <a:cs typeface="+mn-cs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7240344" y="2481880"/>
              <a:ext cx="1313180" cy="144655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8800" b="0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prstClr val="white">
                          <a:lumMod val="65000"/>
                        </a:prstClr>
                      </a:gs>
                      <a:gs pos="73000">
                        <a:prstClr val="white">
                          <a:lumMod val="95000"/>
                        </a:prstClr>
                      </a:gs>
                      <a:gs pos="22491">
                        <a:prstClr val="white">
                          <a:lumMod val="95000"/>
                        </a:prstClr>
                      </a:gs>
                      <a:gs pos="51000">
                        <a:prstClr val="white"/>
                      </a:gs>
                      <a:gs pos="100000">
                        <a:prstClr val="white">
                          <a:lumMod val="75000"/>
                        </a:prstClr>
                      </a:gs>
                    </a:gsLst>
                    <a:lin ang="0" scaled="1"/>
                    <a:tileRect/>
                  </a:gra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汉仪尚巍手书W" panose="00020600040101010101" pitchFamily="18" charset="-122"/>
                  <a:ea typeface="汉仪尚巍手书W" panose="00020600040101010101" pitchFamily="18" charset="-122"/>
                  <a:cs typeface="Myriad Arabic" panose="01010101010101010101" pitchFamily="50" charset="-78"/>
                </a:rPr>
                <a:t>源</a:t>
              </a:r>
              <a:endParaRPr kumimoji="0" lang="en-US" altLang="zh-CN" sz="8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12700" dist="25400" algn="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汉仪尚巍手书W" panose="00020600040101010101" pitchFamily="18" charset="-122"/>
                <a:ea typeface="汉仪尚巍手书W" panose="00020600040101010101" pitchFamily="18" charset="-122"/>
                <a:cs typeface="+mn-cs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4214926" y="2394725"/>
            <a:ext cx="2209757" cy="1569660"/>
            <a:chOff x="4214926" y="2394725"/>
            <a:chExt cx="2209757" cy="1569660"/>
          </a:xfrm>
        </p:grpSpPr>
        <p:sp>
          <p:nvSpPr>
            <p:cNvPr id="17" name="矩形 16"/>
            <p:cNvSpPr/>
            <p:nvPr/>
          </p:nvSpPr>
          <p:spPr>
            <a:xfrm>
              <a:off x="4214926" y="2567972"/>
              <a:ext cx="1210588" cy="132343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8000" b="0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prstClr val="white">
                          <a:lumMod val="65000"/>
                        </a:prstClr>
                      </a:gs>
                      <a:gs pos="73000">
                        <a:prstClr val="white">
                          <a:lumMod val="95000"/>
                        </a:prstClr>
                      </a:gs>
                      <a:gs pos="22491">
                        <a:prstClr val="white">
                          <a:lumMod val="95000"/>
                        </a:prstClr>
                      </a:gs>
                      <a:gs pos="51000">
                        <a:prstClr val="white"/>
                      </a:gs>
                      <a:gs pos="100000">
                        <a:prstClr val="white">
                          <a:lumMod val="75000"/>
                        </a:prstClr>
                      </a:gs>
                    </a:gsLst>
                    <a:lin ang="0" scaled="1"/>
                    <a:tileRect/>
                  </a:gra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汉仪尚巍手书W" panose="00020600040101010101" pitchFamily="18" charset="-122"/>
                  <a:ea typeface="汉仪尚巍手书W" panose="00020600040101010101" pitchFamily="18" charset="-122"/>
                  <a:cs typeface="Myriad Arabic" panose="01010101010101010101" pitchFamily="50" charset="-78"/>
                </a:rPr>
                <a:t>基</a:t>
              </a:r>
              <a:endParaRPr kumimoji="0" lang="en-US" altLang="zh-CN" sz="8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12700" dist="25400" algn="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汉仪尚巍手书W" panose="00020600040101010101" pitchFamily="18" charset="-122"/>
                <a:ea typeface="汉仪尚巍手书W" panose="00020600040101010101" pitchFamily="18" charset="-122"/>
                <a:cs typeface="+mn-cs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5008911" y="2394725"/>
              <a:ext cx="1415772" cy="156966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600" b="0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prstClr val="white">
                          <a:lumMod val="65000"/>
                        </a:prstClr>
                      </a:gs>
                      <a:gs pos="73000">
                        <a:prstClr val="white">
                          <a:lumMod val="95000"/>
                        </a:prstClr>
                      </a:gs>
                      <a:gs pos="22491">
                        <a:prstClr val="white">
                          <a:lumMod val="95000"/>
                        </a:prstClr>
                      </a:gs>
                      <a:gs pos="51000">
                        <a:prstClr val="white"/>
                      </a:gs>
                      <a:gs pos="100000">
                        <a:prstClr val="white">
                          <a:lumMod val="75000"/>
                        </a:prstClr>
                      </a:gs>
                    </a:gsLst>
                    <a:lin ang="0" scaled="1"/>
                    <a:tileRect/>
                  </a:gra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汉仪尚巍手书W" panose="00020600040101010101" pitchFamily="18" charset="-122"/>
                  <a:ea typeface="汉仪尚巍手书W" panose="00020600040101010101" pitchFamily="18" charset="-122"/>
                  <a:cs typeface="Myriad Arabic" panose="01010101010101010101" pitchFamily="50" charset="-78"/>
                </a:rPr>
                <a:t>金</a:t>
              </a:r>
              <a:endParaRPr kumimoji="0" lang="en-US" altLang="zh-CN" sz="9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12700" dist="25400" algn="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汉仪尚巍手书W" panose="00020600040101010101" pitchFamily="18" charset="-122"/>
                <a:ea typeface="汉仪尚巍手书W" panose="00020600040101010101" pitchFamily="18" charset="-122"/>
                <a:cs typeface="+mn-cs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7986558" y="2420325"/>
            <a:ext cx="2352351" cy="1644690"/>
            <a:chOff x="7986558" y="2420325"/>
            <a:chExt cx="2352351" cy="1644690"/>
          </a:xfrm>
        </p:grpSpPr>
        <p:sp>
          <p:nvSpPr>
            <p:cNvPr id="19" name="矩形 18"/>
            <p:cNvSpPr/>
            <p:nvPr/>
          </p:nvSpPr>
          <p:spPr>
            <a:xfrm>
              <a:off x="7986558" y="2420325"/>
              <a:ext cx="1415772" cy="156966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600" b="0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prstClr val="white">
                          <a:lumMod val="65000"/>
                        </a:prstClr>
                      </a:gs>
                      <a:gs pos="73000">
                        <a:prstClr val="white">
                          <a:lumMod val="95000"/>
                        </a:prstClr>
                      </a:gs>
                      <a:gs pos="22491">
                        <a:prstClr val="white">
                          <a:lumMod val="95000"/>
                        </a:prstClr>
                      </a:gs>
                      <a:gs pos="51000">
                        <a:prstClr val="white"/>
                      </a:gs>
                      <a:gs pos="100000">
                        <a:prstClr val="white">
                          <a:lumMod val="75000"/>
                        </a:prstClr>
                      </a:gs>
                    </a:gsLst>
                    <a:lin ang="0" scaled="1"/>
                    <a:tileRect/>
                  </a:gra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汉仪尚巍手书W" panose="00020600040101010101" pitchFamily="18" charset="-122"/>
                  <a:ea typeface="汉仪尚巍手书W" panose="00020600040101010101" pitchFamily="18" charset="-122"/>
                  <a:cs typeface="Myriad Arabic" panose="01010101010101010101" pitchFamily="50" charset="-78"/>
                </a:rPr>
                <a:t>节</a:t>
              </a:r>
              <a:endParaRPr kumimoji="0" lang="en-US" altLang="zh-CN" sz="9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12700" dist="25400" algn="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汉仪尚巍手书W" panose="00020600040101010101" pitchFamily="18" charset="-122"/>
                <a:ea typeface="汉仪尚巍手书W" panose="00020600040101010101" pitchFamily="18" charset="-122"/>
                <a:cs typeface="+mn-cs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8923137" y="2495355"/>
              <a:ext cx="1415772" cy="156966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6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prstClr val="white">
                          <a:lumMod val="65000"/>
                        </a:prstClr>
                      </a:gs>
                      <a:gs pos="73000">
                        <a:prstClr val="white">
                          <a:lumMod val="95000"/>
                        </a:prstClr>
                      </a:gs>
                      <a:gs pos="22491">
                        <a:prstClr val="white">
                          <a:lumMod val="95000"/>
                        </a:prstClr>
                      </a:gs>
                      <a:gs pos="51000">
                        <a:prstClr val="white"/>
                      </a:gs>
                      <a:gs pos="100000">
                        <a:prstClr val="white">
                          <a:lumMod val="75000"/>
                        </a:prstClr>
                      </a:gs>
                    </a:gsLst>
                    <a:lin ang="0" scaled="1"/>
                  </a:gradFill>
                  <a:effectLst>
                    <a:outerShdw blurRad="12700" dist="25400" algn="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汉仪尚巍手书W" panose="00020600040101010101" pitchFamily="18" charset="-122"/>
                  <a:ea typeface="汉仪尚巍手书W" panose="00020600040101010101" pitchFamily="18" charset="-122"/>
                  <a:cs typeface="+mn-cs"/>
                </a:rPr>
                <a:t>流</a:t>
              </a:r>
              <a:endParaRPr kumimoji="0" lang="en-US" altLang="zh-CN" sz="96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white">
                        <a:lumMod val="65000"/>
                      </a:prstClr>
                    </a:gs>
                    <a:gs pos="73000">
                      <a:prstClr val="white">
                        <a:lumMod val="95000"/>
                      </a:prstClr>
                    </a:gs>
                    <a:gs pos="22491">
                      <a:prstClr val="white">
                        <a:lumMod val="95000"/>
                      </a:prstClr>
                    </a:gs>
                    <a:gs pos="51000">
                      <a:prstClr val="white"/>
                    </a:gs>
                    <a:gs pos="100000">
                      <a:prstClr val="white">
                        <a:lumMod val="75000"/>
                      </a:prstClr>
                    </a:gs>
                  </a:gsLst>
                  <a:lin ang="0" scaled="1"/>
                </a:gradFill>
                <a:effectLst>
                  <a:outerShdw blurRad="12700" dist="25400" algn="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汉仪尚巍手书W" panose="00020600040101010101" pitchFamily="18" charset="-122"/>
                <a:ea typeface="汉仪尚巍手书W" panose="00020600040101010101" pitchFamily="18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88501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6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6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7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3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6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9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6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3060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57" r="37731" b="37856"/>
          <a:stretch/>
        </p:blipFill>
        <p:spPr>
          <a:xfrm>
            <a:off x="891613" y="1"/>
            <a:ext cx="11655987" cy="685800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1602533" y="2188145"/>
            <a:ext cx="2667297" cy="1862048"/>
            <a:chOff x="1602533" y="2188145"/>
            <a:chExt cx="2667297" cy="1862048"/>
          </a:xfrm>
        </p:grpSpPr>
        <p:sp>
          <p:nvSpPr>
            <p:cNvPr id="7" name="矩形 6"/>
            <p:cNvSpPr/>
            <p:nvPr/>
          </p:nvSpPr>
          <p:spPr>
            <a:xfrm>
              <a:off x="1602533" y="2188145"/>
              <a:ext cx="1659429" cy="186204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500" b="0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prstClr val="white">
                          <a:lumMod val="65000"/>
                        </a:prstClr>
                      </a:gs>
                      <a:gs pos="73000">
                        <a:prstClr val="white">
                          <a:lumMod val="95000"/>
                        </a:prstClr>
                      </a:gs>
                      <a:gs pos="22491">
                        <a:prstClr val="white">
                          <a:lumMod val="95000"/>
                        </a:prstClr>
                      </a:gs>
                      <a:gs pos="51000">
                        <a:prstClr val="white"/>
                      </a:gs>
                      <a:gs pos="100000">
                        <a:prstClr val="white">
                          <a:lumMod val="75000"/>
                        </a:prstClr>
                      </a:gs>
                    </a:gsLst>
                    <a:lin ang="0" scaled="1"/>
                    <a:tileRect/>
                  </a:gra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汉仪尚巍手书W" panose="00020600040101010101" pitchFamily="18" charset="-122"/>
                  <a:ea typeface="汉仪尚巍手书W" panose="00020600040101010101" pitchFamily="18" charset="-122"/>
                  <a:cs typeface="Myriad Arabic" panose="01010101010101010101" pitchFamily="50" charset="-78"/>
                </a:rPr>
                <a:t>联</a:t>
              </a:r>
              <a:endParaRPr kumimoji="0" lang="en-US" altLang="zh-CN" sz="115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12700" dist="25400" algn="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汉仪尚巍手书W" panose="00020600040101010101" pitchFamily="18" charset="-122"/>
                <a:ea typeface="汉仪尚巍手书W" panose="00020600040101010101" pitchFamily="18" charset="-122"/>
                <a:cs typeface="+mn-cs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854058" y="2334339"/>
              <a:ext cx="1415772" cy="156966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600" b="0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prstClr val="white">
                          <a:lumMod val="65000"/>
                        </a:prstClr>
                      </a:gs>
                      <a:gs pos="73000">
                        <a:prstClr val="white">
                          <a:lumMod val="95000"/>
                        </a:prstClr>
                      </a:gs>
                      <a:gs pos="22491">
                        <a:prstClr val="white">
                          <a:lumMod val="95000"/>
                        </a:prstClr>
                      </a:gs>
                      <a:gs pos="51000">
                        <a:prstClr val="white"/>
                      </a:gs>
                      <a:gs pos="100000">
                        <a:prstClr val="white">
                          <a:lumMod val="75000"/>
                        </a:prstClr>
                      </a:gs>
                    </a:gsLst>
                    <a:lin ang="0" scaled="1"/>
                    <a:tileRect/>
                  </a:gra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汉仪尚巍手书W" panose="00020600040101010101" pitchFamily="18" charset="-122"/>
                  <a:ea typeface="汉仪尚巍手书W" panose="00020600040101010101" pitchFamily="18" charset="-122"/>
                  <a:cs typeface="Myriad Arabic" panose="01010101010101010101" pitchFamily="50" charset="-78"/>
                </a:rPr>
                <a:t>盟</a:t>
              </a:r>
              <a:endParaRPr kumimoji="0" lang="en-US" altLang="zh-CN" sz="9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12700" dist="25400" algn="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汉仪尚巍手书W" panose="00020600040101010101" pitchFamily="18" charset="-122"/>
                <a:ea typeface="汉仪尚巍手书W" panose="00020600040101010101" pitchFamily="18" charset="-122"/>
                <a:cs typeface="+mn-cs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5974335" y="2147440"/>
            <a:ext cx="2632688" cy="1862048"/>
            <a:chOff x="5974335" y="2147440"/>
            <a:chExt cx="2632688" cy="1862048"/>
          </a:xfrm>
        </p:grpSpPr>
        <p:sp>
          <p:nvSpPr>
            <p:cNvPr id="11" name="矩形 10"/>
            <p:cNvSpPr/>
            <p:nvPr/>
          </p:nvSpPr>
          <p:spPr>
            <a:xfrm>
              <a:off x="5974335" y="2369491"/>
              <a:ext cx="1415772" cy="156966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600" b="0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prstClr val="white">
                          <a:lumMod val="65000"/>
                        </a:prstClr>
                      </a:gs>
                      <a:gs pos="73000">
                        <a:prstClr val="white">
                          <a:lumMod val="95000"/>
                        </a:prstClr>
                      </a:gs>
                      <a:gs pos="22491">
                        <a:prstClr val="white">
                          <a:lumMod val="95000"/>
                        </a:prstClr>
                      </a:gs>
                      <a:gs pos="51000">
                        <a:prstClr val="white"/>
                      </a:gs>
                      <a:gs pos="100000">
                        <a:prstClr val="white">
                          <a:lumMod val="75000"/>
                        </a:prstClr>
                      </a:gs>
                    </a:gsLst>
                    <a:lin ang="0" scaled="1"/>
                    <a:tileRect/>
                  </a:gra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汉仪尚巍手书W" panose="00020600040101010101" pitchFamily="18" charset="-122"/>
                  <a:ea typeface="汉仪尚巍手书W" panose="00020600040101010101" pitchFamily="18" charset="-122"/>
                  <a:cs typeface="Myriad Arabic" panose="01010101010101010101" pitchFamily="50" charset="-78"/>
                </a:rPr>
                <a:t>抱</a:t>
              </a:r>
              <a:endParaRPr kumimoji="0" lang="en-US" altLang="zh-CN" sz="9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12700" dist="25400" algn="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汉仪尚巍手书W" panose="00020600040101010101" pitchFamily="18" charset="-122"/>
                <a:ea typeface="汉仪尚巍手书W" panose="00020600040101010101" pitchFamily="18" charset="-122"/>
                <a:cs typeface="+mn-cs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6947594" y="2147440"/>
              <a:ext cx="1659429" cy="186204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500" b="0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prstClr val="white">
                          <a:lumMod val="65000"/>
                        </a:prstClr>
                      </a:gs>
                      <a:gs pos="73000">
                        <a:prstClr val="white">
                          <a:lumMod val="95000"/>
                        </a:prstClr>
                      </a:gs>
                      <a:gs pos="22491">
                        <a:prstClr val="white">
                          <a:lumMod val="95000"/>
                        </a:prstClr>
                      </a:gs>
                      <a:gs pos="51000">
                        <a:prstClr val="white"/>
                      </a:gs>
                      <a:gs pos="100000">
                        <a:prstClr val="white">
                          <a:lumMod val="75000"/>
                        </a:prstClr>
                      </a:gs>
                    </a:gsLst>
                    <a:lin ang="0" scaled="1"/>
                    <a:tileRect/>
                  </a:gra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汉仪尚巍手书W" panose="00020600040101010101" pitchFamily="18" charset="-122"/>
                  <a:ea typeface="汉仪尚巍手书W" panose="00020600040101010101" pitchFamily="18" charset="-122"/>
                  <a:cs typeface="Myriad Arabic" panose="01010101010101010101" pitchFamily="50" charset="-78"/>
                </a:rPr>
                <a:t>团</a:t>
              </a:r>
              <a:endParaRPr kumimoji="0" lang="en-US" altLang="zh-CN" sz="115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12700" dist="25400" algn="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汉仪尚巍手书W" panose="00020600040101010101" pitchFamily="18" charset="-122"/>
                <a:ea typeface="汉仪尚巍手书W" panose="00020600040101010101" pitchFamily="18" charset="-122"/>
                <a:cs typeface="+mn-cs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797742" y="2310977"/>
            <a:ext cx="2183847" cy="1569660"/>
            <a:chOff x="3797742" y="2310977"/>
            <a:chExt cx="2183847" cy="1569660"/>
          </a:xfrm>
        </p:grpSpPr>
        <p:sp>
          <p:nvSpPr>
            <p:cNvPr id="16" name="矩形 15"/>
            <p:cNvSpPr/>
            <p:nvPr/>
          </p:nvSpPr>
          <p:spPr>
            <a:xfrm>
              <a:off x="3797742" y="2434087"/>
              <a:ext cx="1210588" cy="132343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8000" b="0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prstClr val="white">
                          <a:lumMod val="65000"/>
                        </a:prstClr>
                      </a:gs>
                      <a:gs pos="73000">
                        <a:prstClr val="white">
                          <a:lumMod val="95000"/>
                        </a:prstClr>
                      </a:gs>
                      <a:gs pos="22491">
                        <a:prstClr val="white">
                          <a:lumMod val="95000"/>
                        </a:prstClr>
                      </a:gs>
                      <a:gs pos="51000">
                        <a:prstClr val="white"/>
                      </a:gs>
                      <a:gs pos="100000">
                        <a:prstClr val="white">
                          <a:lumMod val="75000"/>
                        </a:prstClr>
                      </a:gs>
                    </a:gsLst>
                    <a:lin ang="0" scaled="1"/>
                    <a:tileRect/>
                  </a:gra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汉仪尚巍手书W" panose="00020600040101010101" pitchFamily="18" charset="-122"/>
                  <a:ea typeface="汉仪尚巍手书W" panose="00020600040101010101" pitchFamily="18" charset="-122"/>
                  <a:cs typeface="Myriad Arabic" panose="01010101010101010101" pitchFamily="50" charset="-78"/>
                </a:rPr>
                <a:t>天</a:t>
              </a:r>
              <a:endParaRPr kumimoji="0" lang="en-US" altLang="zh-CN" sz="8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12700" dist="25400" algn="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汉仪尚巍手书W" panose="00020600040101010101" pitchFamily="18" charset="-122"/>
                <a:ea typeface="汉仪尚巍手书W" panose="00020600040101010101" pitchFamily="18" charset="-122"/>
                <a:cs typeface="+mn-cs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4565817" y="2310977"/>
              <a:ext cx="1415772" cy="156966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600" b="0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prstClr val="white">
                          <a:lumMod val="65000"/>
                        </a:prstClr>
                      </a:gs>
                      <a:gs pos="73000">
                        <a:prstClr val="white">
                          <a:lumMod val="95000"/>
                        </a:prstClr>
                      </a:gs>
                      <a:gs pos="22491">
                        <a:prstClr val="white">
                          <a:lumMod val="95000"/>
                        </a:prstClr>
                      </a:gs>
                      <a:gs pos="51000">
                        <a:prstClr val="white"/>
                      </a:gs>
                      <a:gs pos="100000">
                        <a:prstClr val="white">
                          <a:lumMod val="75000"/>
                        </a:prstClr>
                      </a:gs>
                    </a:gsLst>
                    <a:lin ang="0" scaled="1"/>
                    <a:tileRect/>
                  </a:gra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汉仪尚巍手书W" panose="00020600040101010101" pitchFamily="18" charset="-122"/>
                  <a:ea typeface="汉仪尚巍手书W" panose="00020600040101010101" pitchFamily="18" charset="-122"/>
                  <a:cs typeface="Myriad Arabic" panose="01010101010101010101" pitchFamily="50" charset="-78"/>
                </a:rPr>
                <a:t>下</a:t>
              </a:r>
              <a:endParaRPr kumimoji="0" lang="en-US" altLang="zh-CN" sz="9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12700" dist="25400" algn="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汉仪尚巍手书W" panose="00020600040101010101" pitchFamily="18" charset="-122"/>
                <a:ea typeface="汉仪尚巍手书W" panose="00020600040101010101" pitchFamily="18" charset="-122"/>
                <a:cs typeface="+mn-cs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8081588" y="2143407"/>
            <a:ext cx="2596964" cy="1862048"/>
            <a:chOff x="8081588" y="2143407"/>
            <a:chExt cx="2596964" cy="1862048"/>
          </a:xfrm>
        </p:grpSpPr>
        <p:sp>
          <p:nvSpPr>
            <p:cNvPr id="18" name="矩形 17"/>
            <p:cNvSpPr/>
            <p:nvPr/>
          </p:nvSpPr>
          <p:spPr>
            <a:xfrm>
              <a:off x="8081588" y="2289601"/>
              <a:ext cx="1415772" cy="156966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600" b="0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prstClr val="white">
                          <a:lumMod val="65000"/>
                        </a:prstClr>
                      </a:gs>
                      <a:gs pos="73000">
                        <a:prstClr val="white">
                          <a:lumMod val="95000"/>
                        </a:prstClr>
                      </a:gs>
                      <a:gs pos="22491">
                        <a:prstClr val="white">
                          <a:lumMod val="95000"/>
                        </a:prstClr>
                      </a:gs>
                      <a:gs pos="51000">
                        <a:prstClr val="white"/>
                      </a:gs>
                      <a:gs pos="100000">
                        <a:prstClr val="white">
                          <a:lumMod val="75000"/>
                        </a:prstClr>
                      </a:gs>
                    </a:gsLst>
                    <a:lin ang="0" scaled="1"/>
                    <a:tileRect/>
                  </a:gra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汉仪尚巍手书W" panose="00020600040101010101" pitchFamily="18" charset="-122"/>
                  <a:ea typeface="汉仪尚巍手书W" panose="00020600040101010101" pitchFamily="18" charset="-122"/>
                  <a:cs typeface="Myriad Arabic" panose="01010101010101010101" pitchFamily="50" charset="-78"/>
                </a:rPr>
                <a:t>发</a:t>
              </a:r>
              <a:endParaRPr kumimoji="0" lang="en-US" altLang="zh-CN" sz="9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12700" dist="25400" algn="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汉仪尚巍手书W" panose="00020600040101010101" pitchFamily="18" charset="-122"/>
                <a:ea typeface="汉仪尚巍手书W" panose="00020600040101010101" pitchFamily="18" charset="-122"/>
                <a:cs typeface="+mn-cs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9019123" y="2143407"/>
              <a:ext cx="1659429" cy="186204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5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prstClr val="white">
                          <a:lumMod val="65000"/>
                        </a:prstClr>
                      </a:gs>
                      <a:gs pos="73000">
                        <a:prstClr val="white">
                          <a:lumMod val="95000"/>
                        </a:prstClr>
                      </a:gs>
                      <a:gs pos="22491">
                        <a:prstClr val="white">
                          <a:lumMod val="95000"/>
                        </a:prstClr>
                      </a:gs>
                      <a:gs pos="51000">
                        <a:prstClr val="white"/>
                      </a:gs>
                      <a:gs pos="100000">
                        <a:prstClr val="white">
                          <a:lumMod val="75000"/>
                        </a:prstClr>
                      </a:gs>
                    </a:gsLst>
                    <a:lin ang="0" scaled="1"/>
                  </a:gradFill>
                  <a:effectLst>
                    <a:outerShdw blurRad="12700" dist="25400" algn="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汉仪尚巍手书W" panose="00020600040101010101" pitchFamily="18" charset="-122"/>
                  <a:ea typeface="汉仪尚巍手书W" panose="00020600040101010101" pitchFamily="18" charset="-122"/>
                  <a:cs typeface="+mn-cs"/>
                </a:rPr>
                <a:t>展</a:t>
              </a:r>
              <a:endParaRPr kumimoji="0" lang="en-US" altLang="zh-CN" sz="115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white">
                        <a:lumMod val="65000"/>
                      </a:prstClr>
                    </a:gs>
                    <a:gs pos="73000">
                      <a:prstClr val="white">
                        <a:lumMod val="95000"/>
                      </a:prstClr>
                    </a:gs>
                    <a:gs pos="22491">
                      <a:prstClr val="white">
                        <a:lumMod val="95000"/>
                      </a:prstClr>
                    </a:gs>
                    <a:gs pos="51000">
                      <a:prstClr val="white"/>
                    </a:gs>
                    <a:gs pos="100000">
                      <a:prstClr val="white">
                        <a:lumMod val="75000"/>
                      </a:prstClr>
                    </a:gs>
                  </a:gsLst>
                  <a:lin ang="0" scaled="1"/>
                </a:gradFill>
                <a:effectLst>
                  <a:outerShdw blurRad="12700" dist="25400" algn="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汉仪尚巍手书W" panose="00020600040101010101" pitchFamily="18" charset="-122"/>
                <a:ea typeface="汉仪尚巍手书W" panose="00020600040101010101" pitchFamily="18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18078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65" b="15014"/>
          <a:stretch/>
        </p:blipFill>
        <p:spPr>
          <a:xfrm>
            <a:off x="171450" y="1"/>
            <a:ext cx="12456160" cy="6858000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0" y="0"/>
            <a:ext cx="12192000" cy="8298180"/>
          </a:xfrm>
          <a:prstGeom prst="rect">
            <a:avLst/>
          </a:prstGeom>
          <a:gradFill>
            <a:gsLst>
              <a:gs pos="0">
                <a:schemeClr val="tx1">
                  <a:alpha val="62000"/>
                </a:schemeClr>
              </a:gs>
              <a:gs pos="100000">
                <a:schemeClr val="tx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02533" y="2188145"/>
            <a:ext cx="2552997" cy="1862048"/>
            <a:chOff x="1602533" y="2188145"/>
            <a:chExt cx="2552997" cy="1862048"/>
          </a:xfrm>
        </p:grpSpPr>
        <p:sp>
          <p:nvSpPr>
            <p:cNvPr id="7" name="矩形 6"/>
            <p:cNvSpPr/>
            <p:nvPr/>
          </p:nvSpPr>
          <p:spPr>
            <a:xfrm>
              <a:off x="1602533" y="2188145"/>
              <a:ext cx="1659429" cy="186204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500" b="0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prstClr val="white">
                          <a:lumMod val="65000"/>
                        </a:prstClr>
                      </a:gs>
                      <a:gs pos="73000">
                        <a:prstClr val="white">
                          <a:lumMod val="95000"/>
                        </a:prstClr>
                      </a:gs>
                      <a:gs pos="22491">
                        <a:prstClr val="white">
                          <a:lumMod val="95000"/>
                        </a:prstClr>
                      </a:gs>
                      <a:gs pos="51000">
                        <a:prstClr val="white"/>
                      </a:gs>
                      <a:gs pos="100000">
                        <a:prstClr val="white">
                          <a:lumMod val="75000"/>
                        </a:prstClr>
                      </a:gs>
                    </a:gsLst>
                    <a:lin ang="0" scaled="1"/>
                    <a:tileRect/>
                  </a:gra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汉仪尚巍手书W" panose="00020600040101010101" pitchFamily="18" charset="-122"/>
                  <a:ea typeface="汉仪尚巍手书W" panose="00020600040101010101" pitchFamily="18" charset="-122"/>
                  <a:cs typeface="Myriad Arabic" panose="01010101010101010101" pitchFamily="50" charset="-78"/>
                </a:rPr>
                <a:t>盛</a:t>
              </a:r>
              <a:endParaRPr kumimoji="0" lang="en-US" altLang="zh-CN" sz="115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12700" dist="25400" algn="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汉仪尚巍手书W" panose="00020600040101010101" pitchFamily="18" charset="-122"/>
                <a:ea typeface="汉仪尚巍手书W" panose="00020600040101010101" pitchFamily="18" charset="-122"/>
                <a:cs typeface="+mn-cs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739758" y="2334339"/>
              <a:ext cx="1415772" cy="156966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600" b="0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prstClr val="white">
                          <a:lumMod val="65000"/>
                        </a:prstClr>
                      </a:gs>
                      <a:gs pos="73000">
                        <a:prstClr val="white">
                          <a:lumMod val="95000"/>
                        </a:prstClr>
                      </a:gs>
                      <a:gs pos="22491">
                        <a:prstClr val="white">
                          <a:lumMod val="95000"/>
                        </a:prstClr>
                      </a:gs>
                      <a:gs pos="51000">
                        <a:prstClr val="white"/>
                      </a:gs>
                      <a:gs pos="100000">
                        <a:prstClr val="white">
                          <a:lumMod val="75000"/>
                        </a:prstClr>
                      </a:gs>
                    </a:gsLst>
                    <a:lin ang="0" scaled="1"/>
                    <a:tileRect/>
                  </a:gra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汉仪尚巍手书W" panose="00020600040101010101" pitchFamily="18" charset="-122"/>
                  <a:ea typeface="汉仪尚巍手书W" panose="00020600040101010101" pitchFamily="18" charset="-122"/>
                  <a:cs typeface="Myriad Arabic" panose="01010101010101010101" pitchFamily="50" charset="-78"/>
                </a:rPr>
                <a:t>大</a:t>
              </a:r>
              <a:endParaRPr kumimoji="0" lang="en-US" altLang="zh-CN" sz="9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12700" dist="25400" algn="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汉仪尚巍手书W" panose="00020600040101010101" pitchFamily="18" charset="-122"/>
                <a:ea typeface="汉仪尚巍手书W" panose="00020600040101010101" pitchFamily="18" charset="-122"/>
                <a:cs typeface="+mn-cs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5974335" y="2369491"/>
            <a:ext cx="2350296" cy="1569660"/>
            <a:chOff x="5974335" y="2369491"/>
            <a:chExt cx="2350296" cy="1569660"/>
          </a:xfrm>
        </p:grpSpPr>
        <p:sp>
          <p:nvSpPr>
            <p:cNvPr id="11" name="矩形 10"/>
            <p:cNvSpPr/>
            <p:nvPr/>
          </p:nvSpPr>
          <p:spPr>
            <a:xfrm>
              <a:off x="5974335" y="2369491"/>
              <a:ext cx="1415772" cy="156966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600" b="0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prstClr val="white">
                          <a:lumMod val="65000"/>
                        </a:prstClr>
                      </a:gs>
                      <a:gs pos="73000">
                        <a:prstClr val="white">
                          <a:lumMod val="95000"/>
                        </a:prstClr>
                      </a:gs>
                      <a:gs pos="22491">
                        <a:prstClr val="white">
                          <a:lumMod val="95000"/>
                        </a:prstClr>
                      </a:gs>
                      <a:gs pos="51000">
                        <a:prstClr val="white"/>
                      </a:gs>
                      <a:gs pos="100000">
                        <a:prstClr val="white">
                          <a:lumMod val="75000"/>
                        </a:prstClr>
                      </a:gs>
                    </a:gsLst>
                    <a:lin ang="0" scaled="1"/>
                    <a:tileRect/>
                  </a:gra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汉仪尚巍手书W" panose="00020600040101010101" pitchFamily="18" charset="-122"/>
                  <a:ea typeface="汉仪尚巍手书W" panose="00020600040101010101" pitchFamily="18" charset="-122"/>
                  <a:cs typeface="Myriad Arabic" panose="01010101010101010101" pitchFamily="50" charset="-78"/>
                </a:rPr>
                <a:t>重</a:t>
              </a:r>
              <a:endParaRPr kumimoji="0" lang="en-US" altLang="zh-CN" sz="9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12700" dist="25400" algn="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汉仪尚巍手书W" panose="00020600040101010101" pitchFamily="18" charset="-122"/>
                <a:ea typeface="汉仪尚巍手书W" panose="00020600040101010101" pitchFamily="18" charset="-122"/>
                <a:cs typeface="+mn-cs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7011451" y="2395894"/>
              <a:ext cx="1313180" cy="144655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8800" b="0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prstClr val="white">
                          <a:lumMod val="65000"/>
                        </a:prstClr>
                      </a:gs>
                      <a:gs pos="73000">
                        <a:prstClr val="white">
                          <a:lumMod val="95000"/>
                        </a:prstClr>
                      </a:gs>
                      <a:gs pos="22491">
                        <a:prstClr val="white">
                          <a:lumMod val="95000"/>
                        </a:prstClr>
                      </a:gs>
                      <a:gs pos="51000">
                        <a:prstClr val="white"/>
                      </a:gs>
                      <a:gs pos="100000">
                        <a:prstClr val="white">
                          <a:lumMod val="75000"/>
                        </a:prstClr>
                      </a:gs>
                    </a:gsLst>
                    <a:lin ang="0" scaled="1"/>
                    <a:tileRect/>
                  </a:gra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汉仪尚巍手书W" panose="00020600040101010101" pitchFamily="18" charset="-122"/>
                  <a:ea typeface="汉仪尚巍手书W" panose="00020600040101010101" pitchFamily="18" charset="-122"/>
                  <a:cs typeface="Myriad Arabic" panose="01010101010101010101" pitchFamily="50" charset="-78"/>
                </a:rPr>
                <a:t>塑</a:t>
              </a:r>
              <a:endParaRPr kumimoji="0" lang="en-US" altLang="zh-CN" sz="8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12700" dist="25400" algn="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汉仪尚巍手书W" panose="00020600040101010101" pitchFamily="18" charset="-122"/>
                <a:ea typeface="汉仪尚巍手书W" panose="00020600040101010101" pitchFamily="18" charset="-122"/>
                <a:cs typeface="+mn-cs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683442" y="2310977"/>
            <a:ext cx="2183847" cy="1569660"/>
            <a:chOff x="3683442" y="2310977"/>
            <a:chExt cx="2183847" cy="1569660"/>
          </a:xfrm>
        </p:grpSpPr>
        <p:sp>
          <p:nvSpPr>
            <p:cNvPr id="18" name="矩形 17"/>
            <p:cNvSpPr/>
            <p:nvPr/>
          </p:nvSpPr>
          <p:spPr>
            <a:xfrm>
              <a:off x="3683442" y="2434087"/>
              <a:ext cx="1210588" cy="132343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8000" b="0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prstClr val="white">
                          <a:lumMod val="65000"/>
                        </a:prstClr>
                      </a:gs>
                      <a:gs pos="73000">
                        <a:prstClr val="white">
                          <a:lumMod val="95000"/>
                        </a:prstClr>
                      </a:gs>
                      <a:gs pos="22491">
                        <a:prstClr val="white">
                          <a:lumMod val="95000"/>
                        </a:prstClr>
                      </a:gs>
                      <a:gs pos="51000">
                        <a:prstClr val="white"/>
                      </a:gs>
                      <a:gs pos="100000">
                        <a:prstClr val="white">
                          <a:lumMod val="75000"/>
                        </a:prstClr>
                      </a:gs>
                    </a:gsLst>
                    <a:lin ang="0" scaled="1"/>
                    <a:tileRect/>
                  </a:gra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汉仪尚巍手书W" panose="00020600040101010101" pitchFamily="18" charset="-122"/>
                  <a:ea typeface="汉仪尚巍手书W" panose="00020600040101010101" pitchFamily="18" charset="-122"/>
                  <a:cs typeface="Myriad Arabic" panose="01010101010101010101" pitchFamily="50" charset="-78"/>
                </a:rPr>
                <a:t>换</a:t>
              </a:r>
              <a:endParaRPr kumimoji="0" lang="en-US" altLang="zh-CN" sz="8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12700" dist="25400" algn="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汉仪尚巍手书W" panose="00020600040101010101" pitchFamily="18" charset="-122"/>
                <a:ea typeface="汉仪尚巍手书W" panose="00020600040101010101" pitchFamily="18" charset="-122"/>
                <a:cs typeface="+mn-cs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4451517" y="2310977"/>
              <a:ext cx="1415772" cy="156966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600" b="0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prstClr val="white">
                          <a:lumMod val="65000"/>
                        </a:prstClr>
                      </a:gs>
                      <a:gs pos="73000">
                        <a:prstClr val="white">
                          <a:lumMod val="95000"/>
                        </a:prstClr>
                      </a:gs>
                      <a:gs pos="22491">
                        <a:prstClr val="white">
                          <a:lumMod val="95000"/>
                        </a:prstClr>
                      </a:gs>
                      <a:gs pos="51000">
                        <a:prstClr val="white"/>
                      </a:gs>
                      <a:gs pos="100000">
                        <a:prstClr val="white">
                          <a:lumMod val="75000"/>
                        </a:prstClr>
                      </a:gs>
                    </a:gsLst>
                    <a:lin ang="0" scaled="1"/>
                    <a:tileRect/>
                  </a:gra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汉仪尚巍手书W" panose="00020600040101010101" pitchFamily="18" charset="-122"/>
                  <a:ea typeface="汉仪尚巍手书W" panose="00020600040101010101" pitchFamily="18" charset="-122"/>
                  <a:cs typeface="Myriad Arabic" panose="01010101010101010101" pitchFamily="50" charset="-78"/>
                </a:rPr>
                <a:t>装</a:t>
              </a:r>
              <a:endParaRPr kumimoji="0" lang="en-US" altLang="zh-CN" sz="9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12700" dist="25400" algn="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汉仪尚巍手书W" panose="00020600040101010101" pitchFamily="18" charset="-122"/>
                <a:ea typeface="汉仪尚巍手书W" panose="00020600040101010101" pitchFamily="18" charset="-122"/>
                <a:cs typeface="+mn-cs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7902573" y="2179334"/>
            <a:ext cx="2700999" cy="1862048"/>
            <a:chOff x="7902573" y="2179334"/>
            <a:chExt cx="2700999" cy="1862048"/>
          </a:xfrm>
        </p:grpSpPr>
        <p:sp>
          <p:nvSpPr>
            <p:cNvPr id="20" name="矩形 19"/>
            <p:cNvSpPr/>
            <p:nvPr/>
          </p:nvSpPr>
          <p:spPr>
            <a:xfrm>
              <a:off x="7902573" y="2289601"/>
              <a:ext cx="1415772" cy="156966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600" b="0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prstClr val="white">
                          <a:lumMod val="65000"/>
                        </a:prstClr>
                      </a:gs>
                      <a:gs pos="73000">
                        <a:prstClr val="white">
                          <a:lumMod val="95000"/>
                        </a:prstClr>
                      </a:gs>
                      <a:gs pos="22491">
                        <a:prstClr val="white">
                          <a:lumMod val="95000"/>
                        </a:prstClr>
                      </a:gs>
                      <a:gs pos="51000">
                        <a:prstClr val="white"/>
                      </a:gs>
                      <a:gs pos="100000">
                        <a:prstClr val="white">
                          <a:lumMod val="75000"/>
                        </a:prstClr>
                      </a:gs>
                    </a:gsLst>
                    <a:lin ang="0" scaled="1"/>
                    <a:tileRect/>
                  </a:gra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汉仪尚巍手书W" panose="00020600040101010101" pitchFamily="18" charset="-122"/>
                  <a:ea typeface="汉仪尚巍手书W" panose="00020600040101010101" pitchFamily="18" charset="-122"/>
                  <a:cs typeface="Myriad Arabic" panose="01010101010101010101" pitchFamily="50" charset="-78"/>
                </a:rPr>
                <a:t>品</a:t>
              </a:r>
              <a:endParaRPr kumimoji="0" lang="en-US" altLang="zh-CN" sz="9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12700" dist="25400" algn="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汉仪尚巍手书W" panose="00020600040101010101" pitchFamily="18" charset="-122"/>
                <a:ea typeface="汉仪尚巍手书W" panose="00020600040101010101" pitchFamily="18" charset="-122"/>
                <a:cs typeface="+mn-cs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8944143" y="2179334"/>
              <a:ext cx="1659429" cy="186204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5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prstClr val="white">
                          <a:lumMod val="65000"/>
                        </a:prstClr>
                      </a:gs>
                      <a:gs pos="73000">
                        <a:prstClr val="white">
                          <a:lumMod val="95000"/>
                        </a:prstClr>
                      </a:gs>
                      <a:gs pos="22491">
                        <a:prstClr val="white">
                          <a:lumMod val="95000"/>
                        </a:prstClr>
                      </a:gs>
                      <a:gs pos="51000">
                        <a:prstClr val="white"/>
                      </a:gs>
                      <a:gs pos="100000">
                        <a:prstClr val="white">
                          <a:lumMod val="75000"/>
                        </a:prstClr>
                      </a:gs>
                    </a:gsLst>
                    <a:lin ang="0" scaled="1"/>
                  </a:gradFill>
                  <a:effectLst>
                    <a:outerShdw blurRad="12700" dist="25400" algn="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汉仪尚巍手书W" panose="00020600040101010101" pitchFamily="18" charset="-122"/>
                  <a:ea typeface="汉仪尚巍手书W" panose="00020600040101010101" pitchFamily="18" charset="-122"/>
                  <a:cs typeface="+mn-cs"/>
                </a:rPr>
                <a:t>牌</a:t>
              </a:r>
              <a:endParaRPr kumimoji="0" lang="en-US" altLang="zh-CN" sz="115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white">
                        <a:lumMod val="65000"/>
                      </a:prstClr>
                    </a:gs>
                    <a:gs pos="73000">
                      <a:prstClr val="white">
                        <a:lumMod val="95000"/>
                      </a:prstClr>
                    </a:gs>
                    <a:gs pos="22491">
                      <a:prstClr val="white">
                        <a:lumMod val="95000"/>
                      </a:prstClr>
                    </a:gs>
                    <a:gs pos="51000">
                      <a:prstClr val="white"/>
                    </a:gs>
                    <a:gs pos="100000">
                      <a:prstClr val="white">
                        <a:lumMod val="75000"/>
                      </a:prstClr>
                    </a:gs>
                  </a:gsLst>
                  <a:lin ang="0" scaled="1"/>
                </a:gradFill>
                <a:effectLst>
                  <a:outerShdw blurRad="12700" dist="25400" algn="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汉仪尚巍手书W" panose="00020600040101010101" pitchFamily="18" charset="-122"/>
                <a:ea typeface="汉仪尚巍手书W" panose="00020600040101010101" pitchFamily="18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02273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4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4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4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8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4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4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83661" y="-1241577"/>
            <a:ext cx="12959322" cy="8099577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0" y="0"/>
            <a:ext cx="12192000" cy="5962650"/>
          </a:xfrm>
          <a:prstGeom prst="rect">
            <a:avLst/>
          </a:prstGeom>
          <a:gradFill>
            <a:gsLst>
              <a:gs pos="0">
                <a:srgbClr val="0070C0">
                  <a:alpha val="63000"/>
                </a:srgbClr>
              </a:gs>
              <a:gs pos="100000">
                <a:schemeClr val="tx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tx1">
                  <a:alpha val="0"/>
                </a:schemeClr>
              </a:gs>
              <a:gs pos="82000">
                <a:schemeClr val="tx1">
                  <a:lumMod val="95000"/>
                  <a:lumOff val="5000"/>
                  <a:alpha val="37000"/>
                </a:schemeClr>
              </a:gs>
            </a:gsLst>
            <a:lin ang="10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602533" y="2188145"/>
            <a:ext cx="2667297" cy="1862048"/>
            <a:chOff x="1602533" y="2188145"/>
            <a:chExt cx="2667297" cy="1862048"/>
          </a:xfrm>
        </p:grpSpPr>
        <p:sp>
          <p:nvSpPr>
            <p:cNvPr id="7" name="矩形 6"/>
            <p:cNvSpPr/>
            <p:nvPr/>
          </p:nvSpPr>
          <p:spPr>
            <a:xfrm>
              <a:off x="1602533" y="2188145"/>
              <a:ext cx="1659429" cy="186204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500" b="0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prstClr val="white">
                          <a:lumMod val="65000"/>
                        </a:prstClr>
                      </a:gs>
                      <a:gs pos="73000">
                        <a:prstClr val="white">
                          <a:lumMod val="95000"/>
                        </a:prstClr>
                      </a:gs>
                      <a:gs pos="22491">
                        <a:prstClr val="white">
                          <a:lumMod val="95000"/>
                        </a:prstClr>
                      </a:gs>
                      <a:gs pos="51000">
                        <a:prstClr val="white"/>
                      </a:gs>
                      <a:gs pos="100000">
                        <a:prstClr val="white">
                          <a:lumMod val="75000"/>
                        </a:prstClr>
                      </a:gs>
                    </a:gsLst>
                    <a:lin ang="0" scaled="1"/>
                    <a:tileRect/>
                  </a:gra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汉仪尚巍手书W" panose="00020600040101010101" pitchFamily="18" charset="-122"/>
                  <a:ea typeface="汉仪尚巍手书W" panose="00020600040101010101" pitchFamily="18" charset="-122"/>
                  <a:cs typeface="Myriad Arabic" panose="01010101010101010101" pitchFamily="50" charset="-78"/>
                </a:rPr>
                <a:t>金</a:t>
              </a:r>
              <a:endParaRPr kumimoji="0" lang="en-US" altLang="zh-CN" sz="115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12700" dist="25400" algn="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汉仪尚巍手书W" panose="00020600040101010101" pitchFamily="18" charset="-122"/>
                <a:ea typeface="汉仪尚巍手书W" panose="00020600040101010101" pitchFamily="18" charset="-122"/>
                <a:cs typeface="+mn-cs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854058" y="2334339"/>
              <a:ext cx="1415772" cy="156966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600" b="0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prstClr val="white">
                          <a:lumMod val="65000"/>
                        </a:prstClr>
                      </a:gs>
                      <a:gs pos="73000">
                        <a:prstClr val="white">
                          <a:lumMod val="95000"/>
                        </a:prstClr>
                      </a:gs>
                      <a:gs pos="22491">
                        <a:prstClr val="white">
                          <a:lumMod val="95000"/>
                        </a:prstClr>
                      </a:gs>
                      <a:gs pos="51000">
                        <a:prstClr val="white"/>
                      </a:gs>
                      <a:gs pos="100000">
                        <a:prstClr val="white">
                          <a:lumMod val="75000"/>
                        </a:prstClr>
                      </a:gs>
                    </a:gsLst>
                    <a:lin ang="0" scaled="1"/>
                    <a:tileRect/>
                  </a:gra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汉仪尚巍手书W" panose="00020600040101010101" pitchFamily="18" charset="-122"/>
                  <a:ea typeface="汉仪尚巍手书W" panose="00020600040101010101" pitchFamily="18" charset="-122"/>
                  <a:cs typeface="Myriad Arabic" panose="01010101010101010101" pitchFamily="50" charset="-78"/>
                </a:rPr>
                <a:t>融</a:t>
              </a:r>
              <a:endParaRPr kumimoji="0" lang="en-US" altLang="zh-CN" sz="9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12700" dist="25400" algn="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汉仪尚巍手书W" panose="00020600040101010101" pitchFamily="18" charset="-122"/>
                <a:ea typeface="汉仪尚巍手书W" panose="00020600040101010101" pitchFamily="18" charset="-122"/>
                <a:cs typeface="+mn-cs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6240444" y="2491237"/>
            <a:ext cx="2180799" cy="1472953"/>
            <a:chOff x="6240444" y="2491237"/>
            <a:chExt cx="2180799" cy="1472953"/>
          </a:xfrm>
        </p:grpSpPr>
        <p:sp>
          <p:nvSpPr>
            <p:cNvPr id="11" name="矩形 10"/>
            <p:cNvSpPr/>
            <p:nvPr/>
          </p:nvSpPr>
          <p:spPr>
            <a:xfrm>
              <a:off x="6240444" y="2491237"/>
              <a:ext cx="1313180" cy="144655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8800" b="0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prstClr val="white">
                          <a:lumMod val="65000"/>
                        </a:prstClr>
                      </a:gs>
                      <a:gs pos="73000">
                        <a:prstClr val="white">
                          <a:lumMod val="95000"/>
                        </a:prstClr>
                      </a:gs>
                      <a:gs pos="22491">
                        <a:prstClr val="white">
                          <a:lumMod val="95000"/>
                        </a:prstClr>
                      </a:gs>
                      <a:gs pos="51000">
                        <a:prstClr val="white"/>
                      </a:gs>
                      <a:gs pos="100000">
                        <a:prstClr val="white">
                          <a:lumMod val="75000"/>
                        </a:prstClr>
                      </a:gs>
                    </a:gsLst>
                    <a:lin ang="0" scaled="1"/>
                    <a:tileRect/>
                  </a:gra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汉仪尚巍手书W" panose="00020600040101010101" pitchFamily="18" charset="-122"/>
                  <a:ea typeface="汉仪尚巍手书W" panose="00020600040101010101" pitchFamily="18" charset="-122"/>
                  <a:cs typeface="Myriad Arabic" panose="01010101010101010101" pitchFamily="50" charset="-78"/>
                </a:rPr>
                <a:t>载</a:t>
              </a:r>
              <a:endParaRPr kumimoji="0" lang="en-US" altLang="zh-CN" sz="8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12700" dist="25400" algn="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汉仪尚巍手书W" panose="00020600040101010101" pitchFamily="18" charset="-122"/>
                <a:ea typeface="汉仪尚巍手书W" panose="00020600040101010101" pitchFamily="18" charset="-122"/>
                <a:cs typeface="+mn-cs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7108063" y="2517640"/>
              <a:ext cx="1313180" cy="144655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8800" b="0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prstClr val="white">
                          <a:lumMod val="65000"/>
                        </a:prstClr>
                      </a:gs>
                      <a:gs pos="73000">
                        <a:prstClr val="white">
                          <a:lumMod val="95000"/>
                        </a:prstClr>
                      </a:gs>
                      <a:gs pos="22491">
                        <a:prstClr val="white">
                          <a:lumMod val="95000"/>
                        </a:prstClr>
                      </a:gs>
                      <a:gs pos="51000">
                        <a:prstClr val="white"/>
                      </a:gs>
                      <a:gs pos="100000">
                        <a:prstClr val="white">
                          <a:lumMod val="75000"/>
                        </a:prstClr>
                      </a:gs>
                    </a:gsLst>
                    <a:lin ang="0" scaled="1"/>
                    <a:tileRect/>
                  </a:gra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汉仪尚巍手书W" panose="00020600040101010101" pitchFamily="18" charset="-122"/>
                  <a:ea typeface="汉仪尚巍手书W" panose="00020600040101010101" pitchFamily="18" charset="-122"/>
                  <a:cs typeface="Myriad Arabic" panose="01010101010101010101" pitchFamily="50" charset="-78"/>
                </a:rPr>
                <a:t>爱</a:t>
              </a:r>
              <a:endParaRPr kumimoji="0" lang="en-US" altLang="zh-CN" sz="8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12700" dist="25400" algn="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汉仪尚巍手书W" panose="00020600040101010101" pitchFamily="18" charset="-122"/>
                <a:ea typeface="汉仪尚巍手书W" panose="00020600040101010101" pitchFamily="18" charset="-122"/>
                <a:cs typeface="+mn-cs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988242" y="2368127"/>
            <a:ext cx="2183847" cy="1569660"/>
            <a:chOff x="3988242" y="2368127"/>
            <a:chExt cx="2183847" cy="1569660"/>
          </a:xfrm>
        </p:grpSpPr>
        <p:sp>
          <p:nvSpPr>
            <p:cNvPr id="18" name="矩形 17"/>
            <p:cNvSpPr/>
            <p:nvPr/>
          </p:nvSpPr>
          <p:spPr>
            <a:xfrm>
              <a:off x="3988242" y="2491237"/>
              <a:ext cx="1210588" cy="132343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8000" b="0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prstClr val="white">
                          <a:lumMod val="65000"/>
                        </a:prstClr>
                      </a:gs>
                      <a:gs pos="73000">
                        <a:prstClr val="white">
                          <a:lumMod val="95000"/>
                        </a:prstClr>
                      </a:gs>
                      <a:gs pos="22491">
                        <a:prstClr val="white">
                          <a:lumMod val="95000"/>
                        </a:prstClr>
                      </a:gs>
                      <a:gs pos="51000">
                        <a:prstClr val="white"/>
                      </a:gs>
                      <a:gs pos="100000">
                        <a:prstClr val="white">
                          <a:lumMod val="75000"/>
                        </a:prstClr>
                      </a:gs>
                    </a:gsLst>
                    <a:lin ang="0" scaled="1"/>
                    <a:tileRect/>
                  </a:gra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汉仪尚巍手书W" panose="00020600040101010101" pitchFamily="18" charset="-122"/>
                  <a:ea typeface="汉仪尚巍手书W" panose="00020600040101010101" pitchFamily="18" charset="-122"/>
                  <a:cs typeface="Myriad Arabic" panose="01010101010101010101" pitchFamily="50" charset="-78"/>
                </a:rPr>
                <a:t>旗</a:t>
              </a:r>
              <a:endParaRPr kumimoji="0" lang="en-US" altLang="zh-CN" sz="8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12700" dist="25400" algn="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汉仪尚巍手书W" panose="00020600040101010101" pitchFamily="18" charset="-122"/>
                <a:ea typeface="汉仪尚巍手书W" panose="00020600040101010101" pitchFamily="18" charset="-122"/>
                <a:cs typeface="+mn-cs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4756317" y="2368127"/>
              <a:ext cx="1415772" cy="156966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12700" dist="25400" algn="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汉仪尚巍手书W" panose="00020600040101010101" pitchFamily="18" charset="-122"/>
                  <a:ea typeface="汉仪尚巍手书W" panose="00020600040101010101" pitchFamily="18" charset="-122"/>
                  <a:cs typeface="+mn-cs"/>
                </a:rPr>
                <a:t>舰</a:t>
              </a:r>
              <a:endParaRPr kumimoji="0" lang="en-US" altLang="zh-CN" sz="9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12700" dist="25400" algn="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汉仪尚巍手书W" panose="00020600040101010101" pitchFamily="18" charset="-122"/>
                <a:ea typeface="汉仪尚巍手书W" panose="00020600040101010101" pitchFamily="18" charset="-122"/>
                <a:cs typeface="+mn-cs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7961085" y="2203598"/>
            <a:ext cx="2571642" cy="1862048"/>
            <a:chOff x="7961085" y="2203598"/>
            <a:chExt cx="2571642" cy="1862048"/>
          </a:xfrm>
        </p:grpSpPr>
        <p:sp>
          <p:nvSpPr>
            <p:cNvPr id="20" name="矩形 19"/>
            <p:cNvSpPr/>
            <p:nvPr/>
          </p:nvSpPr>
          <p:spPr>
            <a:xfrm>
              <a:off x="7961085" y="2411347"/>
              <a:ext cx="1313180" cy="144655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8800" b="0" i="0" u="none" strike="noStrike" kern="0" cap="none" spc="0" normalizeH="0" baseline="0" noProof="0" dirty="0">
                  <a:ln>
                    <a:noFill/>
                  </a:ln>
                  <a:gradFill flip="none" rotWithShape="1">
                    <a:gsLst>
                      <a:gs pos="0">
                        <a:prstClr val="white">
                          <a:lumMod val="65000"/>
                        </a:prstClr>
                      </a:gs>
                      <a:gs pos="73000">
                        <a:prstClr val="white">
                          <a:lumMod val="95000"/>
                        </a:prstClr>
                      </a:gs>
                      <a:gs pos="22491">
                        <a:prstClr val="white">
                          <a:lumMod val="95000"/>
                        </a:prstClr>
                      </a:gs>
                      <a:gs pos="51000">
                        <a:prstClr val="white"/>
                      </a:gs>
                      <a:gs pos="100000">
                        <a:prstClr val="white">
                          <a:lumMod val="75000"/>
                        </a:prstClr>
                      </a:gs>
                    </a:gsLst>
                    <a:lin ang="0" scaled="1"/>
                    <a:tileRect/>
                  </a:gra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汉仪尚巍手书W" panose="00020600040101010101" pitchFamily="18" charset="-122"/>
                  <a:ea typeface="汉仪尚巍手书W" panose="00020600040101010101" pitchFamily="18" charset="-122"/>
                  <a:cs typeface="Myriad Arabic" panose="01010101010101010101" pitchFamily="50" charset="-78"/>
                </a:rPr>
                <a:t>远</a:t>
              </a:r>
              <a:endParaRPr kumimoji="0" lang="en-US" altLang="zh-CN" sz="8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12700" dist="25400" algn="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汉仪尚巍手书W" panose="00020600040101010101" pitchFamily="18" charset="-122"/>
                <a:ea typeface="汉仪尚巍手书W" panose="00020600040101010101" pitchFamily="18" charset="-122"/>
                <a:cs typeface="+mn-cs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8873298" y="2203598"/>
              <a:ext cx="1659429" cy="186204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5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prstClr val="white">
                          <a:lumMod val="65000"/>
                        </a:prstClr>
                      </a:gs>
                      <a:gs pos="73000">
                        <a:prstClr val="white">
                          <a:lumMod val="95000"/>
                        </a:prstClr>
                      </a:gs>
                      <a:gs pos="22491">
                        <a:prstClr val="white">
                          <a:lumMod val="95000"/>
                        </a:prstClr>
                      </a:gs>
                      <a:gs pos="51000">
                        <a:prstClr val="white"/>
                      </a:gs>
                      <a:gs pos="100000">
                        <a:prstClr val="white">
                          <a:lumMod val="75000"/>
                        </a:prstClr>
                      </a:gs>
                    </a:gsLst>
                    <a:lin ang="0" scaled="1"/>
                  </a:gradFill>
                  <a:effectLst>
                    <a:outerShdw blurRad="12700" dist="25400" algn="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汉仪尚巍手书W" panose="00020600040101010101" pitchFamily="18" charset="-122"/>
                  <a:ea typeface="汉仪尚巍手书W" panose="00020600040101010101" pitchFamily="18" charset="-122"/>
                  <a:cs typeface="+mn-cs"/>
                </a:rPr>
                <a:t>航</a:t>
              </a:r>
              <a:endParaRPr kumimoji="0" lang="en-US" altLang="zh-CN" sz="115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white">
                        <a:lumMod val="65000"/>
                      </a:prstClr>
                    </a:gs>
                    <a:gs pos="73000">
                      <a:prstClr val="white">
                        <a:lumMod val="95000"/>
                      </a:prstClr>
                    </a:gs>
                    <a:gs pos="22491">
                      <a:prstClr val="white">
                        <a:lumMod val="95000"/>
                      </a:prstClr>
                    </a:gs>
                    <a:gs pos="51000">
                      <a:prstClr val="white"/>
                    </a:gs>
                    <a:gs pos="100000">
                      <a:prstClr val="white">
                        <a:lumMod val="75000"/>
                      </a:prstClr>
                    </a:gs>
                  </a:gsLst>
                  <a:lin ang="0" scaled="1"/>
                </a:gradFill>
                <a:effectLst>
                  <a:outerShdw blurRad="12700" dist="25400" algn="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汉仪尚巍手书W" panose="00020600040101010101" pitchFamily="18" charset="-122"/>
                <a:ea typeface="汉仪尚巍手书W" panose="00020600040101010101" pitchFamily="18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057729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3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3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3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6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3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9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3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黑白格"/>
          <p:cNvGrpSpPr/>
          <p:nvPr/>
        </p:nvGrpSpPr>
        <p:grpSpPr>
          <a:xfrm>
            <a:off x="0" y="0"/>
            <a:ext cx="12192000" cy="6858000"/>
            <a:chOff x="0" y="0"/>
            <a:chExt cx="11334750" cy="8096250"/>
          </a:xfrm>
          <a:solidFill>
            <a:schemeClr val="bg1"/>
          </a:solidFill>
        </p:grpSpPr>
        <p:sp>
          <p:nvSpPr>
            <p:cNvPr id="2" name="矩形 1"/>
            <p:cNvSpPr/>
            <p:nvPr/>
          </p:nvSpPr>
          <p:spPr>
            <a:xfrm>
              <a:off x="0" y="0"/>
              <a:ext cx="1619250" cy="1619250"/>
            </a:xfrm>
            <a:prstGeom prst="rect">
              <a:avLst/>
            </a:prstGeom>
            <a:solidFill>
              <a:schemeClr val="tx1"/>
            </a:solidFill>
            <a:ln w="50800">
              <a:solidFill>
                <a:schemeClr val="accent1">
                  <a:alpha val="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矩形 2"/>
            <p:cNvSpPr/>
            <p:nvPr/>
          </p:nvSpPr>
          <p:spPr>
            <a:xfrm>
              <a:off x="0" y="1619250"/>
              <a:ext cx="1619250" cy="1619250"/>
            </a:xfrm>
            <a:prstGeom prst="rect">
              <a:avLst/>
            </a:prstGeom>
            <a:grpFill/>
            <a:ln w="50800">
              <a:solidFill>
                <a:schemeClr val="accent1">
                  <a:alpha val="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0" y="3238500"/>
              <a:ext cx="1619250" cy="1619250"/>
            </a:xfrm>
            <a:prstGeom prst="rect">
              <a:avLst/>
            </a:prstGeom>
            <a:solidFill>
              <a:schemeClr val="tx1"/>
            </a:solidFill>
            <a:ln w="50800">
              <a:solidFill>
                <a:schemeClr val="accent1">
                  <a:alpha val="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0" y="4857750"/>
              <a:ext cx="1619250" cy="1619250"/>
            </a:xfrm>
            <a:prstGeom prst="rect">
              <a:avLst/>
            </a:prstGeom>
            <a:grpFill/>
            <a:ln w="50800">
              <a:solidFill>
                <a:schemeClr val="accent1">
                  <a:alpha val="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0" y="6477000"/>
              <a:ext cx="1619250" cy="1619250"/>
            </a:xfrm>
            <a:prstGeom prst="rect">
              <a:avLst/>
            </a:prstGeom>
            <a:solidFill>
              <a:schemeClr val="tx1"/>
            </a:solidFill>
            <a:ln w="50800">
              <a:solidFill>
                <a:schemeClr val="accent1">
                  <a:alpha val="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1619250" y="0"/>
              <a:ext cx="1619250" cy="1619250"/>
            </a:xfrm>
            <a:prstGeom prst="rect">
              <a:avLst/>
            </a:prstGeom>
            <a:grpFill/>
            <a:ln w="50800">
              <a:solidFill>
                <a:schemeClr val="accent1">
                  <a:alpha val="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1619250" y="1619250"/>
              <a:ext cx="1619250" cy="1619250"/>
            </a:xfrm>
            <a:prstGeom prst="rect">
              <a:avLst/>
            </a:prstGeom>
            <a:solidFill>
              <a:schemeClr val="tx1"/>
            </a:solidFill>
            <a:ln w="50800">
              <a:solidFill>
                <a:schemeClr val="accent1">
                  <a:alpha val="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1619250" y="3238500"/>
              <a:ext cx="1619250" cy="1619250"/>
            </a:xfrm>
            <a:prstGeom prst="rect">
              <a:avLst/>
            </a:prstGeom>
            <a:grpFill/>
            <a:ln w="50800">
              <a:solidFill>
                <a:schemeClr val="accent1">
                  <a:alpha val="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1619250" y="4857750"/>
              <a:ext cx="1619250" cy="1619250"/>
            </a:xfrm>
            <a:prstGeom prst="rect">
              <a:avLst/>
            </a:prstGeom>
            <a:solidFill>
              <a:schemeClr val="tx1"/>
            </a:solidFill>
            <a:ln w="50800">
              <a:solidFill>
                <a:schemeClr val="accent1">
                  <a:alpha val="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1619250" y="6477000"/>
              <a:ext cx="1619250" cy="1619250"/>
            </a:xfrm>
            <a:prstGeom prst="rect">
              <a:avLst/>
            </a:prstGeom>
            <a:grpFill/>
            <a:ln w="50800">
              <a:solidFill>
                <a:schemeClr val="accent1">
                  <a:alpha val="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3238500" y="0"/>
              <a:ext cx="1619250" cy="1619250"/>
            </a:xfrm>
            <a:prstGeom prst="rect">
              <a:avLst/>
            </a:prstGeom>
            <a:solidFill>
              <a:schemeClr val="tx1"/>
            </a:solidFill>
            <a:ln w="50800">
              <a:solidFill>
                <a:schemeClr val="accent1">
                  <a:alpha val="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3238500" y="1619250"/>
              <a:ext cx="1619250" cy="1619250"/>
            </a:xfrm>
            <a:prstGeom prst="rect">
              <a:avLst/>
            </a:prstGeom>
            <a:grpFill/>
            <a:ln w="50800">
              <a:solidFill>
                <a:schemeClr val="accent1">
                  <a:alpha val="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3238500" y="3238500"/>
              <a:ext cx="1619250" cy="1619250"/>
            </a:xfrm>
            <a:prstGeom prst="rect">
              <a:avLst/>
            </a:prstGeom>
            <a:solidFill>
              <a:schemeClr val="tx1"/>
            </a:solidFill>
            <a:ln w="50800">
              <a:solidFill>
                <a:schemeClr val="accent1">
                  <a:alpha val="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3238500" y="4857750"/>
              <a:ext cx="1619250" cy="1619250"/>
            </a:xfrm>
            <a:prstGeom prst="rect">
              <a:avLst/>
            </a:prstGeom>
            <a:grpFill/>
            <a:ln w="50800">
              <a:solidFill>
                <a:schemeClr val="accent1">
                  <a:alpha val="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3238500" y="6477000"/>
              <a:ext cx="1619250" cy="1619250"/>
            </a:xfrm>
            <a:prstGeom prst="rect">
              <a:avLst/>
            </a:prstGeom>
            <a:solidFill>
              <a:schemeClr val="tx1"/>
            </a:solidFill>
            <a:ln w="50800">
              <a:solidFill>
                <a:schemeClr val="accent1">
                  <a:alpha val="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4857750" y="0"/>
              <a:ext cx="1619250" cy="1619250"/>
            </a:xfrm>
            <a:prstGeom prst="rect">
              <a:avLst/>
            </a:prstGeom>
            <a:grpFill/>
            <a:ln w="50800">
              <a:solidFill>
                <a:schemeClr val="accent1">
                  <a:alpha val="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4857750" y="1619250"/>
              <a:ext cx="1619250" cy="1619250"/>
            </a:xfrm>
            <a:prstGeom prst="rect">
              <a:avLst/>
            </a:prstGeom>
            <a:solidFill>
              <a:schemeClr val="tx1"/>
            </a:solidFill>
            <a:ln w="50800">
              <a:solidFill>
                <a:schemeClr val="accent1">
                  <a:alpha val="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4857750" y="3238500"/>
              <a:ext cx="1619250" cy="1619250"/>
            </a:xfrm>
            <a:prstGeom prst="rect">
              <a:avLst/>
            </a:prstGeom>
            <a:grpFill/>
            <a:ln w="50800">
              <a:solidFill>
                <a:schemeClr val="accent1">
                  <a:alpha val="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4857750" y="4857750"/>
              <a:ext cx="1619250" cy="1619250"/>
            </a:xfrm>
            <a:prstGeom prst="rect">
              <a:avLst/>
            </a:prstGeom>
            <a:solidFill>
              <a:schemeClr val="tx1"/>
            </a:solidFill>
            <a:ln w="50800">
              <a:solidFill>
                <a:schemeClr val="accent1">
                  <a:alpha val="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>
              <a:off x="4857750" y="6477000"/>
              <a:ext cx="1619250" cy="1619250"/>
            </a:xfrm>
            <a:prstGeom prst="rect">
              <a:avLst/>
            </a:prstGeom>
            <a:grpFill/>
            <a:ln w="50800">
              <a:solidFill>
                <a:schemeClr val="accent1">
                  <a:alpha val="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>
              <a:off x="6477000" y="0"/>
              <a:ext cx="1619250" cy="1619250"/>
            </a:xfrm>
            <a:prstGeom prst="rect">
              <a:avLst/>
            </a:prstGeom>
            <a:solidFill>
              <a:schemeClr val="tx1"/>
            </a:solidFill>
            <a:ln w="50800">
              <a:solidFill>
                <a:schemeClr val="accent1">
                  <a:alpha val="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22"/>
            <p:cNvSpPr/>
            <p:nvPr/>
          </p:nvSpPr>
          <p:spPr>
            <a:xfrm>
              <a:off x="6477000" y="1619250"/>
              <a:ext cx="1619250" cy="1619250"/>
            </a:xfrm>
            <a:prstGeom prst="rect">
              <a:avLst/>
            </a:prstGeom>
            <a:grpFill/>
            <a:ln w="50800">
              <a:solidFill>
                <a:schemeClr val="accent1">
                  <a:alpha val="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>
              <a:off x="6477000" y="3238500"/>
              <a:ext cx="1619250" cy="1619250"/>
            </a:xfrm>
            <a:prstGeom prst="rect">
              <a:avLst/>
            </a:prstGeom>
            <a:solidFill>
              <a:schemeClr val="tx1"/>
            </a:solidFill>
            <a:ln w="50800">
              <a:solidFill>
                <a:schemeClr val="accent1">
                  <a:alpha val="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 24"/>
            <p:cNvSpPr/>
            <p:nvPr/>
          </p:nvSpPr>
          <p:spPr>
            <a:xfrm>
              <a:off x="6477000" y="4857750"/>
              <a:ext cx="1619250" cy="1619250"/>
            </a:xfrm>
            <a:prstGeom prst="rect">
              <a:avLst/>
            </a:prstGeom>
            <a:grpFill/>
            <a:ln w="50800">
              <a:solidFill>
                <a:schemeClr val="accent1">
                  <a:alpha val="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矩形 25"/>
            <p:cNvSpPr/>
            <p:nvPr/>
          </p:nvSpPr>
          <p:spPr>
            <a:xfrm>
              <a:off x="6477000" y="6477000"/>
              <a:ext cx="1619250" cy="1619250"/>
            </a:xfrm>
            <a:prstGeom prst="rect">
              <a:avLst/>
            </a:prstGeom>
            <a:solidFill>
              <a:schemeClr val="tx1"/>
            </a:solidFill>
            <a:ln w="50800">
              <a:solidFill>
                <a:schemeClr val="accent1">
                  <a:alpha val="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矩形 26"/>
            <p:cNvSpPr/>
            <p:nvPr/>
          </p:nvSpPr>
          <p:spPr>
            <a:xfrm>
              <a:off x="8096250" y="0"/>
              <a:ext cx="1619250" cy="1619250"/>
            </a:xfrm>
            <a:prstGeom prst="rect">
              <a:avLst/>
            </a:prstGeom>
            <a:grpFill/>
            <a:ln w="50800">
              <a:solidFill>
                <a:schemeClr val="accent1">
                  <a:alpha val="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矩形 27"/>
            <p:cNvSpPr/>
            <p:nvPr/>
          </p:nvSpPr>
          <p:spPr>
            <a:xfrm>
              <a:off x="8096250" y="1619250"/>
              <a:ext cx="1619250" cy="1619250"/>
            </a:xfrm>
            <a:prstGeom prst="rect">
              <a:avLst/>
            </a:prstGeom>
            <a:solidFill>
              <a:schemeClr val="tx1"/>
            </a:solidFill>
            <a:ln w="50800">
              <a:solidFill>
                <a:schemeClr val="accent1">
                  <a:alpha val="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矩形 28"/>
            <p:cNvSpPr/>
            <p:nvPr/>
          </p:nvSpPr>
          <p:spPr>
            <a:xfrm>
              <a:off x="8096250" y="3238500"/>
              <a:ext cx="1619250" cy="1619250"/>
            </a:xfrm>
            <a:prstGeom prst="rect">
              <a:avLst/>
            </a:prstGeom>
            <a:grpFill/>
            <a:ln w="50800">
              <a:solidFill>
                <a:schemeClr val="accent1">
                  <a:alpha val="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矩形 29"/>
            <p:cNvSpPr/>
            <p:nvPr/>
          </p:nvSpPr>
          <p:spPr>
            <a:xfrm>
              <a:off x="8096250" y="4857750"/>
              <a:ext cx="1619250" cy="1619250"/>
            </a:xfrm>
            <a:prstGeom prst="rect">
              <a:avLst/>
            </a:prstGeom>
            <a:solidFill>
              <a:schemeClr val="tx1"/>
            </a:solidFill>
            <a:ln w="50800">
              <a:solidFill>
                <a:schemeClr val="accent1">
                  <a:alpha val="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矩形 30"/>
            <p:cNvSpPr/>
            <p:nvPr/>
          </p:nvSpPr>
          <p:spPr>
            <a:xfrm>
              <a:off x="8096250" y="6477000"/>
              <a:ext cx="1619250" cy="1619250"/>
            </a:xfrm>
            <a:prstGeom prst="rect">
              <a:avLst/>
            </a:prstGeom>
            <a:grpFill/>
            <a:ln w="50800">
              <a:solidFill>
                <a:schemeClr val="accent1">
                  <a:alpha val="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31"/>
            <p:cNvSpPr/>
            <p:nvPr/>
          </p:nvSpPr>
          <p:spPr>
            <a:xfrm>
              <a:off x="9715500" y="0"/>
              <a:ext cx="1619250" cy="1619250"/>
            </a:xfrm>
            <a:prstGeom prst="rect">
              <a:avLst/>
            </a:prstGeom>
            <a:solidFill>
              <a:schemeClr val="tx1"/>
            </a:solidFill>
            <a:ln w="50800">
              <a:solidFill>
                <a:schemeClr val="accent1">
                  <a:alpha val="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矩形 32"/>
            <p:cNvSpPr/>
            <p:nvPr/>
          </p:nvSpPr>
          <p:spPr>
            <a:xfrm>
              <a:off x="9715500" y="1619250"/>
              <a:ext cx="1619250" cy="1619250"/>
            </a:xfrm>
            <a:prstGeom prst="rect">
              <a:avLst/>
            </a:prstGeom>
            <a:grpFill/>
            <a:ln w="50800">
              <a:solidFill>
                <a:schemeClr val="accent1">
                  <a:alpha val="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矩形 33"/>
            <p:cNvSpPr/>
            <p:nvPr/>
          </p:nvSpPr>
          <p:spPr>
            <a:xfrm>
              <a:off x="9715500" y="3238500"/>
              <a:ext cx="1619250" cy="1619250"/>
            </a:xfrm>
            <a:prstGeom prst="rect">
              <a:avLst/>
            </a:prstGeom>
            <a:solidFill>
              <a:schemeClr val="tx1"/>
            </a:solidFill>
            <a:ln w="50800">
              <a:solidFill>
                <a:schemeClr val="accent1">
                  <a:alpha val="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矩形 34"/>
            <p:cNvSpPr/>
            <p:nvPr/>
          </p:nvSpPr>
          <p:spPr>
            <a:xfrm>
              <a:off x="9715500" y="4857750"/>
              <a:ext cx="1619250" cy="1619250"/>
            </a:xfrm>
            <a:prstGeom prst="rect">
              <a:avLst/>
            </a:prstGeom>
            <a:grpFill/>
            <a:ln w="50800">
              <a:solidFill>
                <a:schemeClr val="accent1">
                  <a:alpha val="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矩形 35"/>
            <p:cNvSpPr/>
            <p:nvPr/>
          </p:nvSpPr>
          <p:spPr>
            <a:xfrm>
              <a:off x="9715500" y="6477000"/>
              <a:ext cx="1619250" cy="1619250"/>
            </a:xfrm>
            <a:prstGeom prst="rect">
              <a:avLst/>
            </a:prstGeom>
            <a:solidFill>
              <a:schemeClr val="tx1"/>
            </a:solidFill>
            <a:ln w="50800">
              <a:solidFill>
                <a:schemeClr val="accent1">
                  <a:alpha val="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226150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00" advClick="0" advTm="0">
        <p:checker/>
      </p:transition>
    </mc:Choice>
    <mc:Fallback xmlns="">
      <p:transition spd="med" advClick="0" advTm="0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2607278"/>
      </p:ext>
    </p:extLst>
  </p:cSld>
  <p:clrMapOvr>
    <a:masterClrMapping/>
  </p:clrMapOvr>
  <p:transition advClick="0" advTm="0">
    <p:checker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黑背景"/>
          <p:cNvSpPr/>
          <p:nvPr/>
        </p:nvSpPr>
        <p:spPr>
          <a:xfrm>
            <a:off x="-609600" y="-553012"/>
            <a:ext cx="13411200" cy="801138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8" name="路"/>
          <p:cNvSpPr txBox="1"/>
          <p:nvPr/>
        </p:nvSpPr>
        <p:spPr>
          <a:xfrm>
            <a:off x="5489122" y="-266660"/>
            <a:ext cx="1213757" cy="64479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13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★日文毛笔" panose="02000609000000000000" pitchFamily="49" charset="-128"/>
                <a:ea typeface="★日文毛笔" panose="02000609000000000000" pitchFamily="49" charset="-128"/>
              </a:rPr>
              <a:t>路</a:t>
            </a:r>
          </a:p>
        </p:txBody>
      </p:sp>
      <p:sp>
        <p:nvSpPr>
          <p:cNvPr id="39" name="之"/>
          <p:cNvSpPr txBox="1"/>
          <p:nvPr/>
        </p:nvSpPr>
        <p:spPr>
          <a:xfrm>
            <a:off x="5702300" y="3075057"/>
            <a:ext cx="787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4000" dirty="0">
                <a:solidFill>
                  <a:prstClr val="black"/>
                </a:solidFill>
                <a:latin typeface="Hiragino Sans GB W6" panose="020B0600000000000000" pitchFamily="34" charset="-122"/>
                <a:ea typeface="Hiragino Sans GB W6" panose="020B0600000000000000" pitchFamily="34" charset="-122"/>
              </a:rPr>
              <a:t>之</a:t>
            </a:r>
            <a:endParaRPr kumimoji="0" lang="zh-CN" altLang="en-US" sz="4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Hiragino Sans GB W6" panose="020B0600000000000000" pitchFamily="34" charset="-122"/>
              <a:ea typeface="Hiragino Sans GB W6" panose="020B0600000000000000" pitchFamily="34" charset="-122"/>
              <a:cs typeface="+mn-cs"/>
            </a:endParaRPr>
          </a:p>
        </p:txBody>
      </p:sp>
      <p:sp>
        <p:nvSpPr>
          <p:cNvPr id="40" name="布局"/>
          <p:cNvSpPr txBox="1"/>
          <p:nvPr/>
        </p:nvSpPr>
        <p:spPr>
          <a:xfrm>
            <a:off x="4974488" y="2762883"/>
            <a:ext cx="22430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iragino Sans GB W6" panose="020B0600000000000000" pitchFamily="34" charset="-122"/>
                <a:ea typeface="Hiragino Sans GB W6" panose="020B0600000000000000" pitchFamily="34" charset="-122"/>
                <a:cs typeface="+mn-cs"/>
              </a:rPr>
              <a:t>布局</a:t>
            </a:r>
          </a:p>
        </p:txBody>
      </p:sp>
      <p:sp>
        <p:nvSpPr>
          <p:cNvPr id="41" name="谋篇"/>
          <p:cNvSpPr txBox="1"/>
          <p:nvPr/>
        </p:nvSpPr>
        <p:spPr>
          <a:xfrm>
            <a:off x="3812772" y="2809050"/>
            <a:ext cx="456645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iragino Sans GB W6" panose="020B0600000000000000" pitchFamily="34" charset="-122"/>
                <a:ea typeface="Hiragino Sans GB W6" panose="020B0600000000000000" pitchFamily="34" charset="-122"/>
                <a:cs typeface="+mn-cs"/>
              </a:rPr>
              <a:t>谋篇</a:t>
            </a:r>
          </a:p>
        </p:txBody>
      </p:sp>
      <p:sp>
        <p:nvSpPr>
          <p:cNvPr id="42" name="2016年"/>
          <p:cNvSpPr txBox="1"/>
          <p:nvPr/>
        </p:nvSpPr>
        <p:spPr>
          <a:xfrm>
            <a:off x="4262055" y="3075057"/>
            <a:ext cx="366789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iragino Sans GB W6" panose="020B0600000000000000" pitchFamily="34" charset="-122"/>
                <a:ea typeface="Hiragino Sans GB W6" panose="020B0600000000000000" pitchFamily="34" charset="-122"/>
                <a:cs typeface="+mn-cs"/>
              </a:rPr>
              <a:t>2016</a:t>
            </a:r>
            <a:r>
              <a: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iragino Sans GB W6" panose="020B0600000000000000" pitchFamily="34" charset="-122"/>
                <a:ea typeface="Hiragino Sans GB W6" panose="020B0600000000000000" pitchFamily="34" charset="-122"/>
                <a:cs typeface="+mn-cs"/>
              </a:rPr>
              <a:t>年</a:t>
            </a:r>
          </a:p>
        </p:txBody>
      </p:sp>
      <p:sp>
        <p:nvSpPr>
          <p:cNvPr id="43" name="现在带你解读"/>
          <p:cNvSpPr txBox="1"/>
          <p:nvPr/>
        </p:nvSpPr>
        <p:spPr>
          <a:xfrm>
            <a:off x="3716636" y="3075057"/>
            <a:ext cx="475872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iragino Sans GB W6" panose="020B0600000000000000" pitchFamily="34" charset="-122"/>
                <a:ea typeface="Hiragino Sans GB W6" panose="020B0600000000000000" pitchFamily="34" charset="-122"/>
                <a:cs typeface="+mn-cs"/>
              </a:rPr>
              <a:t>现在带你解读</a:t>
            </a:r>
          </a:p>
        </p:txBody>
      </p:sp>
      <p:sp>
        <p:nvSpPr>
          <p:cNvPr id="44" name="好了（大）"/>
          <p:cNvSpPr txBox="1"/>
          <p:nvPr/>
        </p:nvSpPr>
        <p:spPr>
          <a:xfrm>
            <a:off x="4761073" y="2775799"/>
            <a:ext cx="266985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iragino Sans GB W6" panose="020B0600000000000000" pitchFamily="34" charset="-122"/>
                <a:ea typeface="Hiragino Sans GB W6" panose="020B0600000000000000" pitchFamily="34" charset="-122"/>
                <a:cs typeface="+mn-cs"/>
              </a:rPr>
              <a:t>好了</a:t>
            </a:r>
          </a:p>
        </p:txBody>
      </p:sp>
      <p:sp>
        <p:nvSpPr>
          <p:cNvPr id="45" name="好了（小）"/>
          <p:cNvSpPr txBox="1"/>
          <p:nvPr/>
        </p:nvSpPr>
        <p:spPr>
          <a:xfrm>
            <a:off x="5774871" y="3244334"/>
            <a:ext cx="6422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iragino Sans GB W6" panose="020B0600000000000000" pitchFamily="34" charset="-122"/>
                <a:ea typeface="Hiragino Sans GB W6" panose="020B0600000000000000" pitchFamily="34" charset="-122"/>
                <a:cs typeface="+mn-cs"/>
              </a:rPr>
              <a:t>好了</a:t>
            </a:r>
          </a:p>
        </p:txBody>
      </p:sp>
      <p:sp>
        <p:nvSpPr>
          <p:cNvPr id="46" name="矩形 45"/>
          <p:cNvSpPr/>
          <p:nvPr/>
        </p:nvSpPr>
        <p:spPr>
          <a:xfrm>
            <a:off x="-1550046" y="7408910"/>
            <a:ext cx="20254924" cy="132343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8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延迟工具</a:t>
            </a:r>
          </a:p>
        </p:txBody>
      </p:sp>
    </p:spTree>
    <p:extLst>
      <p:ext uri="{BB962C8B-B14F-4D97-AF65-F5344CB8AC3E}">
        <p14:creationId xmlns:p14="http://schemas.microsoft.com/office/powerpoint/2010/main" val="847150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4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600"/>
                            </p:stCondLst>
                            <p:childTnLst>
                              <p:par>
                                <p:cTn id="11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6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"/>
                            </p:stCondLst>
                            <p:childTnLst>
                              <p:par>
                                <p:cTn id="17" presetID="1" presetClass="exit" presetSubtype="0" fill="hold" grpId="1" nodeType="afterEffect">
                                  <p:stCondLst>
                                    <p:cond delay="36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96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960"/>
                            </p:stCondLst>
                            <p:childTnLst>
                              <p:par>
                                <p:cTn id="23" presetID="1" presetClass="exit" presetSubtype="0" fill="hold" grpId="1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36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360"/>
                            </p:stCondLst>
                            <p:childTnLst>
                              <p:par>
                                <p:cTn id="29" presetID="1" presetClass="exit" presetSubtype="0" fill="hold" grpId="1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760"/>
                            </p:stCondLst>
                            <p:childTnLst>
                              <p:par>
                                <p:cTn id="3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760"/>
                            </p:stCondLst>
                            <p:childTnLst>
                              <p:par>
                                <p:cTn id="35" presetID="1" presetClass="exit" presetSubtype="0" fill="hold" grpId="1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160"/>
                            </p:stCondLst>
                            <p:childTnLst>
                              <p:par>
                                <p:cTn id="3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160"/>
                            </p:stCondLst>
                            <p:childTnLst>
                              <p:par>
                                <p:cTn id="41" presetID="10" presetClass="exit" presetSubtype="0" fill="hold" grpId="1" nodeType="after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66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5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910"/>
                            </p:stCondLst>
                            <p:childTnLst>
                              <p:par>
                                <p:cTn id="49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25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16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75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7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910"/>
                            </p:stCondLst>
                            <p:childTnLst>
                              <p:par>
                                <p:cTn id="60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  <p:bldP spid="39" grpId="0" build="allAtOnce"/>
      <p:bldP spid="40" grpId="0"/>
      <p:bldP spid="40" grpId="1"/>
      <p:bldP spid="41" grpId="0"/>
      <p:bldP spid="41" grpId="1"/>
      <p:bldP spid="42" grpId="0"/>
      <p:bldP spid="42" grpId="1"/>
      <p:bldP spid="43" grpId="0"/>
      <p:bldP spid="43" grpId="1"/>
      <p:bldP spid="44" grpId="0"/>
      <p:bldP spid="44" grpId="1"/>
      <p:bldP spid="45" grpId="0"/>
      <p:bldP spid="45" grpId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 rot="20853168">
            <a:off x="3600760" y="1753679"/>
            <a:ext cx="4990469" cy="187743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400" i="1" smtClean="0">
                <a:solidFill>
                  <a:srgbClr val="FFC000"/>
                </a:solidFill>
                <a:latin typeface="造字工房力黑（非商用）常规体" pitchFamily="2" charset="-122"/>
                <a:ea typeface="造字工房力黑（非商用）常规体" pitchFamily="2" charset="-122"/>
              </a:rPr>
              <a:t>演说家</a:t>
            </a:r>
            <a:endParaRPr lang="en-US" altLang="zh-CN" sz="4400" i="1" smtClean="0">
              <a:solidFill>
                <a:srgbClr val="FFC000"/>
              </a:solidFill>
              <a:latin typeface="造字工房力黑（非商用）常规体" pitchFamily="2" charset="-122"/>
              <a:ea typeface="造字工房力黑（非商用）常规体" pitchFamily="2" charset="-122"/>
            </a:endParaRPr>
          </a:p>
          <a:p>
            <a:pPr algn="ctr"/>
            <a:r>
              <a:rPr lang="zh-CN" altLang="en-US" sz="4400" i="1">
                <a:solidFill>
                  <a:srgbClr val="FFC000"/>
                </a:solidFill>
                <a:latin typeface="造字工房力黑（非商用）常规体" pitchFamily="2" charset="-122"/>
                <a:ea typeface="造字工房力黑（非商用）常规体" pitchFamily="2" charset="-122"/>
              </a:rPr>
              <a:t>小</a:t>
            </a:r>
            <a:r>
              <a:rPr lang="zh-CN" altLang="en-US" sz="4400" i="1" smtClean="0">
                <a:solidFill>
                  <a:srgbClr val="FFC000"/>
                </a:solidFill>
                <a:latin typeface="造字工房力黑（非商用）常规体" pitchFamily="2" charset="-122"/>
                <a:ea typeface="造字工房力黑（非商用）常规体" pitchFamily="2" charset="-122"/>
              </a:rPr>
              <a:t>白秒变</a:t>
            </a:r>
            <a:r>
              <a:rPr lang="en-US" altLang="zh-CN" sz="4400" i="1" smtClean="0">
                <a:solidFill>
                  <a:srgbClr val="FFC000"/>
                </a:solidFill>
                <a:latin typeface="造字工房力黑（非商用）常规体" pitchFamily="2" charset="-122"/>
                <a:ea typeface="造字工房力黑（非商用）常规体" pitchFamily="2" charset="-122"/>
              </a:rPr>
              <a:t>PPT</a:t>
            </a:r>
            <a:r>
              <a:rPr lang="zh-CN" altLang="en-US" sz="4400" i="1" smtClean="0">
                <a:solidFill>
                  <a:srgbClr val="FFC000"/>
                </a:solidFill>
                <a:latin typeface="造字工房力黑（非商用）常规体" pitchFamily="2" charset="-122"/>
                <a:ea typeface="造字工房力黑（非商用）常规体" pitchFamily="2" charset="-122"/>
              </a:rPr>
              <a:t>大神</a:t>
            </a:r>
            <a:endParaRPr lang="en-US" altLang="zh-CN" sz="4400" i="1" smtClean="0">
              <a:solidFill>
                <a:srgbClr val="FFC000"/>
              </a:solidFill>
              <a:latin typeface="造字工房力黑（非商用）常规体" pitchFamily="2" charset="-122"/>
              <a:ea typeface="造字工房力黑（非商用）常规体" pitchFamily="2" charset="-122"/>
            </a:endParaRPr>
          </a:p>
          <a:p>
            <a:pPr algn="ctr"/>
            <a:r>
              <a:rPr lang="en-US" altLang="zh-CN" sz="2400" i="1">
                <a:solidFill>
                  <a:srgbClr val="FFC000"/>
                </a:solidFill>
                <a:latin typeface="微软雅黑 Light" panose="02010600030101010101" charset="-122"/>
                <a:ea typeface="微软雅黑 Light" panose="02010600030101010101" charset="-122"/>
              </a:rPr>
              <a:t>i</a:t>
            </a:r>
            <a:r>
              <a:rPr lang="en-US" altLang="zh-CN" sz="2400" i="1" smtClean="0">
                <a:solidFill>
                  <a:srgbClr val="FFC000"/>
                </a:solidFill>
                <a:latin typeface="微软雅黑 Light" panose="02010600030101010101" charset="-122"/>
                <a:ea typeface="微软雅黑 Light" panose="02010600030101010101" charset="-122"/>
              </a:rPr>
              <a:t>ppt.taobao.com</a:t>
            </a:r>
            <a:endParaRPr lang="zh-CN" altLang="en-US" sz="2400" i="1" dirty="0">
              <a:solidFill>
                <a:srgbClr val="FFC000"/>
              </a:solidFill>
              <a:latin typeface="微软雅黑 Light" panose="02010600030101010101" charset="-122"/>
              <a:ea typeface="微软雅黑 Light" panose="02010600030101010101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29435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白背景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的"/>
          <p:cNvSpPr/>
          <p:nvPr/>
        </p:nvSpPr>
        <p:spPr>
          <a:xfrm>
            <a:off x="5388114" y="2539484"/>
            <a:ext cx="1415772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9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</a:p>
        </p:txBody>
      </p:sp>
      <p:sp>
        <p:nvSpPr>
          <p:cNvPr id="6" name="开局之年"/>
          <p:cNvSpPr/>
          <p:nvPr/>
        </p:nvSpPr>
        <p:spPr>
          <a:xfrm>
            <a:off x="1340638" y="1244084"/>
            <a:ext cx="20254924" cy="450892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dist"/>
            <a:r>
              <a:rPr lang="zh-CN" altLang="en-US" sz="287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开局</a:t>
            </a:r>
            <a:r>
              <a:rPr lang="zh-CN" altLang="en-US" sz="287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之年</a:t>
            </a:r>
          </a:p>
        </p:txBody>
      </p:sp>
      <p:sp>
        <p:nvSpPr>
          <p:cNvPr id="8" name="矩形 7"/>
          <p:cNvSpPr/>
          <p:nvPr/>
        </p:nvSpPr>
        <p:spPr>
          <a:xfrm>
            <a:off x="-1550046" y="7408910"/>
            <a:ext cx="20254924" cy="132343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8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延迟工具</a:t>
            </a:r>
          </a:p>
        </p:txBody>
      </p:sp>
    </p:spTree>
    <p:extLst>
      <p:ext uri="{BB962C8B-B14F-4D97-AF65-F5344CB8AC3E}">
        <p14:creationId xmlns:p14="http://schemas.microsoft.com/office/powerpoint/2010/main" val="186189985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p14:dur="250" advClick="0" advTm="0">
        <p159:morph option="byObject"/>
      </p:transition>
    </mc:Choice>
    <mc:Fallback>
      <p:transition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801"/>
                            </p:stCondLst>
                            <p:childTnLst>
                              <p:par>
                                <p:cTn id="10" presetID="35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3.95833E-6 -4.44444E-6 L -0.91315 -4.44444E-6 " pathEditMode="relative" rAng="0" ptsTypes="AA">
                                      <p:cBhvr>
                                        <p:cTn id="11" dur="25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5664" y="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51"/>
                            </p:stCondLst>
                            <p:childTnLst>
                              <p:par>
                                <p:cTn id="15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5" grpId="0"/>
      <p:bldP spid="6" grpId="0" uiExpand="1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黑背景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开局之年"/>
          <p:cNvSpPr/>
          <p:nvPr/>
        </p:nvSpPr>
        <p:spPr>
          <a:xfrm>
            <a:off x="1155027" y="2105561"/>
            <a:ext cx="9881947" cy="2646878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dist"/>
            <a:r>
              <a:rPr lang="zh-CN" altLang="en-US" sz="16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开局之年</a:t>
            </a:r>
          </a:p>
        </p:txBody>
      </p:sp>
      <p:sp>
        <p:nvSpPr>
          <p:cNvPr id="8" name="开（退出用）"/>
          <p:cNvSpPr/>
          <p:nvPr/>
        </p:nvSpPr>
        <p:spPr>
          <a:xfrm>
            <a:off x="859692" y="2105561"/>
            <a:ext cx="2862449" cy="2646878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dist"/>
            <a:r>
              <a:rPr lang="zh-CN" altLang="en-US" sz="16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开</a:t>
            </a:r>
          </a:p>
        </p:txBody>
      </p:sp>
      <p:sp>
        <p:nvSpPr>
          <p:cNvPr id="9" name="局（退出用）"/>
          <p:cNvSpPr/>
          <p:nvPr/>
        </p:nvSpPr>
        <p:spPr>
          <a:xfrm>
            <a:off x="3399692" y="2105561"/>
            <a:ext cx="2862449" cy="2646878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dist"/>
            <a:r>
              <a:rPr lang="zh-CN" altLang="en-US" sz="16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局</a:t>
            </a:r>
          </a:p>
        </p:txBody>
      </p:sp>
      <p:sp>
        <p:nvSpPr>
          <p:cNvPr id="10" name="之（退出用）"/>
          <p:cNvSpPr/>
          <p:nvPr/>
        </p:nvSpPr>
        <p:spPr>
          <a:xfrm>
            <a:off x="5929747" y="2105561"/>
            <a:ext cx="2862449" cy="2646878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dist"/>
            <a:r>
              <a:rPr lang="zh-CN" altLang="en-US" sz="16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之</a:t>
            </a:r>
          </a:p>
        </p:txBody>
      </p:sp>
      <p:sp>
        <p:nvSpPr>
          <p:cNvPr id="11" name="年（退出用）"/>
          <p:cNvSpPr/>
          <p:nvPr/>
        </p:nvSpPr>
        <p:spPr>
          <a:xfrm>
            <a:off x="8454853" y="2105561"/>
            <a:ext cx="2862449" cy="2646878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dist"/>
            <a:r>
              <a:rPr lang="zh-CN" altLang="en-US" sz="16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</a:p>
        </p:txBody>
      </p:sp>
      <p:sp>
        <p:nvSpPr>
          <p:cNvPr id="12" name="矩形 11"/>
          <p:cNvSpPr/>
          <p:nvPr/>
        </p:nvSpPr>
        <p:spPr>
          <a:xfrm>
            <a:off x="-1550046" y="7408910"/>
            <a:ext cx="20254924" cy="132343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8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延迟工具</a:t>
            </a:r>
          </a:p>
        </p:txBody>
      </p:sp>
    </p:spTree>
    <p:extLst>
      <p:ext uri="{BB962C8B-B14F-4D97-AF65-F5344CB8AC3E}">
        <p14:creationId xmlns:p14="http://schemas.microsoft.com/office/powerpoint/2010/main" val="159042011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advClick="0" advTm="0">
        <p159:morph option="byObject"/>
      </p:transition>
    </mc:Choice>
    <mc:Fallback>
      <p:transition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25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1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51"/>
                            </p:stCondLst>
                            <p:childTnLst>
                              <p:par>
                                <p:cTn id="19" presetID="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0" dur="250" fill="hold"/>
                                        <p:tgtEl>
                                          <p:spTgt spid="8"/>
                                        </p:tgtEl>
                                      </p:cBhvr>
                                      <p:by x="500000" y="5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6" presetClass="emph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25" dur="250" fill="hold"/>
                                        <p:tgtEl>
                                          <p:spTgt spid="9"/>
                                        </p:tgtEl>
                                      </p:cBhvr>
                                      <p:by x="500000" y="500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6" presetClass="emph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30" dur="250" fill="hold"/>
                                        <p:tgtEl>
                                          <p:spTgt spid="10"/>
                                        </p:tgtEl>
                                      </p:cBhvr>
                                      <p:by x="500000" y="500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6" presetClass="emph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35" dur="250" fill="hold"/>
                                        <p:tgtEl>
                                          <p:spTgt spid="11"/>
                                        </p:tgtEl>
                                      </p:cBhvr>
                                      <p:by x="500000" y="500000"/>
                                    </p:animScale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6" grpId="0"/>
      <p:bldP spid="8" grpId="0"/>
      <p:bldP spid="8" grpId="1"/>
      <p:bldP spid="8" grpId="2"/>
      <p:bldP spid="9" grpId="0"/>
      <p:bldP spid="9" grpId="1"/>
      <p:bldP spid="9" grpId="2"/>
      <p:bldP spid="10" grpId="0"/>
      <p:bldP spid="10" grpId="1"/>
      <p:bldP spid="10" grpId="2"/>
      <p:bldP spid="11" grpId="0"/>
      <p:bldP spid="11" grpId="1"/>
      <p:bldP spid="11" grpId="2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线条"/>
          <p:cNvCxnSpPr/>
          <p:nvPr/>
        </p:nvCxnSpPr>
        <p:spPr>
          <a:xfrm>
            <a:off x="-707923" y="3960200"/>
            <a:ext cx="1634121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这一年"/>
          <p:cNvSpPr/>
          <p:nvPr/>
        </p:nvSpPr>
        <p:spPr>
          <a:xfrm>
            <a:off x="2810486" y="1746098"/>
            <a:ext cx="6571030" cy="264687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6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这一年</a:t>
            </a:r>
          </a:p>
        </p:txBody>
      </p:sp>
      <p:sp>
        <p:nvSpPr>
          <p:cNvPr id="22" name="1月"/>
          <p:cNvSpPr/>
          <p:nvPr/>
        </p:nvSpPr>
        <p:spPr>
          <a:xfrm>
            <a:off x="626258" y="4079111"/>
            <a:ext cx="8483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1月</a:t>
            </a:r>
          </a:p>
        </p:txBody>
      </p:sp>
      <p:sp>
        <p:nvSpPr>
          <p:cNvPr id="23" name="2月"/>
          <p:cNvSpPr/>
          <p:nvPr/>
        </p:nvSpPr>
        <p:spPr>
          <a:xfrm>
            <a:off x="1479245" y="4079111"/>
            <a:ext cx="8483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</a:p>
        </p:txBody>
      </p:sp>
      <p:sp>
        <p:nvSpPr>
          <p:cNvPr id="24" name="3月"/>
          <p:cNvSpPr/>
          <p:nvPr/>
        </p:nvSpPr>
        <p:spPr>
          <a:xfrm>
            <a:off x="2332233" y="4079111"/>
            <a:ext cx="8483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</a:p>
        </p:txBody>
      </p:sp>
      <p:sp>
        <p:nvSpPr>
          <p:cNvPr id="25" name="4月"/>
          <p:cNvSpPr/>
          <p:nvPr/>
        </p:nvSpPr>
        <p:spPr>
          <a:xfrm>
            <a:off x="3185223" y="4079111"/>
            <a:ext cx="8483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</a:p>
        </p:txBody>
      </p:sp>
      <p:sp>
        <p:nvSpPr>
          <p:cNvPr id="26" name="5月"/>
          <p:cNvSpPr/>
          <p:nvPr/>
        </p:nvSpPr>
        <p:spPr>
          <a:xfrm>
            <a:off x="4038210" y="4079111"/>
            <a:ext cx="8483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</a:p>
        </p:txBody>
      </p:sp>
      <p:sp>
        <p:nvSpPr>
          <p:cNvPr id="27" name="6月"/>
          <p:cNvSpPr/>
          <p:nvPr/>
        </p:nvSpPr>
        <p:spPr>
          <a:xfrm>
            <a:off x="4891199" y="4079111"/>
            <a:ext cx="8483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</a:p>
        </p:txBody>
      </p:sp>
      <p:sp>
        <p:nvSpPr>
          <p:cNvPr id="28" name="7月"/>
          <p:cNvSpPr/>
          <p:nvPr/>
        </p:nvSpPr>
        <p:spPr>
          <a:xfrm>
            <a:off x="5744188" y="4079111"/>
            <a:ext cx="8483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</a:p>
        </p:txBody>
      </p:sp>
      <p:sp>
        <p:nvSpPr>
          <p:cNvPr id="29" name="8月"/>
          <p:cNvSpPr/>
          <p:nvPr/>
        </p:nvSpPr>
        <p:spPr>
          <a:xfrm>
            <a:off x="6597176" y="4079111"/>
            <a:ext cx="8483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</a:p>
        </p:txBody>
      </p:sp>
      <p:sp>
        <p:nvSpPr>
          <p:cNvPr id="30" name="9月"/>
          <p:cNvSpPr/>
          <p:nvPr/>
        </p:nvSpPr>
        <p:spPr>
          <a:xfrm>
            <a:off x="7450165" y="4079111"/>
            <a:ext cx="8483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</a:p>
        </p:txBody>
      </p:sp>
      <p:sp>
        <p:nvSpPr>
          <p:cNvPr id="31" name="10月"/>
          <p:cNvSpPr/>
          <p:nvPr/>
        </p:nvSpPr>
        <p:spPr>
          <a:xfrm>
            <a:off x="8294424" y="4079111"/>
            <a:ext cx="110158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</a:p>
        </p:txBody>
      </p:sp>
      <p:sp>
        <p:nvSpPr>
          <p:cNvPr id="32" name="11月"/>
          <p:cNvSpPr/>
          <p:nvPr/>
        </p:nvSpPr>
        <p:spPr>
          <a:xfrm>
            <a:off x="9383225" y="4079111"/>
            <a:ext cx="110158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</a:p>
        </p:txBody>
      </p:sp>
      <p:sp>
        <p:nvSpPr>
          <p:cNvPr id="34" name="12月"/>
          <p:cNvSpPr/>
          <p:nvPr/>
        </p:nvSpPr>
        <p:spPr>
          <a:xfrm>
            <a:off x="10472030" y="4079111"/>
            <a:ext cx="110158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</a:p>
        </p:txBody>
      </p:sp>
    </p:spTree>
    <p:extLst>
      <p:ext uri="{BB962C8B-B14F-4D97-AF65-F5344CB8AC3E}">
        <p14:creationId xmlns:p14="http://schemas.microsoft.com/office/powerpoint/2010/main" val="619079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2" presetClass="exit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xit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xit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xit" presetSubtype="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xit" presetSubtype="0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xit" presetSubtype="0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600"/>
                            </p:stCondLst>
                            <p:childTnLst>
                              <p:par>
                                <p:cTn id="6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Motion origin="layout" path="M 1.04167E-6 -0.69445 L 1.04167E-6 2.59259E-6 " pathEditMode="relative">
                                      <p:cBhvr from="" to="">
                                        <p:cTn id="63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900"/>
                            </p:stCondLst>
                            <p:childTnLst>
                              <p:par>
                                <p:cTn id="65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6" grpId="1"/>
      <p:bldP spid="22" grpId="0"/>
      <p:bldP spid="22" grpId="1"/>
      <p:bldP spid="23" grpId="0"/>
      <p:bldP spid="23" grpId="1"/>
      <p:bldP spid="24" grpId="0"/>
      <p:bldP spid="24" grpId="1"/>
      <p:bldP spid="25" grpId="0"/>
      <p:bldP spid="25" grpId="1"/>
      <p:bldP spid="26" grpId="0"/>
      <p:bldP spid="26" grpId="1"/>
      <p:bldP spid="27" grpId="0"/>
      <p:bldP spid="27" grpId="1"/>
      <p:bldP spid="28" grpId="0"/>
      <p:bldP spid="28" grpId="1"/>
      <p:bldP spid="29" grpId="0"/>
      <p:bldP spid="29" grpId="1"/>
      <p:bldP spid="30" grpId="0"/>
      <p:bldP spid="30" grpId="1"/>
      <p:bldP spid="31" grpId="0"/>
      <p:bldP spid="31" grpId="1"/>
      <p:bldP spid="32" grpId="0"/>
      <p:bldP spid="32" grpId="1"/>
      <p:bldP spid="34" grpId="0"/>
      <p:bldP spid="34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031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财信logo"/>
          <p:cNvPicPr>
            <a:picLocks noChangeAspect="1"/>
          </p:cNvPicPr>
          <p:nvPr/>
        </p:nvPicPr>
        <p:blipFill rotWithShape="1">
          <a:blip r:embed="rId2" cstate="print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hotocopy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7292" t="42015" r="27292" b="42015"/>
          <a:stretch/>
        </p:blipFill>
        <p:spPr>
          <a:xfrm>
            <a:off x="1747703" y="2521243"/>
            <a:ext cx="8696595" cy="1815515"/>
          </a:xfrm>
          <a:prstGeom prst="rect">
            <a:avLst/>
          </a:prstGeom>
        </p:spPr>
      </p:pic>
      <p:sp>
        <p:nvSpPr>
          <p:cNvPr id="9" name="底端黑幕"/>
          <p:cNvSpPr/>
          <p:nvPr/>
        </p:nvSpPr>
        <p:spPr>
          <a:xfrm>
            <a:off x="-1162050" y="5105400"/>
            <a:ext cx="16135350" cy="31242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顶端黑幕"/>
          <p:cNvSpPr/>
          <p:nvPr/>
        </p:nvSpPr>
        <p:spPr>
          <a:xfrm>
            <a:off x="-961253" y="-1371599"/>
            <a:ext cx="14954865" cy="31242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黑前景"/>
          <p:cNvSpPr/>
          <p:nvPr/>
        </p:nvSpPr>
        <p:spPr>
          <a:xfrm>
            <a:off x="-961252" y="-1803199"/>
            <a:ext cx="14954865" cy="1046439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8867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4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3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" presetClass="exit" presetSubtype="4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" dur="27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27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6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" presetClass="exit" presetSubtype="1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" dur="27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7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26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6" presetClass="emph" presetSubtype="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animScale>
                                      <p:cBhvr>
                                        <p:cTn id="17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115000" y="11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3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45934" y="-814055"/>
            <a:ext cx="15483866" cy="1033379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-1550046" y="7408910"/>
            <a:ext cx="20254924" cy="132343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8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延迟工具</a:t>
            </a:r>
          </a:p>
        </p:txBody>
      </p:sp>
    </p:spTree>
    <p:extLst>
      <p:ext uri="{BB962C8B-B14F-4D97-AF65-F5344CB8AC3E}">
        <p14:creationId xmlns:p14="http://schemas.microsoft.com/office/powerpoint/2010/main" val="30875162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11761</TotalTime>
  <Words>597</Words>
  <Application>Microsoft Office PowerPoint</Application>
  <PresentationFormat>宽屏</PresentationFormat>
  <Paragraphs>271</Paragraphs>
  <Slides>48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48</vt:i4>
      </vt:variant>
    </vt:vector>
  </HeadingPairs>
  <TitlesOfParts>
    <vt:vector size="66" baseType="lpstr">
      <vt:lpstr>微软雅黑 Light</vt:lpstr>
      <vt:lpstr>宋体</vt:lpstr>
      <vt:lpstr>造字工房力黑（非商用）常规体</vt:lpstr>
      <vt:lpstr>微软雅黑</vt:lpstr>
      <vt:lpstr>★日文毛笔</vt:lpstr>
      <vt:lpstr>等线 Light</vt:lpstr>
      <vt:lpstr>Myriad Arabic</vt:lpstr>
      <vt:lpstr>汉仪尚巍手书W</vt:lpstr>
      <vt:lpstr>Calibri</vt:lpstr>
      <vt:lpstr>Arial</vt:lpstr>
      <vt:lpstr>Segoe UI Light</vt:lpstr>
      <vt:lpstr>等线</vt:lpstr>
      <vt:lpstr>Times New Roman</vt:lpstr>
      <vt:lpstr>Hiragino Sans GB W6</vt:lpstr>
      <vt:lpstr>Office 主题​​</vt:lpstr>
      <vt:lpstr>Office 主题</vt:lpstr>
      <vt:lpstr>1_Office 主题​​</vt:lpstr>
      <vt:lpstr>2_Office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刘哲涛</dc:creator>
  <cp:lastModifiedBy>XS</cp:lastModifiedBy>
  <cp:revision>25</cp:revision>
  <dcterms:created xsi:type="dcterms:W3CDTF">2017-01-18T05:32:14Z</dcterms:created>
  <dcterms:modified xsi:type="dcterms:W3CDTF">2017-05-23T08:47:19Z</dcterms:modified>
</cp:coreProperties>
</file>