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</p:sldMasterIdLst>
  <p:sldIdLst>
    <p:sldId id="256" r:id="rId8"/>
    <p:sldId id="264" r:id="rId9"/>
    <p:sldId id="257" r:id="rId10"/>
    <p:sldId id="258" r:id="rId11"/>
    <p:sldId id="265" r:id="rId12"/>
    <p:sldId id="263" r:id="rId13"/>
    <p:sldId id="266" r:id="rId14"/>
    <p:sldId id="259" r:id="rId15"/>
    <p:sldId id="290" r:id="rId16"/>
    <p:sldId id="280" r:id="rId17"/>
    <p:sldId id="281" r:id="rId18"/>
    <p:sldId id="282" r:id="rId19"/>
    <p:sldId id="276" r:id="rId20"/>
    <p:sldId id="270" r:id="rId21"/>
    <p:sldId id="277" r:id="rId22"/>
    <p:sldId id="278" r:id="rId23"/>
    <p:sldId id="279" r:id="rId24"/>
    <p:sldId id="273" r:id="rId25"/>
    <p:sldId id="271" r:id="rId26"/>
    <p:sldId id="262" r:id="rId27"/>
    <p:sldId id="272" r:id="rId28"/>
    <p:sldId id="274" r:id="rId29"/>
    <p:sldId id="275" r:id="rId30"/>
    <p:sldId id="260" r:id="rId31"/>
    <p:sldId id="283" r:id="rId32"/>
    <p:sldId id="284" r:id="rId33"/>
    <p:sldId id="287" r:id="rId34"/>
    <p:sldId id="288" r:id="rId35"/>
    <p:sldId id="267" r:id="rId36"/>
    <p:sldId id="268" r:id="rId37"/>
    <p:sldId id="269" r:id="rId38"/>
    <p:sldId id="261" r:id="rId39"/>
    <p:sldId id="289" r:id="rId40"/>
    <p:sldId id="291" r:id="rId41"/>
    <p:sldId id="292" r:id="rId42"/>
    <p:sldId id="293" r:id="rId43"/>
    <p:sldId id="294" r:id="rId44"/>
    <p:sldId id="295" r:id="rId4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2323"/>
    <a:srgbClr val="A40000"/>
    <a:srgbClr val="F335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4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2256" y="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theme" Target="theme/theme1.xml"/><Relationship Id="rId8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81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81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34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09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104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761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517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59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57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55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08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40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7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290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21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84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452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22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24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188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97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71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77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18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96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616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3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84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662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37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666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69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95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05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18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92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314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71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50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65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88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83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94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05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13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56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56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5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50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528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82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458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32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79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27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53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4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789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87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724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01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45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181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88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77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7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25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716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97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27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70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86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98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26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99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0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2657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4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234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238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263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960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DABCC-E85B-4C07-ABDB-6E64EC661BF8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2FFFD-110D-42F2-82B9-FC14791E0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5068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67200" y="2875002"/>
            <a:ext cx="2590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kern="8000" spc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 下</a:t>
            </a:r>
          </a:p>
        </p:txBody>
      </p:sp>
      <p:pic>
        <p:nvPicPr>
          <p:cNvPr id="2" name="bg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75.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02576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594 0 " pathEditMode="relative" rAng="0" ptsTypes="AA"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47585" y="2875002"/>
            <a:ext cx="16201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嗯</a:t>
            </a:r>
          </a:p>
        </p:txBody>
      </p:sp>
    </p:spTree>
    <p:extLst>
      <p:ext uri="{BB962C8B-B14F-4D97-AF65-F5344CB8AC3E}">
        <p14:creationId xmlns:p14="http://schemas.microsoft.com/office/powerpoint/2010/main" val="341957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409759" y="2875002"/>
            <a:ext cx="370566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开完了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47585" y="2875002"/>
            <a:ext cx="16201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嗯</a:t>
            </a:r>
          </a:p>
        </p:txBody>
      </p:sp>
    </p:spTree>
    <p:extLst>
      <p:ext uri="{BB962C8B-B14F-4D97-AF65-F5344CB8AC3E}">
        <p14:creationId xmlns:p14="http://schemas.microsoft.com/office/powerpoint/2010/main" val="978181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43167" y="2705725"/>
            <a:ext cx="370566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>
                <a:latin typeface="★雅丽体" panose="00000600000000000000" pitchFamily="2" charset="-128"/>
                <a:ea typeface="★雅丽体" panose="00000600000000000000" pitchFamily="2" charset="-128"/>
              </a:rPr>
              <a:t>……</a:t>
            </a:r>
            <a:endParaRPr lang="zh-CN" altLang="en-US" sz="8800" b="1" dirty="0">
              <a:latin typeface="★雅丽体" panose="00000600000000000000" pitchFamily="2" charset="-128"/>
              <a:ea typeface="★雅丽体" panose="00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5477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85935" y="2705725"/>
            <a:ext cx="16201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但</a:t>
            </a:r>
          </a:p>
        </p:txBody>
      </p:sp>
    </p:spTree>
    <p:extLst>
      <p:ext uri="{BB962C8B-B14F-4D97-AF65-F5344CB8AC3E}">
        <p14:creationId xmlns:p14="http://schemas.microsoft.com/office/powerpoint/2010/main" val="382557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285935" y="2705725"/>
            <a:ext cx="16201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</a:p>
        </p:txBody>
      </p:sp>
    </p:spTree>
    <p:extLst>
      <p:ext uri="{BB962C8B-B14F-4D97-AF65-F5344CB8AC3E}">
        <p14:creationId xmlns:p14="http://schemas.microsoft.com/office/powerpoint/2010/main" val="52906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85935" y="2705725"/>
            <a:ext cx="16201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们</a:t>
            </a:r>
          </a:p>
        </p:txBody>
      </p:sp>
    </p:spTree>
    <p:extLst>
      <p:ext uri="{BB962C8B-B14F-4D97-AF65-F5344CB8AC3E}">
        <p14:creationId xmlns:p14="http://schemas.microsoft.com/office/powerpoint/2010/main" val="118326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85935" y="2705725"/>
            <a:ext cx="16201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投</a:t>
            </a:r>
          </a:p>
        </p:txBody>
      </p:sp>
    </p:spTree>
    <p:extLst>
      <p:ext uri="{BB962C8B-B14F-4D97-AF65-F5344CB8AC3E}">
        <p14:creationId xmlns:p14="http://schemas.microsoft.com/office/powerpoint/2010/main" val="178262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85935" y="2705725"/>
            <a:ext cx="16201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</a:p>
        </p:txBody>
      </p:sp>
    </p:spTree>
    <p:extLst>
      <p:ext uri="{BB962C8B-B14F-4D97-AF65-F5344CB8AC3E}">
        <p14:creationId xmlns:p14="http://schemas.microsoft.com/office/powerpoint/2010/main" val="307409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60027" y="2767280"/>
            <a:ext cx="70719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但我们投了</a:t>
            </a:r>
          </a:p>
        </p:txBody>
      </p:sp>
    </p:spTree>
    <p:extLst>
      <p:ext uri="{BB962C8B-B14F-4D97-AF65-F5344CB8AC3E}">
        <p14:creationId xmlns:p14="http://schemas.microsoft.com/office/powerpoint/2010/main" val="172818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A5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827608" y="2724521"/>
            <a:ext cx="3134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b="1" dirty="0">
                <a:solidFill>
                  <a:srgbClr val="A523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8800" b="1" dirty="0">
                <a:solidFill>
                  <a:srgbClr val="A523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329363" y="2705725"/>
            <a:ext cx="28289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</a:t>
            </a:r>
          </a:p>
        </p:txBody>
      </p:sp>
    </p:spTree>
    <p:extLst>
      <p:ext uri="{BB962C8B-B14F-4D97-AF65-F5344CB8AC3E}">
        <p14:creationId xmlns:p14="http://schemas.microsoft.com/office/powerpoint/2010/main" val="2129950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643689" y="2875002"/>
            <a:ext cx="11382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6600" b="1" kern="8000" spc="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来</a:t>
            </a:r>
          </a:p>
        </p:txBody>
      </p:sp>
    </p:spTree>
    <p:extLst>
      <p:ext uri="{BB962C8B-B14F-4D97-AF65-F5344CB8AC3E}">
        <p14:creationId xmlns:p14="http://schemas.microsoft.com/office/powerpoint/2010/main" val="45225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0 L -0.06341 0 " pathEditMode="relative" rAng="0" ptsTypes="AA">
                                      <p:cBhvr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97590" y="2763916"/>
            <a:ext cx="12477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73952" y="2763916"/>
            <a:ext cx="52558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再聊一下吧</a:t>
            </a:r>
          </a:p>
        </p:txBody>
      </p:sp>
    </p:spTree>
    <p:extLst>
      <p:ext uri="{BB962C8B-B14F-4D97-AF65-F5344CB8AC3E}">
        <p14:creationId xmlns:p14="http://schemas.microsoft.com/office/powerpoint/2010/main" val="292832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2" r="2222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46098" y="2875002"/>
            <a:ext cx="36998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这车快</a:t>
            </a:r>
          </a:p>
        </p:txBody>
      </p:sp>
    </p:spTree>
    <p:extLst>
      <p:ext uri="{BB962C8B-B14F-4D97-AF65-F5344CB8AC3E}">
        <p14:creationId xmlns:p14="http://schemas.microsoft.com/office/powerpoint/2010/main" val="35775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7" r="3671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46098" y="2705725"/>
            <a:ext cx="36998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很快</a:t>
            </a:r>
          </a:p>
        </p:txBody>
      </p:sp>
    </p:spTree>
    <p:extLst>
      <p:ext uri="{BB962C8B-B14F-4D97-AF65-F5344CB8AC3E}">
        <p14:creationId xmlns:p14="http://schemas.microsoft.com/office/powerpoint/2010/main" val="252763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2" r="2222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51198" y="2321004"/>
            <a:ext cx="648960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非常快</a:t>
            </a:r>
          </a:p>
        </p:txBody>
      </p:sp>
    </p:spTree>
    <p:extLst>
      <p:ext uri="{BB962C8B-B14F-4D97-AF65-F5344CB8AC3E}">
        <p14:creationId xmlns:p14="http://schemas.microsoft.com/office/powerpoint/2010/main" val="341528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471196" y="1543868"/>
            <a:ext cx="3249608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903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 advClick="0" advTm="50"/>
    </mc:Choice>
    <mc:Fallback xmlns="">
      <p:transition advClick="0" advTm="5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71196" y="1543868"/>
            <a:ext cx="3249608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169672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 advClick="0" advTm="50"/>
    </mc:Choice>
    <mc:Fallback xmlns="">
      <p:transition advClick="0" advTm="5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471196" y="1543868"/>
            <a:ext cx="3249608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47406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 advClick="0" advTm="50"/>
    </mc:Choice>
    <mc:Fallback xmlns="">
      <p:transition advClick="0" advTm="5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71196" y="1543868"/>
            <a:ext cx="3249608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7287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 advClick="0" advTm="50"/>
    </mc:Choice>
    <mc:Fallback xmlns="">
      <p:transition advClick="0" advTm="5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471196" y="1429564"/>
            <a:ext cx="3249608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8436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 advClick="0" advTm="100"/>
    </mc:Choice>
    <mc:Fallback xmlns="">
      <p:transition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598" y="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00506" y="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70506" y="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40506" y="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10506" y="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480506" y="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50506" y="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020506" y="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290506" y="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560506" y="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30506" y="127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400506" y="127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670506" y="127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940506" y="127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210506" y="127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480506" y="127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750506" y="127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020506" y="127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0290506" y="127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1560506" y="127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30506" y="254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400506" y="254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670506" y="254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940506" y="254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210506" y="254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480506" y="254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750506" y="254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9020506" y="254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0290506" y="254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1560506" y="254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30506" y="381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400506" y="381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2670506" y="381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940506" y="381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210506" y="381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480506" y="381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750506" y="381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9020506" y="381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0290506" y="381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1560506" y="381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130506" y="508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400506" y="508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2670506" y="508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940506" y="508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210506" y="508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6480506" y="508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7750506" y="508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9020506" y="508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10290506" y="508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1560506" y="508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30506" y="635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1400506" y="635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2670506" y="635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3940506" y="635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5210506" y="635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6480506" y="635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7750506" y="635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9020506" y="635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10290506" y="635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11560506" y="6350000"/>
            <a:ext cx="90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快！</a:t>
            </a:r>
          </a:p>
        </p:txBody>
      </p:sp>
    </p:spTree>
    <p:extLst>
      <p:ext uri="{BB962C8B-B14F-4D97-AF65-F5344CB8AC3E}">
        <p14:creationId xmlns:p14="http://schemas.microsoft.com/office/powerpoint/2010/main" val="85775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57800" y="2875002"/>
            <a:ext cx="36385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6600" b="1" kern="8000" spc="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zh-CN" altLang="en-US" dirty="0"/>
              <a:t>会看到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986338" y="2875002"/>
            <a:ext cx="2590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6600" kern="4000" spc="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1" dirty="0"/>
              <a:t>你</a:t>
            </a:r>
          </a:p>
        </p:txBody>
      </p:sp>
    </p:spTree>
    <p:extLst>
      <p:ext uri="{BB962C8B-B14F-4D97-AF65-F5344CB8AC3E}">
        <p14:creationId xmlns:p14="http://schemas.microsoft.com/office/powerpoint/2010/main" val="261925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687 0 " pathEditMode="relative" rAng="0" ptsTypes="AA">
                                      <p:cBhvr>
                                        <p:cTn id="6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"/>
                            </p:stCondLst>
                            <p:childTnLst>
                              <p:par>
                                <p:cTn id="8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84 0 L -0.04297 0 " pathEditMode="relative" rAng="0" ptsTypes="AA">
                                      <p:cBhvr>
                                        <p:cTn id="9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478043" cy="6858000"/>
          </a:xfrm>
          <a:prstGeom prst="rect">
            <a:avLst/>
          </a:prstGeom>
          <a:solidFill>
            <a:srgbClr val="A5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65093" y="1539328"/>
            <a:ext cx="10261813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  <a:endParaRPr lang="zh-CN" altLang="en-US" sz="23900" dirty="0">
              <a:solidFill>
                <a:schemeClr val="bg1"/>
              </a:solidFill>
              <a:latin typeface="★雅丽体" panose="00000600000000000000" pitchFamily="2" charset="-128"/>
              <a:ea typeface="★雅丽体" panose="00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890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478043" cy="6858000"/>
          </a:xfrm>
          <a:prstGeom prst="rect">
            <a:avLst/>
          </a:prstGeom>
          <a:solidFill>
            <a:srgbClr val="A5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28163" y="2748587"/>
            <a:ext cx="93356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不但是后轮驱动</a:t>
            </a:r>
            <a:endParaRPr lang="zh-CN" altLang="en-US" sz="6600" b="1" dirty="0">
              <a:solidFill>
                <a:schemeClr val="bg1"/>
              </a:solidFill>
              <a:latin typeface="★雅丽体" panose="00000600000000000000" pitchFamily="2" charset="-128"/>
              <a:ea typeface="★雅丽体" panose="00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442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282982" y="2055606"/>
            <a:ext cx="24993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44282" y="2573756"/>
            <a:ext cx="4838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b="1" spc="300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油耗还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29331" y="2573756"/>
            <a:ext cx="2002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</a:t>
            </a:r>
          </a:p>
        </p:txBody>
      </p:sp>
    </p:spTree>
    <p:extLst>
      <p:ext uri="{BB962C8B-B14F-4D97-AF65-F5344CB8AC3E}">
        <p14:creationId xmlns:p14="http://schemas.microsoft.com/office/powerpoint/2010/main" val="125603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75" y="1423987"/>
            <a:ext cx="61912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2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75" y="1423987"/>
            <a:ext cx="61912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04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75" y="1423987"/>
            <a:ext cx="61912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728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75" y="1423987"/>
            <a:ext cx="61912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0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75" y="1423987"/>
            <a:ext cx="61912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169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75" y="1423987"/>
            <a:ext cx="61912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69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50"/>
    </mc:Choice>
    <mc:Fallback xmlns="">
      <p:transition spd="slow" advClick="0" advTm="25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12269" y="2875002"/>
            <a:ext cx="63674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kern="4000" spc="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凯 迪 拉 克</a:t>
            </a:r>
          </a:p>
        </p:txBody>
      </p:sp>
    </p:spTree>
    <p:extLst>
      <p:ext uri="{BB962C8B-B14F-4D97-AF65-F5344CB8AC3E}">
        <p14:creationId xmlns:p14="http://schemas.microsoft.com/office/powerpoint/2010/main" val="37194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26969" y="2105561"/>
            <a:ext cx="793806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600" kern="4000" spc="400" dirty="0">
                <a:solidFill>
                  <a:srgbClr val="A52323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ATS-L</a:t>
            </a:r>
            <a:endParaRPr lang="zh-CN" altLang="en-US" sz="16600" kern="4000" spc="400" dirty="0">
              <a:solidFill>
                <a:srgbClr val="A52323"/>
              </a:solidFill>
              <a:latin typeface="Segoe UI" panose="020B0502040204020203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01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60881" y="2705725"/>
            <a:ext cx="74702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kern="6000" spc="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百公里加速</a:t>
            </a:r>
          </a:p>
        </p:txBody>
      </p:sp>
    </p:spTree>
    <p:extLst>
      <p:ext uri="{BB962C8B-B14F-4D97-AF65-F5344CB8AC3E}">
        <p14:creationId xmlns:p14="http://schemas.microsoft.com/office/powerpoint/2010/main" val="83874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75391 0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0331" y="735955"/>
            <a:ext cx="1157133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rgbClr val="A52323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6.2 </a:t>
            </a:r>
            <a:r>
              <a:rPr lang="zh-CN" altLang="en-US" sz="34400" dirty="0">
                <a:solidFill>
                  <a:srgbClr val="A52323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秒</a:t>
            </a:r>
          </a:p>
        </p:txBody>
      </p:sp>
    </p:spTree>
    <p:extLst>
      <p:ext uri="{BB962C8B-B14F-4D97-AF65-F5344CB8AC3E}">
        <p14:creationId xmlns:p14="http://schemas.microsoft.com/office/powerpoint/2010/main" val="370322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2656" y="2875001"/>
            <a:ext cx="21705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10734" y="2321003"/>
            <a:ext cx="494347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6.2</a:t>
            </a:r>
            <a:r>
              <a:rPr lang="zh-CN" altLang="en-US" sz="13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</a:p>
        </p:txBody>
      </p:sp>
    </p:spTree>
    <p:extLst>
      <p:ext uri="{BB962C8B-B14F-4D97-AF65-F5344CB8AC3E}">
        <p14:creationId xmlns:p14="http://schemas.microsoft.com/office/powerpoint/2010/main" val="3758394491"/>
      </p:ext>
    </p:extLst>
  </p:cSld>
  <p:clrMapOvr>
    <a:masterClrMapping/>
  </p:clrMapOvr>
  <p:transition advClick="0" advTm="2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3555 0 " pathEditMode="relative" rAng="0" ptsTypes="AA"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4" r="2864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55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1_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380</TotalTime>
  <Words>181</Words>
  <Application>Microsoft Office PowerPoint</Application>
  <PresentationFormat>宽屏</PresentationFormat>
  <Paragraphs>97</Paragraphs>
  <Slides>38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38</vt:i4>
      </vt:variant>
    </vt:vector>
  </HeadingPairs>
  <TitlesOfParts>
    <vt:vector size="53" baseType="lpstr">
      <vt:lpstr>★雅丽体</vt:lpstr>
      <vt:lpstr>Arial</vt:lpstr>
      <vt:lpstr>Calibri</vt:lpstr>
      <vt:lpstr>Calibri Light</vt:lpstr>
      <vt:lpstr>Segoe UI</vt:lpstr>
      <vt:lpstr>等线</vt:lpstr>
      <vt:lpstr>等线 Light</vt:lpstr>
      <vt:lpstr>微软雅黑</vt:lpstr>
      <vt:lpstr>Office Theme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崔崔崔小花</dc:creator>
  <cp:lastModifiedBy>dreamsummit</cp:lastModifiedBy>
  <cp:revision>36</cp:revision>
  <dcterms:created xsi:type="dcterms:W3CDTF">2017-04-21T08:19:39Z</dcterms:created>
  <dcterms:modified xsi:type="dcterms:W3CDTF">2018-04-04T05:10:46Z</dcterms:modified>
</cp:coreProperties>
</file>