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5" r:id="rId2"/>
    <p:sldId id="258" r:id="rId3"/>
    <p:sldId id="260" r:id="rId4"/>
    <p:sldId id="262" r:id="rId5"/>
    <p:sldId id="266" r:id="rId6"/>
    <p:sldId id="267" r:id="rId7"/>
    <p:sldId id="269" r:id="rId8"/>
    <p:sldId id="268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82" r:id="rId19"/>
    <p:sldId id="264" r:id="rId20"/>
    <p:sldId id="280" r:id="rId21"/>
    <p:sldId id="281" r:id="rId22"/>
  </p:sldIdLst>
  <p:sldSz cx="12192000" cy="6858000"/>
  <p:notesSz cx="6858000" cy="9144000"/>
  <p:embeddedFontLst>
    <p:embeddedFont>
      <p:font typeface="等线" panose="02010600030101010101" charset="-122"/>
      <p:regular r:id="rId23"/>
      <p:bold r:id="rId24"/>
    </p:embeddedFont>
    <p:embeddedFont>
      <p:font typeface="造字工房典黑（非商用）超粗体" panose="02010600030101010101" charset="-122"/>
      <p:regular r:id="rId25"/>
    </p:embeddedFont>
    <p:embeddedFont>
      <p:font typeface="汉仪尚巍手书W" panose="02010600030101010101" charset="-122"/>
      <p:regular r:id="rId26"/>
    </p:embeddedFont>
    <p:embeddedFont>
      <p:font typeface="等线 Light" panose="02010600030101010101" charset="-122"/>
      <p:regular r:id="rId27"/>
    </p:embeddedFont>
    <p:embeddedFont>
      <p:font typeface="Impact" panose="020B0806030902050204" pitchFamily="34" charset="0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1D2C"/>
    <a:srgbClr val="975D02"/>
    <a:srgbClr val="FAD247"/>
    <a:srgbClr val="F8D445"/>
    <a:srgbClr val="A634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91" d="100"/>
          <a:sy n="91" d="100"/>
        </p:scale>
        <p:origin x="10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5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6" indent="0" algn="ctr">
              <a:buNone/>
              <a:defRPr sz="2000"/>
            </a:lvl2pPr>
            <a:lvl3pPr marL="914411" indent="0" algn="ctr">
              <a:buNone/>
              <a:defRPr sz="1800"/>
            </a:lvl3pPr>
            <a:lvl4pPr marL="1371617" indent="0" algn="ctr">
              <a:buNone/>
              <a:defRPr sz="1600"/>
            </a:lvl4pPr>
            <a:lvl5pPr marL="1828823" indent="0" algn="ctr">
              <a:buNone/>
              <a:defRPr sz="1600"/>
            </a:lvl5pPr>
            <a:lvl6pPr marL="2286029" indent="0" algn="ctr">
              <a:buNone/>
              <a:defRPr sz="1600"/>
            </a:lvl6pPr>
            <a:lvl7pPr marL="2743234" indent="0" algn="ctr">
              <a:buNone/>
              <a:defRPr sz="1600"/>
            </a:lvl7pPr>
            <a:lvl8pPr marL="3200440" indent="0" algn="ctr">
              <a:buNone/>
              <a:defRPr sz="1600"/>
            </a:lvl8pPr>
            <a:lvl9pPr marL="3657646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62EE7-B68D-4615-9CAA-DB8B6D0F2256}" type="datetimeFigureOut">
              <a:rPr lang="zh-CN" altLang="en-US" smtClean="0"/>
              <a:t>2017/5/24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18A11-9787-41F0-99FD-D0ACD8155F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023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62EE7-B68D-4615-9CAA-DB8B6D0F2256}" type="datetimeFigureOut">
              <a:rPr lang="zh-CN" altLang="en-US" smtClean="0"/>
              <a:t>2017/5/24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18A11-9787-41F0-99FD-D0ACD8155F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022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899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62EE7-B68D-4615-9CAA-DB8B6D0F2256}" type="datetimeFigureOut">
              <a:rPr lang="zh-CN" altLang="en-US" smtClean="0"/>
              <a:t>2017/5/24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18A11-9787-41F0-99FD-D0ACD8155F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3551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62EE7-B68D-4615-9CAA-DB8B6D0F2256}" type="datetimeFigureOut">
              <a:rPr lang="zh-CN" altLang="en-US" smtClean="0"/>
              <a:t>2017/5/24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18A11-9787-41F0-99FD-D0ACD8155F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730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2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2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2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62EE7-B68D-4615-9CAA-DB8B6D0F2256}" type="datetimeFigureOut">
              <a:rPr lang="zh-CN" altLang="en-US" smtClean="0"/>
              <a:t>2017/5/24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18A11-9787-41F0-99FD-D0ACD8155F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82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62EE7-B68D-4615-9CAA-DB8B6D0F2256}" type="datetimeFigureOut">
              <a:rPr lang="zh-CN" altLang="en-US" smtClean="0"/>
              <a:t>2017/5/24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18A11-9787-41F0-99FD-D0ACD8155F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578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9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6" indent="0">
              <a:buNone/>
              <a:defRPr sz="2000" b="1"/>
            </a:lvl2pPr>
            <a:lvl3pPr marL="914411" indent="0">
              <a:buNone/>
              <a:defRPr sz="1800" b="1"/>
            </a:lvl3pPr>
            <a:lvl4pPr marL="1371617" indent="0">
              <a:buNone/>
              <a:defRPr sz="1600" b="1"/>
            </a:lvl4pPr>
            <a:lvl5pPr marL="1828823" indent="0">
              <a:buNone/>
              <a:defRPr sz="1600" b="1"/>
            </a:lvl5pPr>
            <a:lvl6pPr marL="2286029" indent="0">
              <a:buNone/>
              <a:defRPr sz="1600" b="1"/>
            </a:lvl6pPr>
            <a:lvl7pPr marL="2743234" indent="0">
              <a:buNone/>
              <a:defRPr sz="1600" b="1"/>
            </a:lvl7pPr>
            <a:lvl8pPr marL="3200440" indent="0">
              <a:buNone/>
              <a:defRPr sz="1600" b="1"/>
            </a:lvl8pPr>
            <a:lvl9pPr marL="3657646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6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6" indent="0">
              <a:buNone/>
              <a:defRPr sz="2000" b="1"/>
            </a:lvl2pPr>
            <a:lvl3pPr marL="914411" indent="0">
              <a:buNone/>
              <a:defRPr sz="1800" b="1"/>
            </a:lvl3pPr>
            <a:lvl4pPr marL="1371617" indent="0">
              <a:buNone/>
              <a:defRPr sz="1600" b="1"/>
            </a:lvl4pPr>
            <a:lvl5pPr marL="1828823" indent="0">
              <a:buNone/>
              <a:defRPr sz="1600" b="1"/>
            </a:lvl5pPr>
            <a:lvl6pPr marL="2286029" indent="0">
              <a:buNone/>
              <a:defRPr sz="1600" b="1"/>
            </a:lvl6pPr>
            <a:lvl7pPr marL="2743234" indent="0">
              <a:buNone/>
              <a:defRPr sz="1600" b="1"/>
            </a:lvl7pPr>
            <a:lvl8pPr marL="3200440" indent="0">
              <a:buNone/>
              <a:defRPr sz="1600" b="1"/>
            </a:lvl8pPr>
            <a:lvl9pPr marL="3657646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2" y="2505076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62EE7-B68D-4615-9CAA-DB8B6D0F2256}" type="datetimeFigureOut">
              <a:rPr lang="zh-CN" altLang="en-US" smtClean="0"/>
              <a:t>2017/5/24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18A11-9787-41F0-99FD-D0ACD8155F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031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62EE7-B68D-4615-9CAA-DB8B6D0F2256}" type="datetimeFigureOut">
              <a:rPr lang="zh-CN" altLang="en-US" smtClean="0"/>
              <a:t>2017/5/24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18A11-9787-41F0-99FD-D0ACD8155F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3906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62EE7-B68D-4615-9CAA-DB8B6D0F2256}" type="datetimeFigureOut">
              <a:rPr lang="zh-CN" altLang="en-US" smtClean="0"/>
              <a:t>2017/5/24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18A11-9787-41F0-99FD-D0ACD8155F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1301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6" indent="0">
              <a:buNone/>
              <a:defRPr sz="1400"/>
            </a:lvl2pPr>
            <a:lvl3pPr marL="914411" indent="0">
              <a:buNone/>
              <a:defRPr sz="1200"/>
            </a:lvl3pPr>
            <a:lvl4pPr marL="1371617" indent="0">
              <a:buNone/>
              <a:defRPr sz="1000"/>
            </a:lvl4pPr>
            <a:lvl5pPr marL="1828823" indent="0">
              <a:buNone/>
              <a:defRPr sz="1000"/>
            </a:lvl5pPr>
            <a:lvl6pPr marL="2286029" indent="0">
              <a:buNone/>
              <a:defRPr sz="1000"/>
            </a:lvl6pPr>
            <a:lvl7pPr marL="2743234" indent="0">
              <a:buNone/>
              <a:defRPr sz="1000"/>
            </a:lvl7pPr>
            <a:lvl8pPr marL="3200440" indent="0">
              <a:buNone/>
              <a:defRPr sz="1000"/>
            </a:lvl8pPr>
            <a:lvl9pPr marL="3657646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62EE7-B68D-4615-9CAA-DB8B6D0F2256}" type="datetimeFigureOut">
              <a:rPr lang="zh-CN" altLang="en-US" smtClean="0"/>
              <a:t>2017/5/24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18A11-9787-41F0-99FD-D0ACD8155F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8559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6" indent="0">
              <a:buNone/>
              <a:defRPr sz="2800"/>
            </a:lvl2pPr>
            <a:lvl3pPr marL="914411" indent="0">
              <a:buNone/>
              <a:defRPr sz="2400"/>
            </a:lvl3pPr>
            <a:lvl4pPr marL="1371617" indent="0">
              <a:buNone/>
              <a:defRPr sz="2000"/>
            </a:lvl4pPr>
            <a:lvl5pPr marL="1828823" indent="0">
              <a:buNone/>
              <a:defRPr sz="2000"/>
            </a:lvl5pPr>
            <a:lvl6pPr marL="2286029" indent="0">
              <a:buNone/>
              <a:defRPr sz="2000"/>
            </a:lvl6pPr>
            <a:lvl7pPr marL="2743234" indent="0">
              <a:buNone/>
              <a:defRPr sz="2000"/>
            </a:lvl7pPr>
            <a:lvl8pPr marL="3200440" indent="0">
              <a:buNone/>
              <a:defRPr sz="2000"/>
            </a:lvl8pPr>
            <a:lvl9pPr marL="3657646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6" indent="0">
              <a:buNone/>
              <a:defRPr sz="1400"/>
            </a:lvl2pPr>
            <a:lvl3pPr marL="914411" indent="0">
              <a:buNone/>
              <a:defRPr sz="1200"/>
            </a:lvl3pPr>
            <a:lvl4pPr marL="1371617" indent="0">
              <a:buNone/>
              <a:defRPr sz="1000"/>
            </a:lvl4pPr>
            <a:lvl5pPr marL="1828823" indent="0">
              <a:buNone/>
              <a:defRPr sz="1000"/>
            </a:lvl5pPr>
            <a:lvl6pPr marL="2286029" indent="0">
              <a:buNone/>
              <a:defRPr sz="1000"/>
            </a:lvl6pPr>
            <a:lvl7pPr marL="2743234" indent="0">
              <a:buNone/>
              <a:defRPr sz="1000"/>
            </a:lvl7pPr>
            <a:lvl8pPr marL="3200440" indent="0">
              <a:buNone/>
              <a:defRPr sz="1000"/>
            </a:lvl8pPr>
            <a:lvl9pPr marL="3657646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62EE7-B68D-4615-9CAA-DB8B6D0F2256}" type="datetimeFigureOut">
              <a:rPr lang="zh-CN" altLang="en-US" smtClean="0"/>
              <a:t>2017/5/24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18A11-9787-41F0-99FD-D0ACD8155F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8965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2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2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C62EE7-B68D-4615-9CAA-DB8B6D0F2256}" type="datetimeFigureOut">
              <a:rPr lang="zh-CN" altLang="en-US" smtClean="0"/>
              <a:t>2017/5/24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2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918A11-9787-41F0-99FD-D0ACD8155F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882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11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3" indent="-228603" algn="l" defTabSz="914411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8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14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20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26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32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37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43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48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6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1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17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23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29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34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40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46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-117986"/>
            <a:ext cx="12192000" cy="7064477"/>
            <a:chOff x="500641" y="0"/>
            <a:chExt cx="11446357" cy="6858000"/>
          </a:xfrm>
          <a:solidFill>
            <a:srgbClr val="BD1D2C"/>
          </a:solidFill>
        </p:grpSpPr>
        <p:sp>
          <p:nvSpPr>
            <p:cNvPr id="8" name="矩形 7"/>
            <p:cNvSpPr/>
            <p:nvPr/>
          </p:nvSpPr>
          <p:spPr>
            <a:xfrm>
              <a:off x="500641" y="0"/>
              <a:ext cx="5723178" cy="6858000"/>
            </a:xfrm>
            <a:prstGeom prst="rect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223820" y="0"/>
              <a:ext cx="5723178" cy="6858000"/>
            </a:xfrm>
            <a:prstGeom prst="rect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4167"/>
          <a:stretch/>
        </p:blipFill>
        <p:spPr>
          <a:xfrm>
            <a:off x="3036485" y="1500940"/>
            <a:ext cx="2499530" cy="42119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4167"/>
          <a:stretch/>
        </p:blipFill>
        <p:spPr>
          <a:xfrm>
            <a:off x="6579785" y="1500940"/>
            <a:ext cx="2499530" cy="4211955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4673234" y="-405581"/>
            <a:ext cx="811161" cy="811161"/>
          </a:xfrm>
          <a:prstGeom prst="ellipse">
            <a:avLst/>
          </a:prstGeom>
          <a:solidFill>
            <a:srgbClr val="F8D445"/>
          </a:solidFill>
          <a:ln>
            <a:solidFill>
              <a:srgbClr val="FAD247"/>
            </a:solidFill>
          </a:ln>
          <a:effectLst>
            <a:outerShdw dist="139700" dir="5400000" algn="tl" rotWithShape="0">
              <a:srgbClr val="FFC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343756" y="-405581"/>
            <a:ext cx="811161" cy="811161"/>
          </a:xfrm>
          <a:prstGeom prst="ellipse">
            <a:avLst/>
          </a:prstGeom>
          <a:solidFill>
            <a:srgbClr val="F8D445"/>
          </a:solidFill>
          <a:ln>
            <a:solidFill>
              <a:srgbClr val="FAD247"/>
            </a:solidFill>
          </a:ln>
          <a:effectLst>
            <a:outerShdw dist="139700" dir="5400000" algn="tl" rotWithShape="0">
              <a:srgbClr val="FFC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008495" y="-414975"/>
            <a:ext cx="811161" cy="811161"/>
          </a:xfrm>
          <a:prstGeom prst="ellipse">
            <a:avLst/>
          </a:prstGeom>
          <a:solidFill>
            <a:srgbClr val="F8D445"/>
          </a:solidFill>
          <a:ln>
            <a:solidFill>
              <a:srgbClr val="FAD247"/>
            </a:solidFill>
          </a:ln>
          <a:effectLst>
            <a:outerShdw dist="139700" dir="5400000" algn="tl" rotWithShape="0">
              <a:srgbClr val="FFC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-320983" y="-405581"/>
            <a:ext cx="811161" cy="811161"/>
          </a:xfrm>
          <a:prstGeom prst="ellipse">
            <a:avLst/>
          </a:prstGeom>
          <a:solidFill>
            <a:srgbClr val="F8D445"/>
          </a:solidFill>
          <a:ln>
            <a:solidFill>
              <a:srgbClr val="FAD247"/>
            </a:solidFill>
          </a:ln>
          <a:effectLst>
            <a:outerShdw dist="139700" dir="5400000" algn="tl" rotWithShape="0">
              <a:srgbClr val="FFC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1606189" y="-405581"/>
            <a:ext cx="811161" cy="811161"/>
          </a:xfrm>
          <a:prstGeom prst="ellipse">
            <a:avLst/>
          </a:prstGeom>
          <a:solidFill>
            <a:srgbClr val="F8D445"/>
          </a:solidFill>
          <a:ln>
            <a:solidFill>
              <a:srgbClr val="FAD247"/>
            </a:solidFill>
          </a:ln>
          <a:effectLst>
            <a:outerShdw dist="139700" dir="5400000" algn="tl" rotWithShape="0">
              <a:srgbClr val="FFC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8276711" y="-405581"/>
            <a:ext cx="811161" cy="811161"/>
          </a:xfrm>
          <a:prstGeom prst="ellipse">
            <a:avLst/>
          </a:prstGeom>
          <a:solidFill>
            <a:srgbClr val="F8D445"/>
          </a:solidFill>
          <a:ln>
            <a:solidFill>
              <a:srgbClr val="FAD247"/>
            </a:solidFill>
          </a:ln>
          <a:effectLst>
            <a:outerShdw dist="139700" dir="5400000" algn="tl" rotWithShape="0">
              <a:srgbClr val="FFC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9941450" y="-414975"/>
            <a:ext cx="811161" cy="811161"/>
          </a:xfrm>
          <a:prstGeom prst="ellipse">
            <a:avLst/>
          </a:prstGeom>
          <a:solidFill>
            <a:srgbClr val="F8D445"/>
          </a:solidFill>
          <a:ln>
            <a:solidFill>
              <a:srgbClr val="FAD247"/>
            </a:solidFill>
          </a:ln>
          <a:effectLst>
            <a:outerShdw dist="139700" dir="5400000" algn="tl" rotWithShape="0">
              <a:srgbClr val="FFC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6611972" y="-405581"/>
            <a:ext cx="811161" cy="811161"/>
          </a:xfrm>
          <a:prstGeom prst="ellipse">
            <a:avLst/>
          </a:prstGeom>
          <a:solidFill>
            <a:srgbClr val="F8D445"/>
          </a:solidFill>
          <a:ln>
            <a:solidFill>
              <a:srgbClr val="FAD247"/>
            </a:solidFill>
          </a:ln>
          <a:effectLst>
            <a:outerShdw dist="139700" dir="5400000" algn="tl" rotWithShape="0">
              <a:srgbClr val="FFC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4673234" y="6341850"/>
            <a:ext cx="811161" cy="811161"/>
          </a:xfrm>
          <a:prstGeom prst="ellipse">
            <a:avLst/>
          </a:prstGeom>
          <a:solidFill>
            <a:srgbClr val="F8D445"/>
          </a:solidFill>
          <a:ln>
            <a:solidFill>
              <a:srgbClr val="FAD247"/>
            </a:solidFill>
          </a:ln>
          <a:effectLst>
            <a:outerShdw dist="139700" dir="16200000" algn="tl" rotWithShape="0">
              <a:srgbClr val="FFC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1343756" y="6341850"/>
            <a:ext cx="811161" cy="811161"/>
          </a:xfrm>
          <a:prstGeom prst="ellipse">
            <a:avLst/>
          </a:prstGeom>
          <a:solidFill>
            <a:srgbClr val="F8D445"/>
          </a:solidFill>
          <a:ln>
            <a:solidFill>
              <a:srgbClr val="FAD247"/>
            </a:solidFill>
          </a:ln>
          <a:effectLst>
            <a:outerShdw dist="139700" dir="16200000" algn="tl" rotWithShape="0">
              <a:srgbClr val="FFC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008495" y="6332456"/>
            <a:ext cx="811161" cy="811161"/>
          </a:xfrm>
          <a:prstGeom prst="ellipse">
            <a:avLst/>
          </a:prstGeom>
          <a:solidFill>
            <a:srgbClr val="F8D445"/>
          </a:solidFill>
          <a:ln>
            <a:solidFill>
              <a:srgbClr val="FAD247"/>
            </a:solidFill>
          </a:ln>
          <a:effectLst>
            <a:outerShdw dist="139700" dir="16200000" algn="tl" rotWithShape="0">
              <a:srgbClr val="FFC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-320983" y="6341850"/>
            <a:ext cx="811161" cy="811161"/>
          </a:xfrm>
          <a:prstGeom prst="ellipse">
            <a:avLst/>
          </a:prstGeom>
          <a:solidFill>
            <a:srgbClr val="F8D445"/>
          </a:solidFill>
          <a:ln>
            <a:solidFill>
              <a:srgbClr val="FAD247"/>
            </a:solidFill>
          </a:ln>
          <a:effectLst>
            <a:outerShdw dist="139700" dir="16200000" algn="tl" rotWithShape="0">
              <a:srgbClr val="FFC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11606189" y="6341850"/>
            <a:ext cx="811161" cy="811161"/>
          </a:xfrm>
          <a:prstGeom prst="ellipse">
            <a:avLst/>
          </a:prstGeom>
          <a:solidFill>
            <a:srgbClr val="F8D445"/>
          </a:solidFill>
          <a:ln>
            <a:solidFill>
              <a:srgbClr val="FAD247"/>
            </a:solidFill>
          </a:ln>
          <a:effectLst>
            <a:outerShdw dist="139700" dir="16200000" algn="tl" rotWithShape="0">
              <a:srgbClr val="FFC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8276711" y="6341850"/>
            <a:ext cx="811161" cy="811161"/>
          </a:xfrm>
          <a:prstGeom prst="ellipse">
            <a:avLst/>
          </a:prstGeom>
          <a:solidFill>
            <a:srgbClr val="F8D445"/>
          </a:solidFill>
          <a:ln>
            <a:solidFill>
              <a:srgbClr val="FAD247"/>
            </a:solidFill>
          </a:ln>
          <a:effectLst>
            <a:outerShdw dist="139700" dir="16200000" algn="tl" rotWithShape="0">
              <a:srgbClr val="FFC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9941450" y="6332456"/>
            <a:ext cx="811161" cy="811161"/>
          </a:xfrm>
          <a:prstGeom prst="ellipse">
            <a:avLst/>
          </a:prstGeom>
          <a:solidFill>
            <a:srgbClr val="F8D445"/>
          </a:solidFill>
          <a:ln>
            <a:solidFill>
              <a:srgbClr val="FAD247"/>
            </a:solidFill>
          </a:ln>
          <a:effectLst>
            <a:outerShdw dist="139700" dir="16200000" algn="tl" rotWithShape="0">
              <a:srgbClr val="FFC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6611972" y="6341850"/>
            <a:ext cx="811161" cy="811161"/>
          </a:xfrm>
          <a:prstGeom prst="ellipse">
            <a:avLst/>
          </a:prstGeom>
          <a:solidFill>
            <a:srgbClr val="F8D445"/>
          </a:solidFill>
          <a:ln>
            <a:solidFill>
              <a:srgbClr val="FAD247"/>
            </a:solidFill>
          </a:ln>
          <a:effectLst>
            <a:outerShdw dist="139700" dir="16200000" algn="tl" rotWithShape="0">
              <a:srgbClr val="FFC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名门10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778782" y="-3048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408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452966" y="352620"/>
            <a:ext cx="4557658" cy="538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zh-CN" altLang="en-US" sz="34400" kern="0" spc="-300" dirty="0">
                <a:solidFill>
                  <a:schemeClr val="tx1">
                    <a:lumMod val="75000"/>
                    <a:lumOff val="25000"/>
                    <a:alpha val="12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Times New Roman" panose="02020603050405020304" pitchFamily="18" charset="0"/>
              </a:rPr>
              <a:t>名</a:t>
            </a:r>
            <a:endParaRPr lang="zh-CN" altLang="zh-CN" sz="34400" kern="0" spc="-300" dirty="0">
              <a:solidFill>
                <a:schemeClr val="tx1">
                  <a:lumMod val="75000"/>
                  <a:lumOff val="25000"/>
                  <a:alpha val="12000"/>
                </a:schemeClr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52192" y="1315576"/>
            <a:ext cx="3211135" cy="377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zh-CN" altLang="en-US" sz="23900" kern="0" spc="-300" dirty="0">
                <a:solidFill>
                  <a:schemeClr val="tx1">
                    <a:lumMod val="75000"/>
                    <a:lumOff val="25000"/>
                    <a:alpha val="12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Times New Roman" panose="02020603050405020304" pitchFamily="18" charset="0"/>
              </a:rPr>
              <a:t>门</a:t>
            </a:r>
          </a:p>
        </p:txBody>
      </p:sp>
      <p:sp>
        <p:nvSpPr>
          <p:cNvPr id="10" name="矩形 9"/>
          <p:cNvSpPr/>
          <p:nvPr/>
        </p:nvSpPr>
        <p:spPr>
          <a:xfrm>
            <a:off x="6123992" y="791203"/>
            <a:ext cx="3826689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zh-CN" altLang="en-US" sz="28700" kern="0" spc="-300" dirty="0">
                <a:solidFill>
                  <a:schemeClr val="tx1">
                    <a:lumMod val="75000"/>
                    <a:lumOff val="25000"/>
                    <a:alpha val="12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Times New Roman" panose="02020603050405020304" pitchFamily="18" charset="0"/>
              </a:rPr>
              <a:t>来</a:t>
            </a:r>
          </a:p>
        </p:txBody>
      </p:sp>
      <p:sp>
        <p:nvSpPr>
          <p:cNvPr id="16" name="矩形 15"/>
          <p:cNvSpPr/>
          <p:nvPr/>
        </p:nvSpPr>
        <p:spPr>
          <a:xfrm>
            <a:off x="8670694" y="791202"/>
            <a:ext cx="3826689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zh-CN" altLang="en-US" sz="28700" kern="0" spc="-300" dirty="0">
                <a:solidFill>
                  <a:schemeClr val="tx1">
                    <a:lumMod val="75000"/>
                    <a:lumOff val="25000"/>
                    <a:alpha val="12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Times New Roman" panose="02020603050405020304" pitchFamily="18" charset="0"/>
              </a:rPr>
              <a:t>了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4786313" y="4176712"/>
            <a:ext cx="2619375" cy="5362576"/>
            <a:chOff x="4486274" y="2638424"/>
            <a:chExt cx="2619375" cy="5362576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50" t="7681" r="52700" b="7530"/>
            <a:stretch/>
          </p:blipFill>
          <p:spPr>
            <a:xfrm>
              <a:off x="4486274" y="2638424"/>
              <a:ext cx="2619375" cy="5362576"/>
            </a:xfrm>
            <a:prstGeom prst="roundRect">
              <a:avLst>
                <a:gd name="adj" fmla="val 15212"/>
              </a:avLst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sp>
          <p:nvSpPr>
            <p:cNvPr id="13" name="矩形: 圆角 12"/>
            <p:cNvSpPr/>
            <p:nvPr/>
          </p:nvSpPr>
          <p:spPr>
            <a:xfrm>
              <a:off x="4574380" y="3244215"/>
              <a:ext cx="2443162" cy="4023360"/>
            </a:xfrm>
            <a:prstGeom prst="roundRect">
              <a:avLst>
                <a:gd name="adj" fmla="val 1469"/>
              </a:avLst>
            </a:prstGeom>
            <a:solidFill>
              <a:schemeClr val="bg2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645"/>
          <a:stretch/>
        </p:blipFill>
        <p:spPr>
          <a:xfrm>
            <a:off x="5319994" y="5251849"/>
            <a:ext cx="1552012" cy="1843423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4849504" y="2350322"/>
            <a:ext cx="249299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BD1D2C"/>
                </a:solidFill>
                <a:effectLst/>
                <a:uLnTx/>
                <a:uFillTx/>
                <a:latin typeface="造字工房典黑（非商用）超粗体" pitchFamily="2" charset="-122"/>
                <a:ea typeface="造字工房典黑（非商用）超粗体" pitchFamily="2" charset="-122"/>
                <a:cs typeface="+mn-cs"/>
              </a:rPr>
              <a:t>约名人</a:t>
            </a:r>
          </a:p>
        </p:txBody>
      </p:sp>
      <p:sp>
        <p:nvSpPr>
          <p:cNvPr id="7" name="矩形 6"/>
          <p:cNvSpPr/>
          <p:nvPr/>
        </p:nvSpPr>
        <p:spPr>
          <a:xfrm>
            <a:off x="4849505" y="1334659"/>
            <a:ext cx="249299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BD1D2C"/>
                </a:solidFill>
                <a:effectLst/>
                <a:uLnTx/>
                <a:uFillTx/>
                <a:latin typeface="造字工房典黑（非商用）超粗体" pitchFamily="2" charset="-122"/>
                <a:ea typeface="造字工房典黑（非商用）超粗体" pitchFamily="2" charset="-122"/>
                <a:cs typeface="+mn-cs"/>
              </a:rPr>
              <a:t>约</a:t>
            </a:r>
            <a:r>
              <a:rPr lang="zh-CN" altLang="en-US" sz="6000" dirty="0">
                <a:solidFill>
                  <a:srgbClr val="BD1D2C"/>
                </a:solidFill>
                <a:latin typeface="造字工房典黑（非商用）超粗体" pitchFamily="2" charset="-122"/>
                <a:ea typeface="造字工房典黑（非商用）超粗体" pitchFamily="2" charset="-122"/>
              </a:rPr>
              <a:t>大咖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rgbClr val="BD1D2C"/>
              </a:solidFill>
              <a:effectLst/>
              <a:uLnTx/>
              <a:uFillTx/>
              <a:latin typeface="造字工房典黑（非商用）超粗体" pitchFamily="2" charset="-122"/>
              <a:ea typeface="造字工房典黑（非商用）超粗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205814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p14:dur="140" advTm="170">
        <p159:morph option="byObject"/>
      </p:transition>
    </mc:Choice>
    <mc:Fallback>
      <p:transition advTm="1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452966" y="352620"/>
            <a:ext cx="4557658" cy="538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zh-CN" altLang="en-US" sz="34400" kern="0" spc="-300" dirty="0">
                <a:solidFill>
                  <a:schemeClr val="tx1">
                    <a:lumMod val="75000"/>
                    <a:lumOff val="25000"/>
                    <a:alpha val="12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Times New Roman" panose="02020603050405020304" pitchFamily="18" charset="0"/>
              </a:rPr>
              <a:t>名</a:t>
            </a:r>
            <a:endParaRPr lang="zh-CN" altLang="zh-CN" sz="34400" kern="0" spc="-300" dirty="0">
              <a:solidFill>
                <a:schemeClr val="tx1">
                  <a:lumMod val="75000"/>
                  <a:lumOff val="25000"/>
                  <a:alpha val="12000"/>
                </a:schemeClr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52192" y="1315576"/>
            <a:ext cx="3211135" cy="377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zh-CN" altLang="en-US" sz="23900" kern="0" spc="-300" dirty="0">
                <a:solidFill>
                  <a:schemeClr val="tx1">
                    <a:lumMod val="75000"/>
                    <a:lumOff val="25000"/>
                    <a:alpha val="12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Times New Roman" panose="02020603050405020304" pitchFamily="18" charset="0"/>
              </a:rPr>
              <a:t>门</a:t>
            </a:r>
          </a:p>
        </p:txBody>
      </p:sp>
      <p:sp>
        <p:nvSpPr>
          <p:cNvPr id="16" name="矩形 15"/>
          <p:cNvSpPr/>
          <p:nvPr/>
        </p:nvSpPr>
        <p:spPr>
          <a:xfrm>
            <a:off x="6123992" y="791203"/>
            <a:ext cx="3826689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zh-CN" altLang="en-US" sz="28700" kern="0" spc="-300" dirty="0">
                <a:solidFill>
                  <a:schemeClr val="tx1">
                    <a:lumMod val="75000"/>
                    <a:lumOff val="25000"/>
                    <a:alpha val="12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Times New Roman" panose="02020603050405020304" pitchFamily="18" charset="0"/>
              </a:rPr>
              <a:t>来</a:t>
            </a:r>
          </a:p>
        </p:txBody>
      </p:sp>
      <p:sp>
        <p:nvSpPr>
          <p:cNvPr id="17" name="矩形 16"/>
          <p:cNvSpPr/>
          <p:nvPr/>
        </p:nvSpPr>
        <p:spPr>
          <a:xfrm>
            <a:off x="8670694" y="791202"/>
            <a:ext cx="3826689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zh-CN" altLang="en-US" sz="28700" kern="0" spc="-300" dirty="0">
                <a:solidFill>
                  <a:schemeClr val="tx1">
                    <a:lumMod val="75000"/>
                    <a:lumOff val="25000"/>
                    <a:alpha val="12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Times New Roman" panose="02020603050405020304" pitchFamily="18" charset="0"/>
              </a:rPr>
              <a:t>了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4786313" y="4737150"/>
            <a:ext cx="2619375" cy="5362576"/>
            <a:chOff x="4486274" y="2638424"/>
            <a:chExt cx="2619375" cy="5362576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50" t="7681" r="52700" b="7530"/>
            <a:stretch/>
          </p:blipFill>
          <p:spPr>
            <a:xfrm>
              <a:off x="4486274" y="2638424"/>
              <a:ext cx="2619375" cy="5362576"/>
            </a:xfrm>
            <a:prstGeom prst="roundRect">
              <a:avLst>
                <a:gd name="adj" fmla="val 15212"/>
              </a:avLst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sp>
          <p:nvSpPr>
            <p:cNvPr id="13" name="矩形: 圆角 12"/>
            <p:cNvSpPr/>
            <p:nvPr/>
          </p:nvSpPr>
          <p:spPr>
            <a:xfrm>
              <a:off x="4574380" y="3244215"/>
              <a:ext cx="2443162" cy="4023360"/>
            </a:xfrm>
            <a:prstGeom prst="roundRect">
              <a:avLst>
                <a:gd name="adj" fmla="val 1469"/>
              </a:avLst>
            </a:prstGeom>
            <a:solidFill>
              <a:schemeClr val="bg2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645"/>
          <a:stretch/>
        </p:blipFill>
        <p:spPr>
          <a:xfrm>
            <a:off x="5319994" y="5812287"/>
            <a:ext cx="1552012" cy="1843423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4849504" y="2910760"/>
            <a:ext cx="249299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BD1D2C"/>
                </a:solidFill>
                <a:effectLst/>
                <a:uLnTx/>
                <a:uFillTx/>
                <a:latin typeface="造字工房典黑（非商用）超粗体" pitchFamily="2" charset="-122"/>
                <a:ea typeface="造字工房典黑（非商用）超粗体" pitchFamily="2" charset="-122"/>
                <a:cs typeface="+mn-cs"/>
              </a:rPr>
              <a:t>约名人</a:t>
            </a:r>
          </a:p>
        </p:txBody>
      </p:sp>
      <p:sp>
        <p:nvSpPr>
          <p:cNvPr id="7" name="矩形 6"/>
          <p:cNvSpPr/>
          <p:nvPr/>
        </p:nvSpPr>
        <p:spPr>
          <a:xfrm>
            <a:off x="4849505" y="1895097"/>
            <a:ext cx="249299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BD1D2C"/>
                </a:solidFill>
                <a:effectLst/>
                <a:uLnTx/>
                <a:uFillTx/>
                <a:latin typeface="造字工房典黑（非商用）超粗体" pitchFamily="2" charset="-122"/>
                <a:ea typeface="造字工房典黑（非商用）超粗体" pitchFamily="2" charset="-122"/>
                <a:cs typeface="+mn-cs"/>
              </a:rPr>
              <a:t>约大咖</a:t>
            </a:r>
          </a:p>
        </p:txBody>
      </p:sp>
      <p:sp>
        <p:nvSpPr>
          <p:cNvPr id="8" name="矩形 7"/>
          <p:cNvSpPr/>
          <p:nvPr/>
        </p:nvSpPr>
        <p:spPr>
          <a:xfrm>
            <a:off x="4849504" y="863915"/>
            <a:ext cx="249299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BD1D2C"/>
                </a:solidFill>
                <a:effectLst/>
                <a:uLnTx/>
                <a:uFillTx/>
                <a:latin typeface="造字工房典黑（非商用）超粗体" pitchFamily="2" charset="-122"/>
                <a:ea typeface="造字工房典黑（非商用）超粗体" pitchFamily="2" charset="-122"/>
                <a:cs typeface="+mn-cs"/>
              </a:rPr>
              <a:t>约</a:t>
            </a:r>
            <a:r>
              <a:rPr lang="zh-CN" altLang="en-US" sz="6000" dirty="0">
                <a:solidFill>
                  <a:srgbClr val="BD1D2C"/>
                </a:solidFill>
                <a:latin typeface="造字工房典黑（非商用）超粗体" pitchFamily="2" charset="-122"/>
                <a:ea typeface="造字工房典黑（非商用）超粗体" pitchFamily="2" charset="-122"/>
              </a:rPr>
              <a:t>明星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rgbClr val="BD1D2C"/>
              </a:solidFill>
              <a:effectLst/>
              <a:uLnTx/>
              <a:uFillTx/>
              <a:latin typeface="造字工房典黑（非商用）超粗体" pitchFamily="2" charset="-122"/>
              <a:ea typeface="造字工房典黑（非商用）超粗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494316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p14:dur="140" advTm="170">
        <p159:morph option="byObject"/>
      </p:transition>
    </mc:Choice>
    <mc:Fallback>
      <p:transition advTm="1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452966" y="352620"/>
            <a:ext cx="4557658" cy="538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zh-CN" altLang="en-US" sz="34400" kern="0" spc="-300" dirty="0">
                <a:solidFill>
                  <a:schemeClr val="tx1">
                    <a:lumMod val="75000"/>
                    <a:lumOff val="25000"/>
                    <a:alpha val="12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Times New Roman" panose="02020603050405020304" pitchFamily="18" charset="0"/>
              </a:rPr>
              <a:t>名</a:t>
            </a:r>
            <a:endParaRPr lang="zh-CN" altLang="zh-CN" sz="34400" kern="0" spc="-300" dirty="0">
              <a:solidFill>
                <a:schemeClr val="tx1">
                  <a:lumMod val="75000"/>
                  <a:lumOff val="25000"/>
                  <a:alpha val="12000"/>
                </a:schemeClr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152192" y="1315576"/>
            <a:ext cx="3211135" cy="377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zh-CN" altLang="en-US" sz="23900" kern="0" spc="-300" dirty="0">
                <a:solidFill>
                  <a:schemeClr val="tx1">
                    <a:lumMod val="75000"/>
                    <a:lumOff val="25000"/>
                    <a:alpha val="12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Times New Roman" panose="02020603050405020304" pitchFamily="18" charset="0"/>
              </a:rPr>
              <a:t>门</a:t>
            </a:r>
          </a:p>
        </p:txBody>
      </p:sp>
      <p:sp>
        <p:nvSpPr>
          <p:cNvPr id="17" name="矩形 16"/>
          <p:cNvSpPr/>
          <p:nvPr/>
        </p:nvSpPr>
        <p:spPr>
          <a:xfrm>
            <a:off x="6123992" y="791203"/>
            <a:ext cx="3826689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zh-CN" altLang="en-US" sz="28700" kern="0" spc="-300" dirty="0">
                <a:solidFill>
                  <a:schemeClr val="tx1">
                    <a:lumMod val="75000"/>
                    <a:lumOff val="25000"/>
                    <a:alpha val="12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Times New Roman" panose="02020603050405020304" pitchFamily="18" charset="0"/>
              </a:rPr>
              <a:t>来</a:t>
            </a:r>
          </a:p>
        </p:txBody>
      </p:sp>
      <p:sp>
        <p:nvSpPr>
          <p:cNvPr id="18" name="矩形 17"/>
          <p:cNvSpPr/>
          <p:nvPr/>
        </p:nvSpPr>
        <p:spPr>
          <a:xfrm>
            <a:off x="8670694" y="791202"/>
            <a:ext cx="3826689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zh-CN" altLang="en-US" sz="28700" kern="0" spc="-300" dirty="0">
                <a:solidFill>
                  <a:schemeClr val="tx1">
                    <a:lumMod val="75000"/>
                    <a:lumOff val="25000"/>
                    <a:alpha val="12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Times New Roman" panose="02020603050405020304" pitchFamily="18" charset="0"/>
              </a:rPr>
              <a:t>了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4786313" y="5448351"/>
            <a:ext cx="2619375" cy="5362576"/>
            <a:chOff x="4486274" y="2638424"/>
            <a:chExt cx="2619375" cy="5362576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50" t="7681" r="52700" b="7530"/>
            <a:stretch/>
          </p:blipFill>
          <p:spPr>
            <a:xfrm>
              <a:off x="4486274" y="2638424"/>
              <a:ext cx="2619375" cy="5362576"/>
            </a:xfrm>
            <a:prstGeom prst="roundRect">
              <a:avLst>
                <a:gd name="adj" fmla="val 15212"/>
              </a:avLst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sp>
          <p:nvSpPr>
            <p:cNvPr id="13" name="矩形: 圆角 12"/>
            <p:cNvSpPr/>
            <p:nvPr/>
          </p:nvSpPr>
          <p:spPr>
            <a:xfrm>
              <a:off x="4574380" y="3244215"/>
              <a:ext cx="2443162" cy="4023360"/>
            </a:xfrm>
            <a:prstGeom prst="roundRect">
              <a:avLst>
                <a:gd name="adj" fmla="val 1469"/>
              </a:avLst>
            </a:prstGeom>
            <a:solidFill>
              <a:schemeClr val="bg2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645"/>
          <a:stretch/>
        </p:blipFill>
        <p:spPr>
          <a:xfrm>
            <a:off x="5319994" y="6523488"/>
            <a:ext cx="1552012" cy="1843423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4849504" y="3621961"/>
            <a:ext cx="249299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BD1D2C"/>
                </a:solidFill>
                <a:effectLst/>
                <a:uLnTx/>
                <a:uFillTx/>
                <a:latin typeface="造字工房典黑（非商用）超粗体" pitchFamily="2" charset="-122"/>
                <a:ea typeface="造字工房典黑（非商用）超粗体" pitchFamily="2" charset="-122"/>
                <a:cs typeface="+mn-cs"/>
              </a:rPr>
              <a:t>约名人</a:t>
            </a:r>
          </a:p>
        </p:txBody>
      </p:sp>
      <p:sp>
        <p:nvSpPr>
          <p:cNvPr id="7" name="矩形 6"/>
          <p:cNvSpPr/>
          <p:nvPr/>
        </p:nvSpPr>
        <p:spPr>
          <a:xfrm>
            <a:off x="4849505" y="2606298"/>
            <a:ext cx="249299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BD1D2C"/>
                </a:solidFill>
                <a:effectLst/>
                <a:uLnTx/>
                <a:uFillTx/>
                <a:latin typeface="造字工房典黑（非商用）超粗体" pitchFamily="2" charset="-122"/>
                <a:ea typeface="造字工房典黑（非商用）超粗体" pitchFamily="2" charset="-122"/>
                <a:cs typeface="+mn-cs"/>
              </a:rPr>
              <a:t>约大咖</a:t>
            </a:r>
          </a:p>
        </p:txBody>
      </p:sp>
      <p:sp>
        <p:nvSpPr>
          <p:cNvPr id="8" name="矩形 7"/>
          <p:cNvSpPr/>
          <p:nvPr/>
        </p:nvSpPr>
        <p:spPr>
          <a:xfrm>
            <a:off x="4849504" y="1575116"/>
            <a:ext cx="249299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BD1D2C"/>
                </a:solidFill>
                <a:effectLst/>
                <a:uLnTx/>
                <a:uFillTx/>
                <a:latin typeface="造字工房典黑（非商用）超粗体" pitchFamily="2" charset="-122"/>
                <a:ea typeface="造字工房典黑（非商用）超粗体" pitchFamily="2" charset="-122"/>
                <a:cs typeface="+mn-cs"/>
              </a:rPr>
              <a:t>约明星</a:t>
            </a:r>
          </a:p>
        </p:txBody>
      </p:sp>
      <p:sp>
        <p:nvSpPr>
          <p:cNvPr id="9" name="矩形 8"/>
          <p:cNvSpPr/>
          <p:nvPr/>
        </p:nvSpPr>
        <p:spPr>
          <a:xfrm>
            <a:off x="4849504" y="559453"/>
            <a:ext cx="249299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BD1D2C"/>
                </a:solidFill>
                <a:effectLst/>
                <a:uLnTx/>
                <a:uFillTx/>
                <a:latin typeface="造字工房典黑（非商用）超粗体" pitchFamily="2" charset="-122"/>
                <a:ea typeface="造字工房典黑（非商用）超粗体" pitchFamily="2" charset="-122"/>
                <a:cs typeface="+mn-cs"/>
              </a:rPr>
              <a:t>约名师</a:t>
            </a:r>
          </a:p>
        </p:txBody>
      </p:sp>
    </p:spTree>
    <p:extLst>
      <p:ext uri="{BB962C8B-B14F-4D97-AF65-F5344CB8AC3E}">
        <p14:creationId xmlns:p14="http://schemas.microsoft.com/office/powerpoint/2010/main" val="340136202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p14:dur="140" advTm="170">
        <p159:morph option="byObject"/>
      </p:transition>
    </mc:Choice>
    <mc:Fallback>
      <p:transition advTm="1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-452966" y="352620"/>
            <a:ext cx="4557658" cy="538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zh-CN" altLang="en-US" sz="34400" kern="0" spc="-300" dirty="0">
                <a:solidFill>
                  <a:schemeClr val="tx1">
                    <a:lumMod val="75000"/>
                    <a:lumOff val="25000"/>
                    <a:alpha val="12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Times New Roman" panose="02020603050405020304" pitchFamily="18" charset="0"/>
              </a:rPr>
              <a:t>名</a:t>
            </a:r>
            <a:endParaRPr lang="zh-CN" altLang="zh-CN" sz="34400" kern="0" spc="-300" dirty="0">
              <a:solidFill>
                <a:schemeClr val="tx1">
                  <a:lumMod val="75000"/>
                  <a:lumOff val="25000"/>
                  <a:alpha val="12000"/>
                </a:schemeClr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152192" y="1315576"/>
            <a:ext cx="3211135" cy="377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zh-CN" altLang="en-US" sz="23900" kern="0" spc="-300" dirty="0">
                <a:solidFill>
                  <a:schemeClr val="tx1">
                    <a:lumMod val="75000"/>
                    <a:lumOff val="25000"/>
                    <a:alpha val="12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Times New Roman" panose="02020603050405020304" pitchFamily="18" charset="0"/>
              </a:rPr>
              <a:t>门</a:t>
            </a:r>
          </a:p>
        </p:txBody>
      </p:sp>
      <p:sp>
        <p:nvSpPr>
          <p:cNvPr id="18" name="矩形 17"/>
          <p:cNvSpPr/>
          <p:nvPr/>
        </p:nvSpPr>
        <p:spPr>
          <a:xfrm>
            <a:off x="6123992" y="791203"/>
            <a:ext cx="3826689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zh-CN" altLang="en-US" sz="28700" kern="0" spc="-300" dirty="0">
                <a:solidFill>
                  <a:schemeClr val="tx1">
                    <a:lumMod val="75000"/>
                    <a:lumOff val="25000"/>
                    <a:alpha val="12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Times New Roman" panose="02020603050405020304" pitchFamily="18" charset="0"/>
              </a:rPr>
              <a:t>来</a:t>
            </a:r>
          </a:p>
        </p:txBody>
      </p:sp>
      <p:sp>
        <p:nvSpPr>
          <p:cNvPr id="19" name="矩形 18"/>
          <p:cNvSpPr/>
          <p:nvPr/>
        </p:nvSpPr>
        <p:spPr>
          <a:xfrm>
            <a:off x="8670694" y="791202"/>
            <a:ext cx="3826689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zh-CN" altLang="en-US" sz="28700" kern="0" spc="-300" dirty="0">
                <a:solidFill>
                  <a:schemeClr val="tx1">
                    <a:lumMod val="75000"/>
                    <a:lumOff val="25000"/>
                    <a:alpha val="12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Times New Roman" panose="02020603050405020304" pitchFamily="18" charset="0"/>
              </a:rPr>
              <a:t>了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4786313" y="6449837"/>
            <a:ext cx="2619375" cy="5362576"/>
            <a:chOff x="4486274" y="2638424"/>
            <a:chExt cx="2619375" cy="5362576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50" t="7681" r="52700" b="7530"/>
            <a:stretch/>
          </p:blipFill>
          <p:spPr>
            <a:xfrm>
              <a:off x="4486274" y="2638424"/>
              <a:ext cx="2619375" cy="5362576"/>
            </a:xfrm>
            <a:prstGeom prst="roundRect">
              <a:avLst>
                <a:gd name="adj" fmla="val 15212"/>
              </a:avLst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sp>
          <p:nvSpPr>
            <p:cNvPr id="13" name="矩形: 圆角 12"/>
            <p:cNvSpPr/>
            <p:nvPr/>
          </p:nvSpPr>
          <p:spPr>
            <a:xfrm>
              <a:off x="4574380" y="3244215"/>
              <a:ext cx="2443162" cy="4023360"/>
            </a:xfrm>
            <a:prstGeom prst="roundRect">
              <a:avLst>
                <a:gd name="adj" fmla="val 1469"/>
              </a:avLst>
            </a:prstGeom>
            <a:solidFill>
              <a:schemeClr val="bg2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645"/>
          <a:stretch/>
        </p:blipFill>
        <p:spPr>
          <a:xfrm>
            <a:off x="5319994" y="7524974"/>
            <a:ext cx="1552012" cy="1843423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4849504" y="4623447"/>
            <a:ext cx="249299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BD1D2C"/>
                </a:solidFill>
                <a:effectLst/>
                <a:uLnTx/>
                <a:uFillTx/>
                <a:latin typeface="造字工房典黑（非商用）超粗体" pitchFamily="2" charset="-122"/>
                <a:ea typeface="造字工房典黑（非商用）超粗体" pitchFamily="2" charset="-122"/>
                <a:cs typeface="+mn-cs"/>
              </a:rPr>
              <a:t>约名人</a:t>
            </a:r>
          </a:p>
        </p:txBody>
      </p:sp>
      <p:sp>
        <p:nvSpPr>
          <p:cNvPr id="7" name="矩形 6"/>
          <p:cNvSpPr/>
          <p:nvPr/>
        </p:nvSpPr>
        <p:spPr>
          <a:xfrm>
            <a:off x="4849505" y="3607784"/>
            <a:ext cx="249299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BD1D2C"/>
                </a:solidFill>
                <a:effectLst/>
                <a:uLnTx/>
                <a:uFillTx/>
                <a:latin typeface="造字工房典黑（非商用）超粗体" pitchFamily="2" charset="-122"/>
                <a:ea typeface="造字工房典黑（非商用）超粗体" pitchFamily="2" charset="-122"/>
                <a:cs typeface="+mn-cs"/>
              </a:rPr>
              <a:t>约大咖</a:t>
            </a:r>
          </a:p>
        </p:txBody>
      </p:sp>
      <p:sp>
        <p:nvSpPr>
          <p:cNvPr id="8" name="矩形 7"/>
          <p:cNvSpPr/>
          <p:nvPr/>
        </p:nvSpPr>
        <p:spPr>
          <a:xfrm>
            <a:off x="4849504" y="2576602"/>
            <a:ext cx="249299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BD1D2C"/>
                </a:solidFill>
                <a:effectLst/>
                <a:uLnTx/>
                <a:uFillTx/>
                <a:latin typeface="造字工房典黑（非商用）超粗体" pitchFamily="2" charset="-122"/>
                <a:ea typeface="造字工房典黑（非商用）超粗体" pitchFamily="2" charset="-122"/>
                <a:cs typeface="+mn-cs"/>
              </a:rPr>
              <a:t>约明星</a:t>
            </a:r>
          </a:p>
        </p:txBody>
      </p:sp>
      <p:sp>
        <p:nvSpPr>
          <p:cNvPr id="9" name="矩形 8"/>
          <p:cNvSpPr/>
          <p:nvPr/>
        </p:nvSpPr>
        <p:spPr>
          <a:xfrm>
            <a:off x="4849504" y="1560939"/>
            <a:ext cx="249299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BD1D2C"/>
                </a:solidFill>
                <a:effectLst/>
                <a:uLnTx/>
                <a:uFillTx/>
                <a:latin typeface="造字工房典黑（非商用）超粗体" pitchFamily="2" charset="-122"/>
                <a:ea typeface="造字工房典黑（非商用）超粗体" pitchFamily="2" charset="-122"/>
                <a:cs typeface="+mn-cs"/>
              </a:rPr>
              <a:t>约名师</a:t>
            </a:r>
          </a:p>
        </p:txBody>
      </p:sp>
      <p:sp>
        <p:nvSpPr>
          <p:cNvPr id="10" name="矩形 9"/>
          <p:cNvSpPr/>
          <p:nvPr/>
        </p:nvSpPr>
        <p:spPr>
          <a:xfrm>
            <a:off x="4849504" y="545276"/>
            <a:ext cx="249299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BD1D2C"/>
                </a:solidFill>
                <a:effectLst/>
                <a:uLnTx/>
                <a:uFillTx/>
                <a:latin typeface="造字工房典黑（非商用）超粗体" pitchFamily="2" charset="-122"/>
                <a:ea typeface="造字工房典黑（非商用）超粗体" pitchFamily="2" charset="-122"/>
                <a:cs typeface="+mn-cs"/>
              </a:rPr>
              <a:t>约名家</a:t>
            </a:r>
          </a:p>
        </p:txBody>
      </p:sp>
    </p:spTree>
    <p:extLst>
      <p:ext uri="{BB962C8B-B14F-4D97-AF65-F5344CB8AC3E}">
        <p14:creationId xmlns:p14="http://schemas.microsoft.com/office/powerpoint/2010/main" val="43576145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p14:dur="140" advTm="170">
        <p159:morph option="byObject"/>
      </p:transition>
    </mc:Choice>
    <mc:Fallback>
      <p:transition advTm="1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452966" y="352620"/>
            <a:ext cx="4557658" cy="538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zh-CN" altLang="en-US" sz="34400" kern="0" spc="-300" dirty="0">
                <a:solidFill>
                  <a:schemeClr val="tx1">
                    <a:lumMod val="75000"/>
                    <a:lumOff val="25000"/>
                    <a:alpha val="12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Times New Roman" panose="02020603050405020304" pitchFamily="18" charset="0"/>
              </a:rPr>
              <a:t>名</a:t>
            </a:r>
            <a:endParaRPr lang="zh-CN" altLang="zh-CN" sz="34400" kern="0" spc="-300" dirty="0">
              <a:solidFill>
                <a:schemeClr val="tx1">
                  <a:lumMod val="75000"/>
                  <a:lumOff val="25000"/>
                  <a:alpha val="12000"/>
                </a:schemeClr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152192" y="1315576"/>
            <a:ext cx="3211135" cy="377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zh-CN" altLang="en-US" sz="23900" kern="0" spc="-300" dirty="0">
                <a:solidFill>
                  <a:schemeClr val="tx1">
                    <a:lumMod val="75000"/>
                    <a:lumOff val="25000"/>
                    <a:alpha val="12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Times New Roman" panose="02020603050405020304" pitchFamily="18" charset="0"/>
              </a:rPr>
              <a:t>门</a:t>
            </a:r>
          </a:p>
        </p:txBody>
      </p:sp>
      <p:sp>
        <p:nvSpPr>
          <p:cNvPr id="19" name="矩形 18"/>
          <p:cNvSpPr/>
          <p:nvPr/>
        </p:nvSpPr>
        <p:spPr>
          <a:xfrm>
            <a:off x="6123992" y="791203"/>
            <a:ext cx="3826689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zh-CN" altLang="en-US" sz="28700" kern="0" spc="-300" dirty="0">
                <a:solidFill>
                  <a:schemeClr val="tx1">
                    <a:lumMod val="75000"/>
                    <a:lumOff val="25000"/>
                    <a:alpha val="12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Times New Roman" panose="02020603050405020304" pitchFamily="18" charset="0"/>
              </a:rPr>
              <a:t>来</a:t>
            </a:r>
          </a:p>
        </p:txBody>
      </p:sp>
      <p:sp>
        <p:nvSpPr>
          <p:cNvPr id="20" name="矩形 19"/>
          <p:cNvSpPr/>
          <p:nvPr/>
        </p:nvSpPr>
        <p:spPr>
          <a:xfrm>
            <a:off x="8670694" y="791202"/>
            <a:ext cx="3826689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zh-CN" altLang="en-US" sz="28700" kern="0" spc="-300" dirty="0">
                <a:solidFill>
                  <a:schemeClr val="tx1">
                    <a:lumMod val="75000"/>
                    <a:lumOff val="25000"/>
                    <a:alpha val="12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Times New Roman" panose="02020603050405020304" pitchFamily="18" charset="0"/>
              </a:rPr>
              <a:t>了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4786313" y="7248122"/>
            <a:ext cx="2619375" cy="5362576"/>
            <a:chOff x="4486274" y="2638424"/>
            <a:chExt cx="2619375" cy="5362576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50" t="7681" r="52700" b="7530"/>
            <a:stretch/>
          </p:blipFill>
          <p:spPr>
            <a:xfrm>
              <a:off x="4486274" y="2638424"/>
              <a:ext cx="2619375" cy="5362576"/>
            </a:xfrm>
            <a:prstGeom prst="roundRect">
              <a:avLst>
                <a:gd name="adj" fmla="val 15212"/>
              </a:avLst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sp>
          <p:nvSpPr>
            <p:cNvPr id="13" name="矩形: 圆角 12"/>
            <p:cNvSpPr/>
            <p:nvPr/>
          </p:nvSpPr>
          <p:spPr>
            <a:xfrm>
              <a:off x="4574380" y="3244215"/>
              <a:ext cx="2443162" cy="4023360"/>
            </a:xfrm>
            <a:prstGeom prst="roundRect">
              <a:avLst>
                <a:gd name="adj" fmla="val 1469"/>
              </a:avLst>
            </a:prstGeom>
            <a:solidFill>
              <a:schemeClr val="bg2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645"/>
          <a:stretch/>
        </p:blipFill>
        <p:spPr>
          <a:xfrm>
            <a:off x="5319994" y="8323259"/>
            <a:ext cx="1552012" cy="1843423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4849504" y="5421732"/>
            <a:ext cx="249299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BD1D2C"/>
                </a:solidFill>
                <a:effectLst/>
                <a:uLnTx/>
                <a:uFillTx/>
                <a:latin typeface="造字工房典黑（非商用）超粗体" pitchFamily="2" charset="-122"/>
                <a:ea typeface="造字工房典黑（非商用）超粗体" pitchFamily="2" charset="-122"/>
                <a:cs typeface="+mn-cs"/>
              </a:rPr>
              <a:t>约名人</a:t>
            </a:r>
          </a:p>
        </p:txBody>
      </p:sp>
      <p:sp>
        <p:nvSpPr>
          <p:cNvPr id="7" name="矩形 6"/>
          <p:cNvSpPr/>
          <p:nvPr/>
        </p:nvSpPr>
        <p:spPr>
          <a:xfrm>
            <a:off x="4849504" y="4406069"/>
            <a:ext cx="249299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BD1D2C"/>
                </a:solidFill>
                <a:effectLst/>
                <a:uLnTx/>
                <a:uFillTx/>
                <a:latin typeface="造字工房典黑（非商用）超粗体" pitchFamily="2" charset="-122"/>
                <a:ea typeface="造字工房典黑（非商用）超粗体" pitchFamily="2" charset="-122"/>
                <a:cs typeface="+mn-cs"/>
              </a:rPr>
              <a:t>约大咖</a:t>
            </a:r>
          </a:p>
        </p:txBody>
      </p:sp>
      <p:sp>
        <p:nvSpPr>
          <p:cNvPr id="8" name="矩形 7"/>
          <p:cNvSpPr/>
          <p:nvPr/>
        </p:nvSpPr>
        <p:spPr>
          <a:xfrm>
            <a:off x="4849504" y="3374887"/>
            <a:ext cx="249299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BD1D2C"/>
                </a:solidFill>
                <a:effectLst/>
                <a:uLnTx/>
                <a:uFillTx/>
                <a:latin typeface="造字工房典黑（非商用）超粗体" pitchFamily="2" charset="-122"/>
                <a:ea typeface="造字工房典黑（非商用）超粗体" pitchFamily="2" charset="-122"/>
                <a:cs typeface="+mn-cs"/>
              </a:rPr>
              <a:t>约明星</a:t>
            </a:r>
          </a:p>
        </p:txBody>
      </p:sp>
      <p:sp>
        <p:nvSpPr>
          <p:cNvPr id="9" name="矩形 8"/>
          <p:cNvSpPr/>
          <p:nvPr/>
        </p:nvSpPr>
        <p:spPr>
          <a:xfrm>
            <a:off x="4849504" y="2359224"/>
            <a:ext cx="249299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BD1D2C"/>
                </a:solidFill>
                <a:effectLst/>
                <a:uLnTx/>
                <a:uFillTx/>
                <a:latin typeface="造字工房典黑（非商用）超粗体" pitchFamily="2" charset="-122"/>
                <a:ea typeface="造字工房典黑（非商用）超粗体" pitchFamily="2" charset="-122"/>
                <a:cs typeface="+mn-cs"/>
              </a:rPr>
              <a:t>约名师</a:t>
            </a:r>
          </a:p>
        </p:txBody>
      </p:sp>
      <p:sp>
        <p:nvSpPr>
          <p:cNvPr id="10" name="矩形 9"/>
          <p:cNvSpPr/>
          <p:nvPr/>
        </p:nvSpPr>
        <p:spPr>
          <a:xfrm>
            <a:off x="4849504" y="1343561"/>
            <a:ext cx="249299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BD1D2C"/>
                </a:solidFill>
                <a:effectLst/>
                <a:uLnTx/>
                <a:uFillTx/>
                <a:latin typeface="造字工房典黑（非商用）超粗体" pitchFamily="2" charset="-122"/>
                <a:ea typeface="造字工房典黑（非商用）超粗体" pitchFamily="2" charset="-122"/>
                <a:cs typeface="+mn-cs"/>
              </a:rPr>
              <a:t>约名家</a:t>
            </a:r>
          </a:p>
        </p:txBody>
      </p:sp>
      <p:sp>
        <p:nvSpPr>
          <p:cNvPr id="16" name="矩形 15"/>
          <p:cNvSpPr/>
          <p:nvPr/>
        </p:nvSpPr>
        <p:spPr>
          <a:xfrm>
            <a:off x="4849504" y="327898"/>
            <a:ext cx="249299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BD1D2C"/>
                </a:solidFill>
                <a:effectLst/>
                <a:uLnTx/>
                <a:uFillTx/>
                <a:latin typeface="造字工房典黑（非商用）超粗体" pitchFamily="2" charset="-122"/>
                <a:ea typeface="造字工房典黑（非商用）超粗体" pitchFamily="2" charset="-122"/>
                <a:cs typeface="+mn-cs"/>
              </a:rPr>
              <a:t>约名流</a:t>
            </a:r>
          </a:p>
        </p:txBody>
      </p:sp>
    </p:spTree>
    <p:extLst>
      <p:ext uri="{BB962C8B-B14F-4D97-AF65-F5344CB8AC3E}">
        <p14:creationId xmlns:p14="http://schemas.microsoft.com/office/powerpoint/2010/main" val="405444745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p14:dur="140" advTm="170">
        <p159:morph option="byObject"/>
      </p:transition>
    </mc:Choice>
    <mc:Fallback>
      <p:transition advTm="1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-452966" y="352620"/>
            <a:ext cx="4557658" cy="538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zh-CN" altLang="en-US" sz="34400" kern="0" spc="-300" dirty="0">
                <a:solidFill>
                  <a:schemeClr val="tx1">
                    <a:lumMod val="75000"/>
                    <a:lumOff val="25000"/>
                    <a:alpha val="12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Times New Roman" panose="02020603050405020304" pitchFamily="18" charset="0"/>
              </a:rPr>
              <a:t>名</a:t>
            </a:r>
            <a:endParaRPr lang="zh-CN" altLang="zh-CN" sz="34400" kern="0" spc="-300" dirty="0">
              <a:solidFill>
                <a:schemeClr val="tx1">
                  <a:lumMod val="75000"/>
                  <a:lumOff val="25000"/>
                  <a:alpha val="12000"/>
                </a:schemeClr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152192" y="1315576"/>
            <a:ext cx="3211135" cy="377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zh-CN" altLang="en-US" sz="23900" kern="0" spc="-300" dirty="0">
                <a:solidFill>
                  <a:schemeClr val="tx1">
                    <a:lumMod val="75000"/>
                    <a:lumOff val="25000"/>
                    <a:alpha val="12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Times New Roman" panose="02020603050405020304" pitchFamily="18" charset="0"/>
              </a:rPr>
              <a:t>门</a:t>
            </a:r>
          </a:p>
        </p:txBody>
      </p:sp>
      <p:sp>
        <p:nvSpPr>
          <p:cNvPr id="24" name="矩形 23"/>
          <p:cNvSpPr/>
          <p:nvPr/>
        </p:nvSpPr>
        <p:spPr>
          <a:xfrm>
            <a:off x="6123992" y="791203"/>
            <a:ext cx="3826689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zh-CN" altLang="en-US" sz="28700" kern="0" spc="-300" dirty="0">
                <a:solidFill>
                  <a:schemeClr val="tx1">
                    <a:lumMod val="75000"/>
                    <a:lumOff val="25000"/>
                    <a:alpha val="12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Times New Roman" panose="02020603050405020304" pitchFamily="18" charset="0"/>
              </a:rPr>
              <a:t>来</a:t>
            </a:r>
          </a:p>
        </p:txBody>
      </p:sp>
      <p:sp>
        <p:nvSpPr>
          <p:cNvPr id="25" name="矩形 24"/>
          <p:cNvSpPr/>
          <p:nvPr/>
        </p:nvSpPr>
        <p:spPr>
          <a:xfrm>
            <a:off x="8670694" y="791202"/>
            <a:ext cx="3826689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zh-CN" altLang="en-US" sz="28700" kern="0" spc="-300" dirty="0">
                <a:solidFill>
                  <a:schemeClr val="tx1">
                    <a:lumMod val="75000"/>
                    <a:lumOff val="25000"/>
                    <a:alpha val="12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Times New Roman" panose="02020603050405020304" pitchFamily="18" charset="0"/>
              </a:rPr>
              <a:t>了</a:t>
            </a:r>
          </a:p>
        </p:txBody>
      </p:sp>
      <p:sp>
        <p:nvSpPr>
          <p:cNvPr id="21" name="椭圆 20"/>
          <p:cNvSpPr/>
          <p:nvPr/>
        </p:nvSpPr>
        <p:spPr>
          <a:xfrm>
            <a:off x="-1111481" y="-3778481"/>
            <a:ext cx="14414963" cy="14414963"/>
          </a:xfrm>
          <a:prstGeom prst="ellipse">
            <a:avLst/>
          </a:prstGeom>
          <a:solidFill>
            <a:srgbClr val="BD1D2C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173189" y="-1632349"/>
            <a:ext cx="9845614" cy="9845614"/>
          </a:xfrm>
          <a:prstGeom prst="ellipse">
            <a:avLst/>
          </a:prstGeom>
          <a:solidFill>
            <a:srgbClr val="BD1D2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2733653" y="66656"/>
            <a:ext cx="6724686" cy="6724686"/>
          </a:xfrm>
          <a:prstGeom prst="ellipse">
            <a:avLst/>
          </a:prstGeom>
          <a:solidFill>
            <a:srgbClr val="BD1D2C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799471" y="1132474"/>
            <a:ext cx="4593051" cy="4593051"/>
          </a:xfrm>
          <a:prstGeom prst="ellipse">
            <a:avLst/>
          </a:prstGeom>
          <a:solidFill>
            <a:srgbClr val="BD1D2C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527443" y="1860443"/>
            <a:ext cx="3137115" cy="3137115"/>
          </a:xfrm>
          <a:prstGeom prst="ellipse">
            <a:avLst/>
          </a:prstGeom>
          <a:solidFill>
            <a:srgbClr val="BD1D2C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4786313" y="7248122"/>
            <a:ext cx="2619375" cy="5362576"/>
            <a:chOff x="4486274" y="2638424"/>
            <a:chExt cx="2619375" cy="5362576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50" t="7681" r="52700" b="7530"/>
            <a:stretch/>
          </p:blipFill>
          <p:spPr>
            <a:xfrm>
              <a:off x="4486274" y="2638424"/>
              <a:ext cx="2619375" cy="5362576"/>
            </a:xfrm>
            <a:prstGeom prst="roundRect">
              <a:avLst>
                <a:gd name="adj" fmla="val 15212"/>
              </a:avLst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sp>
          <p:nvSpPr>
            <p:cNvPr id="13" name="矩形: 圆角 12"/>
            <p:cNvSpPr/>
            <p:nvPr/>
          </p:nvSpPr>
          <p:spPr>
            <a:xfrm>
              <a:off x="4574380" y="3244215"/>
              <a:ext cx="2443162" cy="4023360"/>
            </a:xfrm>
            <a:prstGeom prst="roundRect">
              <a:avLst>
                <a:gd name="adj" fmla="val 1469"/>
              </a:avLst>
            </a:prstGeom>
            <a:solidFill>
              <a:schemeClr val="bg2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645"/>
          <a:stretch/>
        </p:blipFill>
        <p:spPr>
          <a:xfrm>
            <a:off x="5319994" y="8323259"/>
            <a:ext cx="1552012" cy="1843423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5657416" y="3896359"/>
            <a:ext cx="877163" cy="730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BD1D2C"/>
                </a:solidFill>
                <a:effectLst/>
                <a:uLnTx/>
                <a:uFillTx/>
                <a:latin typeface="造字工房典黑（非商用）超粗体" pitchFamily="2" charset="-122"/>
                <a:ea typeface="造字工房典黑（非商用）超粗体" pitchFamily="2" charset="-122"/>
                <a:cs typeface="+mn-cs"/>
              </a:rPr>
              <a:t>约名人</a:t>
            </a:r>
          </a:p>
        </p:txBody>
      </p:sp>
      <p:sp>
        <p:nvSpPr>
          <p:cNvPr id="7" name="矩形 6"/>
          <p:cNvSpPr/>
          <p:nvPr/>
        </p:nvSpPr>
        <p:spPr>
          <a:xfrm>
            <a:off x="5657416" y="3695415"/>
            <a:ext cx="877163" cy="730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BD1D2C"/>
                </a:solidFill>
                <a:effectLst/>
                <a:uLnTx/>
                <a:uFillTx/>
                <a:latin typeface="造字工房典黑（非商用）超粗体" pitchFamily="2" charset="-122"/>
                <a:ea typeface="造字工房典黑（非商用）超粗体" pitchFamily="2" charset="-122"/>
                <a:cs typeface="+mn-cs"/>
              </a:rPr>
              <a:t>约大咖</a:t>
            </a:r>
          </a:p>
        </p:txBody>
      </p:sp>
      <p:sp>
        <p:nvSpPr>
          <p:cNvPr id="8" name="矩形 7"/>
          <p:cNvSpPr/>
          <p:nvPr/>
        </p:nvSpPr>
        <p:spPr>
          <a:xfrm>
            <a:off x="5657416" y="3491401"/>
            <a:ext cx="877163" cy="730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BD1D2C"/>
                </a:solidFill>
                <a:effectLst/>
                <a:uLnTx/>
                <a:uFillTx/>
                <a:latin typeface="造字工房典黑（非商用）超粗体" pitchFamily="2" charset="-122"/>
                <a:ea typeface="造字工房典黑（非商用）超粗体" pitchFamily="2" charset="-122"/>
                <a:cs typeface="+mn-cs"/>
              </a:rPr>
              <a:t>约明星</a:t>
            </a:r>
          </a:p>
        </p:txBody>
      </p:sp>
      <p:sp>
        <p:nvSpPr>
          <p:cNvPr id="9" name="矩形 8"/>
          <p:cNvSpPr/>
          <p:nvPr/>
        </p:nvSpPr>
        <p:spPr>
          <a:xfrm>
            <a:off x="5657416" y="3290458"/>
            <a:ext cx="877163" cy="730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BD1D2C"/>
                </a:solidFill>
                <a:effectLst/>
                <a:uLnTx/>
                <a:uFillTx/>
                <a:latin typeface="造字工房典黑（非商用）超粗体" pitchFamily="2" charset="-122"/>
                <a:ea typeface="造字工房典黑（非商用）超粗体" pitchFamily="2" charset="-122"/>
                <a:cs typeface="+mn-cs"/>
              </a:rPr>
              <a:t>约名师</a:t>
            </a:r>
          </a:p>
        </p:txBody>
      </p:sp>
      <p:sp>
        <p:nvSpPr>
          <p:cNvPr id="10" name="矩形 9"/>
          <p:cNvSpPr/>
          <p:nvPr/>
        </p:nvSpPr>
        <p:spPr>
          <a:xfrm>
            <a:off x="5657416" y="3089514"/>
            <a:ext cx="877163" cy="730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BD1D2C"/>
                </a:solidFill>
                <a:effectLst/>
                <a:uLnTx/>
                <a:uFillTx/>
                <a:latin typeface="造字工房典黑（非商用）超粗体" pitchFamily="2" charset="-122"/>
                <a:ea typeface="造字工房典黑（非商用）超粗体" pitchFamily="2" charset="-122"/>
                <a:cs typeface="+mn-cs"/>
              </a:rPr>
              <a:t>约名家</a:t>
            </a:r>
          </a:p>
        </p:txBody>
      </p:sp>
      <p:sp>
        <p:nvSpPr>
          <p:cNvPr id="16" name="矩形 15"/>
          <p:cNvSpPr/>
          <p:nvPr/>
        </p:nvSpPr>
        <p:spPr>
          <a:xfrm>
            <a:off x="5657416" y="2888571"/>
            <a:ext cx="877163" cy="730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BD1D2C"/>
                </a:solidFill>
                <a:effectLst/>
                <a:uLnTx/>
                <a:uFillTx/>
                <a:latin typeface="造字工房典黑（非商用）超粗体" pitchFamily="2" charset="-122"/>
                <a:ea typeface="造字工房典黑（非商用）超粗体" pitchFamily="2" charset="-122"/>
                <a:cs typeface="+mn-cs"/>
              </a:rPr>
              <a:t>约名流</a:t>
            </a:r>
          </a:p>
        </p:txBody>
      </p:sp>
      <p:sp>
        <p:nvSpPr>
          <p:cNvPr id="2" name="椭圆 1"/>
          <p:cNvSpPr/>
          <p:nvPr/>
        </p:nvSpPr>
        <p:spPr>
          <a:xfrm>
            <a:off x="5080000" y="2413000"/>
            <a:ext cx="2032000" cy="2032000"/>
          </a:xfrm>
          <a:prstGeom prst="ellipse">
            <a:avLst/>
          </a:prstGeom>
          <a:solidFill>
            <a:srgbClr val="BD1D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6845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p14:dur="200" advTm="150">
        <p159:morph option="byObject"/>
      </p:transition>
    </mc:Choice>
    <mc:Fallback>
      <p:transition advTm="15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"/>
                            </p:stCondLst>
                            <p:childTnLst>
                              <p:par>
                                <p:cTn id="9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"/>
                            </p:stCondLst>
                            <p:childTnLst>
                              <p:par>
                                <p:cTn id="1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"/>
                            </p:stCondLst>
                            <p:childTnLst>
                              <p:par>
                                <p:cTn id="17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"/>
                            </p:stCondLst>
                            <p:childTnLst>
                              <p:par>
                                <p:cTn id="2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0" grpId="0" animBg="1"/>
      <p:bldP spid="19" grpId="0" animBg="1"/>
      <p:bldP spid="18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-452966" y="352620"/>
            <a:ext cx="4557658" cy="538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zh-CN" altLang="en-US" sz="34400" kern="0" spc="-300" dirty="0">
                <a:solidFill>
                  <a:schemeClr val="tx1">
                    <a:lumMod val="75000"/>
                    <a:lumOff val="25000"/>
                    <a:alpha val="12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Times New Roman" panose="02020603050405020304" pitchFamily="18" charset="0"/>
              </a:rPr>
              <a:t>名</a:t>
            </a:r>
            <a:endParaRPr lang="zh-CN" altLang="zh-CN" sz="34400" kern="0" spc="-300" dirty="0">
              <a:solidFill>
                <a:schemeClr val="tx1">
                  <a:lumMod val="75000"/>
                  <a:lumOff val="25000"/>
                  <a:alpha val="12000"/>
                </a:schemeClr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152192" y="1315576"/>
            <a:ext cx="3211135" cy="377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zh-CN" altLang="en-US" sz="23900" kern="0" spc="-300" dirty="0">
                <a:solidFill>
                  <a:schemeClr val="tx1">
                    <a:lumMod val="75000"/>
                    <a:lumOff val="25000"/>
                    <a:alpha val="12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Times New Roman" panose="02020603050405020304" pitchFamily="18" charset="0"/>
              </a:rPr>
              <a:t>门</a:t>
            </a:r>
          </a:p>
        </p:txBody>
      </p:sp>
      <p:sp>
        <p:nvSpPr>
          <p:cNvPr id="16" name="矩形 15"/>
          <p:cNvSpPr/>
          <p:nvPr/>
        </p:nvSpPr>
        <p:spPr>
          <a:xfrm>
            <a:off x="6123992" y="791203"/>
            <a:ext cx="3826689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zh-CN" altLang="en-US" sz="28700" kern="0" spc="-300" dirty="0">
                <a:solidFill>
                  <a:schemeClr val="tx1">
                    <a:lumMod val="75000"/>
                    <a:lumOff val="25000"/>
                    <a:alpha val="12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Times New Roman" panose="02020603050405020304" pitchFamily="18" charset="0"/>
              </a:rPr>
              <a:t>来</a:t>
            </a:r>
          </a:p>
        </p:txBody>
      </p:sp>
      <p:sp>
        <p:nvSpPr>
          <p:cNvPr id="17" name="矩形 16"/>
          <p:cNvSpPr/>
          <p:nvPr/>
        </p:nvSpPr>
        <p:spPr>
          <a:xfrm>
            <a:off x="8670694" y="791202"/>
            <a:ext cx="3826689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zh-CN" altLang="en-US" sz="28700" kern="0" spc="-300" dirty="0">
                <a:solidFill>
                  <a:schemeClr val="tx1">
                    <a:lumMod val="75000"/>
                    <a:lumOff val="25000"/>
                    <a:alpha val="12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Times New Roman" panose="02020603050405020304" pitchFamily="18" charset="0"/>
              </a:rPr>
              <a:t>了</a:t>
            </a:r>
          </a:p>
        </p:txBody>
      </p:sp>
      <p:sp>
        <p:nvSpPr>
          <p:cNvPr id="21" name="椭圆 20"/>
          <p:cNvSpPr/>
          <p:nvPr/>
        </p:nvSpPr>
        <p:spPr>
          <a:xfrm>
            <a:off x="-1111481" y="-3778481"/>
            <a:ext cx="14414963" cy="14414963"/>
          </a:xfrm>
          <a:prstGeom prst="ellipse">
            <a:avLst/>
          </a:prstGeom>
          <a:solidFill>
            <a:srgbClr val="BD1D2C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173189" y="-1632349"/>
            <a:ext cx="9845614" cy="9845614"/>
          </a:xfrm>
          <a:prstGeom prst="ellipse">
            <a:avLst/>
          </a:prstGeom>
          <a:solidFill>
            <a:srgbClr val="BD1D2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" name="椭圆 1"/>
          <p:cNvSpPr/>
          <p:nvPr/>
        </p:nvSpPr>
        <p:spPr>
          <a:xfrm>
            <a:off x="-2174518" y="-4841518"/>
            <a:ext cx="16541037" cy="16541037"/>
          </a:xfrm>
          <a:prstGeom prst="ellipse">
            <a:avLst/>
          </a:prstGeom>
          <a:solidFill>
            <a:srgbClr val="BD1D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39281" y="221945"/>
            <a:ext cx="3211135" cy="377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zh-CN" altLang="en-US" sz="23900" kern="0" spc="-300" dirty="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Times New Roman" panose="02020603050405020304" pitchFamily="18" charset="0"/>
              </a:rPr>
              <a:t>人</a:t>
            </a:r>
            <a:endParaRPr lang="zh-CN" altLang="zh-CN" sz="23900" kern="0" spc="-300" dirty="0">
              <a:solidFill>
                <a:schemeClr val="bg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515640" y="79308"/>
            <a:ext cx="3211135" cy="377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zh-CN" altLang="en-US" sz="23900" kern="0" spc="-300" dirty="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Times New Roman" panose="02020603050405020304" pitchFamily="18" charset="0"/>
              </a:rPr>
              <a:t>文</a:t>
            </a:r>
            <a:endParaRPr lang="zh-CN" altLang="zh-CN" sz="23900" kern="0" spc="-300" dirty="0">
              <a:solidFill>
                <a:schemeClr val="bg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652024" y="329115"/>
            <a:ext cx="2698175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zh-CN" altLang="en-US" sz="19900" kern="0" spc="-300" dirty="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Times New Roman" panose="02020603050405020304" pitchFamily="18" charset="0"/>
              </a:rPr>
              <a:t>向</a:t>
            </a:r>
            <a:endParaRPr lang="zh-CN" altLang="zh-CN" sz="19900" kern="0" spc="-300" dirty="0">
              <a:solidFill>
                <a:schemeClr val="bg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807668" y="199110"/>
            <a:ext cx="3211135" cy="377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zh-CN" altLang="en-US" sz="23900" kern="0" spc="-300" dirty="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Times New Roman" panose="02020603050405020304" pitchFamily="18" charset="0"/>
              </a:rPr>
              <a:t>前</a:t>
            </a:r>
            <a:endParaRPr lang="zh-CN" altLang="zh-CN" sz="23900" kern="0" spc="-300" dirty="0">
              <a:solidFill>
                <a:schemeClr val="bg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298554" y="2954421"/>
            <a:ext cx="3211135" cy="377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zh-CN" altLang="en-US" sz="23900" kern="0" spc="-300" dirty="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Times New Roman" panose="02020603050405020304" pitchFamily="18" charset="0"/>
              </a:rPr>
              <a:t>社</a:t>
            </a:r>
            <a:endParaRPr lang="zh-CN" altLang="zh-CN" sz="23900" kern="0" spc="-300" dirty="0">
              <a:solidFill>
                <a:schemeClr val="bg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400264" y="2798499"/>
            <a:ext cx="3211135" cy="377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zh-CN" altLang="en-US" sz="23900" kern="0" spc="-300" dirty="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Times New Roman" panose="02020603050405020304" pitchFamily="18" charset="0"/>
              </a:rPr>
              <a:t>交</a:t>
            </a:r>
            <a:endParaRPr lang="zh-CN" altLang="zh-CN" sz="23900" kern="0" spc="-300" dirty="0">
              <a:solidFill>
                <a:schemeClr val="bg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Times New Roman" panose="02020603050405020304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061574" y="3217452"/>
            <a:ext cx="2698175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zh-CN" altLang="en-US" sz="19900" kern="0" spc="-300" dirty="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Times New Roman" panose="02020603050405020304" pitchFamily="18" charset="0"/>
              </a:rPr>
              <a:t>向</a:t>
            </a:r>
            <a:endParaRPr lang="zh-CN" altLang="zh-CN" sz="19900" kern="0" spc="-300" dirty="0">
              <a:solidFill>
                <a:schemeClr val="bg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 rot="336426">
            <a:off x="7874159" y="3016083"/>
            <a:ext cx="3211135" cy="377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zh-CN" altLang="en-US" sz="23900" kern="0" spc="-300" dirty="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Times New Roman" panose="02020603050405020304" pitchFamily="18" charset="0"/>
              </a:rPr>
              <a:t>上</a:t>
            </a:r>
            <a:endParaRPr lang="zh-CN" altLang="zh-CN" sz="23900" kern="0" spc="-300" dirty="0">
              <a:solidFill>
                <a:schemeClr val="bg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410661" y="-5258298"/>
            <a:ext cx="3211135" cy="377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zh-CN" altLang="en-US" sz="23900" kern="0" spc="-300" dirty="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Times New Roman" panose="02020603050405020304" pitchFamily="18" charset="0"/>
              </a:rPr>
              <a:t>人</a:t>
            </a:r>
            <a:endParaRPr lang="zh-CN" altLang="zh-CN" sz="23900" kern="0" spc="-300" dirty="0">
              <a:solidFill>
                <a:schemeClr val="bg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835357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p14:dur="160" advTm="200">
        <p159:morph option="byObject"/>
      </p:transition>
    </mc:Choice>
    <mc:Fallback>
      <p:transition advTm="2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6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4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8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0645"/>
          <a:stretch/>
        </p:blipFill>
        <p:spPr>
          <a:xfrm>
            <a:off x="2845804" y="1656980"/>
            <a:ext cx="2499530" cy="296885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hq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2668" y="1685357"/>
            <a:ext cx="1877934" cy="3193452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6076950" y="1685357"/>
            <a:ext cx="0" cy="319345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6789517" y="1904411"/>
            <a:ext cx="4698722" cy="28315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bg1">
                    <a:lumMod val="95000"/>
                  </a:schemeClr>
                </a:solidFill>
                <a:latin typeface="造字工房典黑（非商用）超粗体" pitchFamily="2" charset="-122"/>
                <a:ea typeface="造字工房典黑（非商用）超粗体" pitchFamily="2" charset="-122"/>
              </a:rPr>
              <a:t>5.16 </a:t>
            </a:r>
            <a:r>
              <a:rPr lang="zh-CN" altLang="en-US" sz="4000" dirty="0">
                <a:solidFill>
                  <a:schemeClr val="bg1">
                    <a:lumMod val="95000"/>
                  </a:schemeClr>
                </a:solidFill>
                <a:latin typeface="造字工房典黑（非商用）超粗体" pitchFamily="2" charset="-122"/>
                <a:ea typeface="造字工房典黑（非商用）超粗体" pitchFamily="2" charset="-122"/>
              </a:rPr>
              <a:t>长沙</a:t>
            </a:r>
            <a:endParaRPr lang="en-US" altLang="zh-CN" sz="4000" dirty="0">
              <a:solidFill>
                <a:schemeClr val="bg1">
                  <a:lumMod val="95000"/>
                </a:schemeClr>
              </a:solidFill>
              <a:latin typeface="造字工房典黑（非商用）超粗体" pitchFamily="2" charset="-122"/>
              <a:ea typeface="造字工房典黑（非商用）超粗体" pitchFamily="2" charset="-122"/>
            </a:endParaRPr>
          </a:p>
          <a:p>
            <a:pPr>
              <a:spcAft>
                <a:spcPts val="1200"/>
              </a:spcAft>
            </a:pPr>
            <a:r>
              <a:rPr lang="zh-CN" altLang="en-US" sz="4000" dirty="0">
                <a:solidFill>
                  <a:schemeClr val="bg1">
                    <a:lumMod val="95000"/>
                  </a:schemeClr>
                </a:solidFill>
                <a:latin typeface="造字工房典黑（非商用）超粗体" pitchFamily="2" charset="-122"/>
                <a:ea typeface="造字工房典黑（非商用）超粗体" pitchFamily="2" charset="-122"/>
              </a:rPr>
              <a:t>小天鹅国际公馆</a:t>
            </a:r>
            <a:endParaRPr lang="en-US" altLang="zh-CN" sz="4000" dirty="0">
              <a:solidFill>
                <a:schemeClr val="bg1">
                  <a:lumMod val="95000"/>
                </a:schemeClr>
              </a:solidFill>
              <a:latin typeface="造字工房典黑（非商用）超粗体" pitchFamily="2" charset="-122"/>
              <a:ea typeface="造字工房典黑（非商用）超粗体" pitchFamily="2" charset="-122"/>
            </a:endParaRPr>
          </a:p>
          <a:p>
            <a:r>
              <a:rPr lang="zh-CN" altLang="en-US" sz="8800" dirty="0">
                <a:solidFill>
                  <a:schemeClr val="bg1"/>
                </a:solidFill>
                <a:latin typeface="造字工房典黑（非商用）超粗体" pitchFamily="2" charset="-122"/>
                <a:ea typeface="造字工房典黑（非商用）超粗体" pitchFamily="2" charset="-122"/>
              </a:rPr>
              <a:t>为你开启</a:t>
            </a:r>
            <a:endParaRPr lang="zh-CN" altLang="en-US" sz="7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34214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advClick="0" advTm="200">
        <p15:prstTrans prst="prestige"/>
      </p:transition>
    </mc:Choice>
    <mc:Fallback xmlns="">
      <p:transition advClick="0" advTm="2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645"/>
          <a:stretch/>
        </p:blipFill>
        <p:spPr>
          <a:xfrm>
            <a:off x="2845804" y="1656980"/>
            <a:ext cx="2499530" cy="296885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2668" y="1685357"/>
            <a:ext cx="1877934" cy="3193452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6076950" y="1685357"/>
            <a:ext cx="0" cy="319345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6789517" y="1904411"/>
            <a:ext cx="4698722" cy="28315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造字工房典黑（非商用）超粗体" pitchFamily="2" charset="-122"/>
                <a:ea typeface="造字工房典黑（非商用）超粗体" pitchFamily="2" charset="-122"/>
                <a:cs typeface="+mn-cs"/>
              </a:rPr>
              <a:t>5.16 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造字工房典黑（非商用）超粗体" pitchFamily="2" charset="-122"/>
                <a:ea typeface="造字工房典黑（非商用）超粗体" pitchFamily="2" charset="-122"/>
                <a:cs typeface="+mn-cs"/>
              </a:rPr>
              <a:t>长沙</a:t>
            </a: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造字工房典黑（非商用）超粗体" pitchFamily="2" charset="-122"/>
              <a:ea typeface="造字工房典黑（非商用）超粗体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造字工房典黑（非商用）超粗体" pitchFamily="2" charset="-122"/>
                <a:ea typeface="造字工房典黑（非商用）超粗体" pitchFamily="2" charset="-122"/>
                <a:cs typeface="+mn-cs"/>
              </a:rPr>
              <a:t>小天鹅国际公馆</a:t>
            </a: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造字工房典黑（非商用）超粗体" pitchFamily="2" charset="-122"/>
              <a:ea typeface="造字工房典黑（非商用）超粗体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造字工房典黑（非商用）超粗体" pitchFamily="2" charset="-122"/>
                <a:ea typeface="造字工房典黑（非商用）超粗体" pitchFamily="2" charset="-122"/>
                <a:cs typeface="+mn-cs"/>
              </a:rPr>
              <a:t>为你开启</a:t>
            </a:r>
            <a:endParaRPr kumimoji="0" lang="zh-CN" altLang="en-US" sz="7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9705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"/>
    </mc:Choice>
    <mc:Fallback xmlns="">
      <p:transition advClick="0" advTm="10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D1D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0645"/>
          <a:stretch/>
        </p:blipFill>
        <p:spPr>
          <a:xfrm>
            <a:off x="2845804" y="1656980"/>
            <a:ext cx="2499530" cy="296885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hq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2668" y="1685357"/>
            <a:ext cx="1877934" cy="3193452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6076950" y="1685357"/>
            <a:ext cx="0" cy="3193452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6789517" y="1904411"/>
            <a:ext cx="4698722" cy="28315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bg1">
                    <a:lumMod val="95000"/>
                  </a:schemeClr>
                </a:solidFill>
                <a:latin typeface="造字工房典黑（非商用）超粗体" pitchFamily="2" charset="-122"/>
                <a:ea typeface="造字工房典黑（非商用）超粗体" pitchFamily="2" charset="-122"/>
              </a:rPr>
              <a:t>5.16 </a:t>
            </a:r>
            <a:r>
              <a:rPr lang="zh-CN" altLang="en-US" sz="4000" dirty="0">
                <a:solidFill>
                  <a:schemeClr val="bg1">
                    <a:lumMod val="95000"/>
                  </a:schemeClr>
                </a:solidFill>
                <a:latin typeface="造字工房典黑（非商用）超粗体" pitchFamily="2" charset="-122"/>
                <a:ea typeface="造字工房典黑（非商用）超粗体" pitchFamily="2" charset="-122"/>
              </a:rPr>
              <a:t>长沙</a:t>
            </a:r>
            <a:endParaRPr lang="en-US" altLang="zh-CN" sz="4000" dirty="0">
              <a:solidFill>
                <a:schemeClr val="bg1">
                  <a:lumMod val="95000"/>
                </a:schemeClr>
              </a:solidFill>
              <a:latin typeface="造字工房典黑（非商用）超粗体" pitchFamily="2" charset="-122"/>
              <a:ea typeface="造字工房典黑（非商用）超粗体" pitchFamily="2" charset="-122"/>
            </a:endParaRPr>
          </a:p>
          <a:p>
            <a:pPr>
              <a:spcAft>
                <a:spcPts val="1200"/>
              </a:spcAft>
            </a:pPr>
            <a:r>
              <a:rPr lang="zh-CN" altLang="en-US" sz="4000" dirty="0">
                <a:solidFill>
                  <a:schemeClr val="bg1">
                    <a:lumMod val="95000"/>
                  </a:schemeClr>
                </a:solidFill>
                <a:latin typeface="造字工房典黑（非商用）超粗体" pitchFamily="2" charset="-122"/>
                <a:ea typeface="造字工房典黑（非商用）超粗体" pitchFamily="2" charset="-122"/>
              </a:rPr>
              <a:t>小天鹅国际公馆</a:t>
            </a:r>
            <a:endParaRPr lang="en-US" altLang="zh-CN" sz="4000" dirty="0">
              <a:solidFill>
                <a:schemeClr val="bg1">
                  <a:lumMod val="95000"/>
                </a:schemeClr>
              </a:solidFill>
              <a:latin typeface="造字工房典黑（非商用）超粗体" pitchFamily="2" charset="-122"/>
              <a:ea typeface="造字工房典黑（非商用）超粗体" pitchFamily="2" charset="-122"/>
            </a:endParaRPr>
          </a:p>
          <a:p>
            <a:r>
              <a:rPr lang="zh-CN" altLang="en-US" sz="8800" dirty="0">
                <a:solidFill>
                  <a:schemeClr val="bg1"/>
                </a:solidFill>
                <a:latin typeface="造字工房典黑（非商用）超粗体" pitchFamily="2" charset="-122"/>
                <a:ea typeface="造字工房典黑（非商用）超粗体" pitchFamily="2" charset="-122"/>
              </a:rPr>
              <a:t>为你开启</a:t>
            </a:r>
            <a:endParaRPr lang="zh-CN" altLang="en-US" sz="7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792505" y="3282083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8800" dirty="0">
                <a:solidFill>
                  <a:prstClr val="white"/>
                </a:solidFill>
                <a:latin typeface="造字工房典黑（非商用）超粗体" pitchFamily="2" charset="-122"/>
                <a:ea typeface="造字工房典黑（非商用）超粗体" pitchFamily="2" charset="-122"/>
              </a:rPr>
              <a:t>为</a:t>
            </a:r>
            <a:endParaRPr lang="zh-CN" altLang="en-US" sz="700" dirty="0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013964" y="3282083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8800" dirty="0">
                <a:solidFill>
                  <a:prstClr val="white"/>
                </a:solidFill>
                <a:latin typeface="造字工房典黑（非商用）超粗体" pitchFamily="2" charset="-122"/>
                <a:ea typeface="造字工房典黑（非商用）超粗体" pitchFamily="2" charset="-122"/>
              </a:rPr>
              <a:t>开</a:t>
            </a:r>
            <a:endParaRPr lang="zh-CN" altLang="en-US" sz="700" dirty="0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11751" y="3282083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8800" dirty="0">
                <a:solidFill>
                  <a:prstClr val="white"/>
                </a:solidFill>
                <a:latin typeface="造字工房典黑（非商用）超粗体" pitchFamily="2" charset="-122"/>
                <a:ea typeface="造字工房典黑（非商用）超粗体" pitchFamily="2" charset="-122"/>
              </a:rPr>
              <a:t>你</a:t>
            </a:r>
            <a:endParaRPr lang="zh-CN" altLang="en-US" sz="700" dirty="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133210" y="3282083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8800" dirty="0">
                <a:solidFill>
                  <a:prstClr val="white"/>
                </a:solidFill>
                <a:latin typeface="造字工房典黑（非商用）超粗体" pitchFamily="2" charset="-122"/>
                <a:ea typeface="造字工房典黑（非商用）超粗体" pitchFamily="2" charset="-122"/>
              </a:rPr>
              <a:t>启</a:t>
            </a:r>
            <a:endParaRPr lang="zh-CN" altLang="en-US" sz="7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481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100"/>
    </mc:Choice>
    <mc:Fallback xmlns="">
      <p:transition advClick="0" advTm="1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50"/>
                            </p:stCondLst>
                            <p:childTnLst>
                              <p:par>
                                <p:cTn id="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" fill="hold"/>
                                        <p:tgtEl>
                                          <p:spTgt spid="7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50"/>
                            </p:stCondLst>
                            <p:childTnLst>
                              <p:par>
                                <p:cTn id="1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" fill="hold"/>
                                        <p:tgtEl>
                                          <p:spTgt spid="11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50"/>
                            </p:stCondLst>
                            <p:childTnLst>
                              <p:par>
                                <p:cTn id="2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" fill="hold"/>
                                        <p:tgtEl>
                                          <p:spTgt spid="8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50"/>
                            </p:stCondLst>
                            <p:childTnLst>
                              <p:par>
                                <p:cTn id="3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200" fill="hold"/>
                                        <p:tgtEl>
                                          <p:spTgt spid="12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7" grpId="2"/>
      <p:bldP spid="8" grpId="0"/>
      <p:bldP spid="8" grpId="1"/>
      <p:bldP spid="8" grpId="2"/>
      <p:bldP spid="11" grpId="0"/>
      <p:bldP spid="11" grpId="1"/>
      <p:bldP spid="11" grpId="2"/>
      <p:bldP spid="12" grpId="0"/>
      <p:bldP spid="12" grpId="1"/>
      <p:bldP spid="12" grpId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2016年"/>
          <p:cNvSpPr/>
          <p:nvPr/>
        </p:nvSpPr>
        <p:spPr>
          <a:xfrm>
            <a:off x="3467716" y="1470645"/>
            <a:ext cx="5256568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9900" dirty="0">
                <a:solidFill>
                  <a:schemeClr val="bg1"/>
                </a:solidFill>
                <a:latin typeface="造字工房典黑（非商用）超粗体" pitchFamily="2" charset="-122"/>
                <a:ea typeface="造字工房典黑（非商用）超粗体" pitchFamily="2" charset="-122"/>
              </a:rPr>
              <a:t>5.16</a:t>
            </a:r>
            <a:endParaRPr lang="zh-CN" altLang="en-US" sz="19900" dirty="0">
              <a:solidFill>
                <a:schemeClr val="bg1"/>
              </a:solidFill>
              <a:latin typeface="造字工房典黑（非商用）超粗体" pitchFamily="2" charset="-122"/>
              <a:ea typeface="造字工房典黑（非商用）超粗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2876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 advClick="0" advTm="0">
        <p14:doors dir="vert"/>
      </p:transition>
    </mc:Choice>
    <mc:Fallback xmlns="">
      <p:transition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0645"/>
          <a:stretch/>
        </p:blipFill>
        <p:spPr>
          <a:xfrm>
            <a:off x="2845804" y="1656980"/>
            <a:ext cx="2499530" cy="296885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hq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2668" y="1685357"/>
            <a:ext cx="1877934" cy="3193452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6076950" y="1685357"/>
            <a:ext cx="0" cy="319345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6789517" y="1904411"/>
            <a:ext cx="4698722" cy="28315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造字工房典黑（非商用）超粗体" pitchFamily="2" charset="-122"/>
                <a:ea typeface="造字工房典黑（非商用）超粗体" pitchFamily="2" charset="-122"/>
                <a:cs typeface="+mn-cs"/>
              </a:rPr>
              <a:t>5.16 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造字工房典黑（非商用）超粗体" pitchFamily="2" charset="-122"/>
                <a:ea typeface="造字工房典黑（非商用）超粗体" pitchFamily="2" charset="-122"/>
                <a:cs typeface="+mn-cs"/>
              </a:rPr>
              <a:t>长沙</a:t>
            </a: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造字工房典黑（非商用）超粗体" pitchFamily="2" charset="-122"/>
              <a:ea typeface="造字工房典黑（非商用）超粗体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造字工房典黑（非商用）超粗体" pitchFamily="2" charset="-122"/>
                <a:ea typeface="造字工房典黑（非商用）超粗体" pitchFamily="2" charset="-122"/>
                <a:cs typeface="+mn-cs"/>
              </a:rPr>
              <a:t>小天鹅国际公馆</a:t>
            </a: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造字工房典黑（非商用）超粗体" pitchFamily="2" charset="-122"/>
              <a:ea typeface="造字工房典黑（非商用）超粗体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造字工房典黑（非商用）超粗体" pitchFamily="2" charset="-122"/>
                <a:ea typeface="造字工房典黑（非商用）超粗体" pitchFamily="2" charset="-122"/>
                <a:cs typeface="+mn-cs"/>
              </a:rPr>
              <a:t>为你开启</a:t>
            </a:r>
            <a:endParaRPr kumimoji="0" lang="zh-CN" altLang="en-US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6420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"/>
    </mc:Choice>
    <mc:Fallback xmlns="">
      <p:transition advClick="0" advTm="5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BD1D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0645"/>
          <a:stretch/>
        </p:blipFill>
        <p:spPr>
          <a:xfrm>
            <a:off x="2845804" y="1656980"/>
            <a:ext cx="2499530" cy="296885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hq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2668" y="1685357"/>
            <a:ext cx="1877934" cy="3193452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6076950" y="1685357"/>
            <a:ext cx="0" cy="3193452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6789517" y="1904411"/>
            <a:ext cx="4698722" cy="28315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造字工房典黑（非商用）超粗体" pitchFamily="2" charset="-122"/>
                <a:ea typeface="造字工房典黑（非商用）超粗体" pitchFamily="2" charset="-122"/>
                <a:cs typeface="+mn-cs"/>
              </a:rPr>
              <a:t>5.16 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造字工房典黑（非商用）超粗体" pitchFamily="2" charset="-122"/>
                <a:ea typeface="造字工房典黑（非商用）超粗体" pitchFamily="2" charset="-122"/>
                <a:cs typeface="+mn-cs"/>
              </a:rPr>
              <a:t>长沙</a:t>
            </a: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造字工房典黑（非商用）超粗体" pitchFamily="2" charset="-122"/>
              <a:ea typeface="造字工房典黑（非商用）超粗体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造字工房典黑（非商用）超粗体" pitchFamily="2" charset="-122"/>
                <a:ea typeface="造字工房典黑（非商用）超粗体" pitchFamily="2" charset="-122"/>
                <a:cs typeface="+mn-cs"/>
              </a:rPr>
              <a:t>小天鹅国际公馆</a:t>
            </a: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造字工房典黑（非商用）超粗体" pitchFamily="2" charset="-122"/>
              <a:ea typeface="造字工房典黑（非商用）超粗体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造字工房典黑（非商用）超粗体" pitchFamily="2" charset="-122"/>
                <a:ea typeface="造字工房典黑（非商用）超粗体" pitchFamily="2" charset="-122"/>
                <a:cs typeface="+mn-cs"/>
              </a:rPr>
              <a:t>为你开启</a:t>
            </a:r>
            <a:endParaRPr kumimoji="0" lang="zh-CN" altLang="en-US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hq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531614" y="-714943"/>
            <a:ext cx="1877934" cy="3193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068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2016年"/>
          <p:cNvSpPr/>
          <p:nvPr/>
        </p:nvSpPr>
        <p:spPr>
          <a:xfrm>
            <a:off x="2050524" y="2028358"/>
            <a:ext cx="3703257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3800" dirty="0">
                <a:latin typeface="造字工房典黑（非商用）超粗体" pitchFamily="2" charset="-122"/>
                <a:ea typeface="造字工房典黑（非商用）超粗体" pitchFamily="2" charset="-122"/>
              </a:rPr>
              <a:t>5.16</a:t>
            </a:r>
            <a:endParaRPr lang="zh-CN" altLang="en-US" sz="13800" dirty="0">
              <a:latin typeface="造字工房典黑（非商用）超粗体" pitchFamily="2" charset="-122"/>
              <a:ea typeface="造字工房典黑（非商用）超粗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98600" y="2183427"/>
            <a:ext cx="372409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dirty="0">
                <a:latin typeface="造字工房典黑（非商用）超粗体" pitchFamily="2" charset="-122"/>
                <a:ea typeface="造字工房典黑（非商用）超粗体" pitchFamily="2" charset="-122"/>
              </a:rPr>
              <a:t>长沙</a:t>
            </a:r>
            <a:endParaRPr lang="zh-CN" altLang="en-US" sz="2400" dirty="0"/>
          </a:p>
        </p:txBody>
      </p:sp>
      <p:sp>
        <p:nvSpPr>
          <p:cNvPr id="9" name="椭圆 8"/>
          <p:cNvSpPr/>
          <p:nvPr/>
        </p:nvSpPr>
        <p:spPr>
          <a:xfrm>
            <a:off x="6014837" y="3076729"/>
            <a:ext cx="322707" cy="32270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1665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p14:dur="150" advClick="0" advTm="500">
        <p159:morph option="byObject"/>
      </p:transition>
    </mc:Choice>
    <mc:Fallback>
      <p:transition advClick="0" advTm="5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D1D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2016年"/>
          <p:cNvSpPr/>
          <p:nvPr/>
        </p:nvSpPr>
        <p:spPr>
          <a:xfrm>
            <a:off x="2050524" y="2028358"/>
            <a:ext cx="3703257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3800" dirty="0">
                <a:solidFill>
                  <a:schemeClr val="bg1"/>
                </a:solidFill>
                <a:latin typeface="造字工房典黑（非商用）超粗体" pitchFamily="2" charset="-122"/>
                <a:ea typeface="造字工房典黑（非商用）超粗体" pitchFamily="2" charset="-122"/>
              </a:rPr>
              <a:t>5.16</a:t>
            </a:r>
            <a:endParaRPr lang="zh-CN" altLang="en-US" sz="13800" dirty="0">
              <a:solidFill>
                <a:schemeClr val="bg1"/>
              </a:solidFill>
              <a:latin typeface="造字工房典黑（非商用）超粗体" pitchFamily="2" charset="-122"/>
              <a:ea typeface="造字工房典黑（非商用）超粗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98600" y="2183427"/>
            <a:ext cx="372409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造字工房典黑（非商用）超粗体" pitchFamily="2" charset="-122"/>
                <a:ea typeface="造字工房典黑（非商用）超粗体" pitchFamily="2" charset="-122"/>
              </a:rPr>
              <a:t>长沙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14837" y="3076729"/>
            <a:ext cx="322707" cy="3227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806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"/>
    </mc:Choice>
    <mc:Fallback xmlns="">
      <p:transition advClick="0" advTm="5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D1D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0645"/>
          <a:stretch/>
        </p:blipFill>
        <p:spPr>
          <a:xfrm>
            <a:off x="5771516" y="1686477"/>
            <a:ext cx="2499530" cy="296885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647950" y="1555182"/>
            <a:ext cx="2543959" cy="3512797"/>
            <a:chOff x="2647950" y="1555182"/>
            <a:chExt cx="2543959" cy="351279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4" cstate="hq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Photocopy/>
                      </a14:imgEffect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126182" y="1555182"/>
              <a:ext cx="2065727" cy="3512797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2647950" y="1686477"/>
              <a:ext cx="247650" cy="561423"/>
            </a:xfrm>
            <a:prstGeom prst="rect">
              <a:avLst/>
            </a:prstGeom>
            <a:solidFill>
              <a:schemeClr val="tx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13448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"/>
    </mc:Choice>
    <mc:Fallback xmlns="">
      <p:transition spd="slow" advClick="0" advTm="3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645"/>
          <a:stretch/>
        </p:blipFill>
        <p:spPr>
          <a:xfrm>
            <a:off x="4846235" y="1686477"/>
            <a:ext cx="2499530" cy="2968851"/>
          </a:xfrm>
          <a:prstGeom prst="rect">
            <a:avLst/>
          </a:prstGeom>
        </p:spPr>
      </p:pic>
      <p:pic>
        <p:nvPicPr>
          <p:cNvPr id="5" name="光晕效果来自杨臻@般若黑洞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299" y="111292"/>
            <a:ext cx="3962743" cy="613310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888930" y="-28928"/>
            <a:ext cx="6407451" cy="64135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83987" y="2586482"/>
            <a:ext cx="1188823" cy="118272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83233" y="2680979"/>
            <a:ext cx="999831" cy="99373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250948" y="2781571"/>
            <a:ext cx="792549" cy="79254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10916" y="1943299"/>
            <a:ext cx="2469094" cy="246909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94925" y="2729752"/>
            <a:ext cx="902286" cy="89619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468472" y="2534663"/>
            <a:ext cx="1286367" cy="128636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141860" y="3092495"/>
            <a:ext cx="170703" cy="17070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064267" y="3092495"/>
            <a:ext cx="164606" cy="17070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980579" y="3092495"/>
            <a:ext cx="170703" cy="17070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885983" y="3046770"/>
            <a:ext cx="262151" cy="26215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752394" y="3046770"/>
            <a:ext cx="262151" cy="26215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439747" y="3080300"/>
            <a:ext cx="195089" cy="19508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-421611" y="3096014"/>
            <a:ext cx="170703" cy="170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1546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p14:dur="250" advClick="0" advTm="0">
        <p159:morph option="byObject"/>
      </p:transition>
    </mc:Choice>
    <mc:Fallback>
      <p:transition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Motion origin="layout" path="M 2.5E-6 3.7037E-6 L 0.75403 3.7037E-6 " pathEditMode="relative">
                                      <p:cBhvr from="" to=""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900000">
                                      <p:cBhvr>
                                        <p:cTn id="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Effect transition="out" filter="fade">
                                      <p:cBhvr>
                                        <p:cTn id="10" dur="175">
                                          <p:stCondLst>
                                            <p:cond delay="5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75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Motion origin="layout" path="M -1.25E-6 4.07407E-6 L 1.01419 4.07407E-6 " pathEditMode="relative">
                                      <p:cBhvr from="" to=""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6" dur="175">
                                          <p:stCondLst>
                                            <p:cond delay="5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75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Motion origin="layout" path="M -2.91667E-6 4.07407E-6 L 0.96159 4.07407E-6 " pathEditMode="relative">
                                      <p:cBhvr from="" to="">
                                        <p:cTn id="2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2" dur="175">
                                          <p:stCondLst>
                                            <p:cond delay="5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75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Motion origin="layout" path="M -3.54167E-6 4.07407E-6 L 1.05912 4.07407E-6 " pathEditMode="relative">
                                      <p:cBhvr from="" to=""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8" dur="175">
                                          <p:stCondLst>
                                            <p:cond delay="5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75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Motion origin="layout" path="M -3.54167E-6 4.07407E-6 L 1.05912 4.07407E-6 " pathEditMode="relative">
                                      <p:cBhvr from="" to="">
                                        <p:cTn id="3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34" dur="175">
                                          <p:stCondLst>
                                            <p:cond delay="52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75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Motion origin="layout" path="M -4.79167E-6 4.07407E-6 L 0.41381 4.07407E-6 " pathEditMode="relative">
                                      <p:cBhvr from="" to="">
                                        <p:cTn id="3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0" dur="175">
                                          <p:stCondLst>
                                            <p:cond delay="5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75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Motion origin="layout" path="M -2.70833E-6 4.07407E-6 L -0.4233 4.07407E-6 " pathEditMode="relative">
                                      <p:cBhvr from="" to="">
                                        <p:cTn id="4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6" dur="175">
                                          <p:stCondLst>
                                            <p:cond delay="5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75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Motion origin="layout" path="M 2.91667E-6 4.07407E-6 L -0.35391 4.07407E-6 " pathEditMode="relative">
                                      <p:cBhvr from="" to="">
                                        <p:cTn id="5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52" dur="175">
                                          <p:stCondLst>
                                            <p:cond delay="5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75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Motion origin="layout" path="M -4.58333E-6 4.07407E-6 L -0.35807 4.07407E-6 " pathEditMode="relative">
                                      <p:cBhvr from="" to="">
                                        <p:cTn id="5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58" dur="175">
                                          <p:stCondLst>
                                            <p:cond delay="5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75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Motion origin="layout" path="M -2.08333E-6 4.07407E-6 L -0.57903 4.07407E-6 " pathEditMode="relative">
                                      <p:cBhvr from="" to="">
                                        <p:cTn id="6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64" dur="175">
                                          <p:stCondLst>
                                            <p:cond delay="5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75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Motion origin="layout" path="M -2.70833E-6 4.07407E-6 L -0.57968 4.07407E-6 " pathEditMode="relative">
                                      <p:cBhvr from="" to="">
                                        <p:cTn id="6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70" dur="175">
                                          <p:stCondLst>
                                            <p:cond delay="5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75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Motion origin="layout" path="M -3.33333E-6 4.07407E-6 L -0.6013 4.07407E-6 " pathEditMode="relative">
                                      <p:cBhvr from="" to="">
                                        <p:cTn id="7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76" dur="175">
                                          <p:stCondLst>
                                            <p:cond delay="5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75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Motion origin="layout" path="M 4.16667E-7 -4.44444E-6 L -0.85195 -4.44444E-6 " pathEditMode="relative">
                                      <p:cBhvr from="" to="">
                                        <p:cTn id="8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2" dur="175">
                                          <p:stCondLst>
                                            <p:cond delay="5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75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Motion origin="layout" path="M 2.5E-6 4.07407E-6 L -0.85196 4.07407E-6 " pathEditMode="relative">
                                      <p:cBhvr from="" to="">
                                        <p:cTn id="8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8" dur="175">
                                          <p:stCondLst>
                                            <p:cond delay="5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2" dur="17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Motion origin="layout" path="M 2.22045E-16 4.07407E-6 L -0.84935 4.07407E-6 " pathEditMode="relative">
                                      <p:cBhvr from="" to="">
                                        <p:cTn id="9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94" dur="175">
                                          <p:stCondLst>
                                            <p:cond delay="5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645"/>
          <a:stretch/>
        </p:blipFill>
        <p:spPr>
          <a:xfrm>
            <a:off x="2728307" y="1686477"/>
            <a:ext cx="2499530" cy="296885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769726" y="2844284"/>
            <a:ext cx="397095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spc="-300" dirty="0">
                <a:ln w="57150" cap="sq">
                  <a:solidFill>
                    <a:schemeClr val="bg1">
                      <a:lumMod val="95000"/>
                    </a:schemeClr>
                  </a:solidFill>
                  <a:miter lim="800000"/>
                </a:ln>
                <a:solidFill>
                  <a:srgbClr val="BD1D2C"/>
                </a:solidFill>
                <a:latin typeface="Impact" panose="020B0806030902050204" pitchFamily="34" charset="0"/>
                <a:ea typeface="文悦新青年体 (非商业使用) W8" pitchFamily="50" charset="-122"/>
              </a:rPr>
              <a:t>APP来了</a:t>
            </a:r>
          </a:p>
        </p:txBody>
      </p:sp>
      <p:sp>
        <p:nvSpPr>
          <p:cNvPr id="4" name="矩形 3"/>
          <p:cNvSpPr/>
          <p:nvPr/>
        </p:nvSpPr>
        <p:spPr>
          <a:xfrm>
            <a:off x="5769725" y="-2146816"/>
            <a:ext cx="397095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spc="-300" dirty="0">
                <a:ln w="57150" cap="sq">
                  <a:solidFill>
                    <a:schemeClr val="bg1">
                      <a:lumMod val="95000"/>
                    </a:schemeClr>
                  </a:solidFill>
                  <a:miter lim="800000"/>
                </a:ln>
                <a:solidFill>
                  <a:srgbClr val="BD1D2C"/>
                </a:solidFill>
                <a:latin typeface="Impact" panose="020B0806030902050204" pitchFamily="34" charset="0"/>
                <a:ea typeface="文悦新青年体 (非商业使用) W8" pitchFamily="50" charset="-122"/>
              </a:rPr>
              <a:t>APP来了</a:t>
            </a:r>
          </a:p>
        </p:txBody>
      </p:sp>
    </p:spTree>
    <p:extLst>
      <p:ext uri="{BB962C8B-B14F-4D97-AF65-F5344CB8AC3E}">
        <p14:creationId xmlns:p14="http://schemas.microsoft.com/office/powerpoint/2010/main" val="243180239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p14:dur="200" advClick="0" advTm="0">
        <p159:morph option="byObject"/>
      </p:transition>
    </mc:Choice>
    <mc:Fallback>
      <p:transition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452966" y="352620"/>
            <a:ext cx="4557658" cy="538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zh-CN" altLang="en-US" sz="34400" kern="0" spc="-300" dirty="0">
                <a:solidFill>
                  <a:schemeClr val="tx1">
                    <a:lumMod val="75000"/>
                    <a:lumOff val="25000"/>
                    <a:alpha val="12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Times New Roman" panose="02020603050405020304" pitchFamily="18" charset="0"/>
              </a:rPr>
              <a:t>名</a:t>
            </a:r>
            <a:endParaRPr lang="zh-CN" altLang="zh-CN" sz="34400" kern="0" spc="-300" dirty="0">
              <a:solidFill>
                <a:schemeClr val="tx1">
                  <a:lumMod val="75000"/>
                  <a:lumOff val="25000"/>
                  <a:alpha val="12000"/>
                </a:schemeClr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52192" y="1315576"/>
            <a:ext cx="3211135" cy="377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zh-CN" altLang="en-US" sz="23900" kern="0" spc="-300" dirty="0">
                <a:solidFill>
                  <a:schemeClr val="tx1">
                    <a:lumMod val="75000"/>
                    <a:lumOff val="25000"/>
                    <a:alpha val="12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Times New Roman" panose="02020603050405020304" pitchFamily="18" charset="0"/>
              </a:rPr>
              <a:t>门</a:t>
            </a:r>
          </a:p>
        </p:txBody>
      </p:sp>
      <p:sp>
        <p:nvSpPr>
          <p:cNvPr id="9" name="矩形 8"/>
          <p:cNvSpPr/>
          <p:nvPr/>
        </p:nvSpPr>
        <p:spPr>
          <a:xfrm>
            <a:off x="6123992" y="791203"/>
            <a:ext cx="3826689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zh-CN" altLang="en-US" sz="28700" kern="0" spc="-300" dirty="0">
                <a:solidFill>
                  <a:schemeClr val="tx1">
                    <a:lumMod val="75000"/>
                    <a:lumOff val="25000"/>
                    <a:alpha val="12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Times New Roman" panose="02020603050405020304" pitchFamily="18" charset="0"/>
              </a:rPr>
              <a:t>来</a:t>
            </a:r>
          </a:p>
        </p:txBody>
      </p:sp>
      <p:sp>
        <p:nvSpPr>
          <p:cNvPr id="10" name="矩形 9"/>
          <p:cNvSpPr/>
          <p:nvPr/>
        </p:nvSpPr>
        <p:spPr>
          <a:xfrm>
            <a:off x="8670694" y="791202"/>
            <a:ext cx="3826689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zh-CN" altLang="en-US" sz="28700" kern="0" spc="-300" dirty="0">
                <a:solidFill>
                  <a:schemeClr val="tx1">
                    <a:lumMod val="75000"/>
                    <a:lumOff val="25000"/>
                    <a:alpha val="12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Times New Roman" panose="02020603050405020304" pitchFamily="18" charset="0"/>
              </a:rPr>
              <a:t>了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4786313" y="3143215"/>
            <a:ext cx="2619375" cy="5362576"/>
            <a:chOff x="4486274" y="2638424"/>
            <a:chExt cx="2619375" cy="536257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50" t="7681" r="52700" b="7530"/>
            <a:stretch/>
          </p:blipFill>
          <p:spPr>
            <a:xfrm>
              <a:off x="4486274" y="2638424"/>
              <a:ext cx="2619375" cy="5362576"/>
            </a:xfrm>
            <a:prstGeom prst="roundRect">
              <a:avLst>
                <a:gd name="adj" fmla="val 15212"/>
              </a:avLst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sp>
          <p:nvSpPr>
            <p:cNvPr id="4" name="矩形: 圆角 3"/>
            <p:cNvSpPr/>
            <p:nvPr/>
          </p:nvSpPr>
          <p:spPr>
            <a:xfrm>
              <a:off x="4574380" y="3244215"/>
              <a:ext cx="2443162" cy="4023360"/>
            </a:xfrm>
            <a:prstGeom prst="roundRect">
              <a:avLst>
                <a:gd name="adj" fmla="val 1469"/>
              </a:avLst>
            </a:prstGeom>
            <a:solidFill>
              <a:schemeClr val="bg2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645"/>
          <a:stretch/>
        </p:blipFill>
        <p:spPr>
          <a:xfrm>
            <a:off x="5319994" y="4218352"/>
            <a:ext cx="1552012" cy="1843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68103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p14:dur="200">
        <p159:morph option="byObjec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-452966" y="352620"/>
            <a:ext cx="4557658" cy="538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zh-CN" altLang="en-US" sz="34400" kern="0" spc="-300" dirty="0">
                <a:solidFill>
                  <a:schemeClr val="tx1">
                    <a:lumMod val="75000"/>
                    <a:lumOff val="25000"/>
                    <a:alpha val="12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Times New Roman" panose="02020603050405020304" pitchFamily="18" charset="0"/>
              </a:rPr>
              <a:t>名</a:t>
            </a:r>
            <a:endParaRPr lang="zh-CN" altLang="zh-CN" sz="34400" kern="0" spc="-300" dirty="0">
              <a:solidFill>
                <a:schemeClr val="tx1">
                  <a:lumMod val="75000"/>
                  <a:lumOff val="25000"/>
                  <a:alpha val="12000"/>
                </a:schemeClr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152192" y="1315576"/>
            <a:ext cx="3211135" cy="377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zh-CN" altLang="en-US" sz="23900" kern="0" spc="-300" dirty="0">
                <a:solidFill>
                  <a:schemeClr val="tx1">
                    <a:lumMod val="75000"/>
                    <a:lumOff val="25000"/>
                    <a:alpha val="12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Times New Roman" panose="02020603050405020304" pitchFamily="18" charset="0"/>
              </a:rPr>
              <a:t>门</a:t>
            </a:r>
          </a:p>
        </p:txBody>
      </p:sp>
      <p:sp>
        <p:nvSpPr>
          <p:cNvPr id="18" name="矩形 17"/>
          <p:cNvSpPr/>
          <p:nvPr/>
        </p:nvSpPr>
        <p:spPr>
          <a:xfrm>
            <a:off x="6123992" y="791203"/>
            <a:ext cx="3826689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zh-CN" altLang="en-US" sz="28700" kern="0" spc="-300" dirty="0">
                <a:solidFill>
                  <a:schemeClr val="tx1">
                    <a:lumMod val="75000"/>
                    <a:lumOff val="25000"/>
                    <a:alpha val="12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Times New Roman" panose="02020603050405020304" pitchFamily="18" charset="0"/>
              </a:rPr>
              <a:t>来</a:t>
            </a:r>
          </a:p>
        </p:txBody>
      </p:sp>
      <p:sp>
        <p:nvSpPr>
          <p:cNvPr id="19" name="矩形 18"/>
          <p:cNvSpPr/>
          <p:nvPr/>
        </p:nvSpPr>
        <p:spPr>
          <a:xfrm>
            <a:off x="8670694" y="791202"/>
            <a:ext cx="3826689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zh-CN" altLang="en-US" sz="28700" kern="0" spc="-300" dirty="0">
                <a:solidFill>
                  <a:schemeClr val="tx1">
                    <a:lumMod val="75000"/>
                    <a:lumOff val="25000"/>
                    <a:alpha val="12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Times New Roman" panose="02020603050405020304" pitchFamily="18" charset="0"/>
              </a:rPr>
              <a:t>了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4786313" y="3585666"/>
            <a:ext cx="2619375" cy="5362576"/>
            <a:chOff x="4486274" y="2638424"/>
            <a:chExt cx="2619375" cy="5362576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50" t="7681" r="52700" b="7530"/>
            <a:stretch/>
          </p:blipFill>
          <p:spPr>
            <a:xfrm>
              <a:off x="4486274" y="2638424"/>
              <a:ext cx="2619375" cy="5362576"/>
            </a:xfrm>
            <a:prstGeom prst="roundRect">
              <a:avLst>
                <a:gd name="adj" fmla="val 15212"/>
              </a:avLst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sp>
          <p:nvSpPr>
            <p:cNvPr id="13" name="矩形: 圆角 12"/>
            <p:cNvSpPr/>
            <p:nvPr/>
          </p:nvSpPr>
          <p:spPr>
            <a:xfrm>
              <a:off x="4574380" y="3244215"/>
              <a:ext cx="2443162" cy="4023360"/>
            </a:xfrm>
            <a:prstGeom prst="roundRect">
              <a:avLst>
                <a:gd name="adj" fmla="val 1469"/>
              </a:avLst>
            </a:prstGeom>
            <a:solidFill>
              <a:schemeClr val="bg2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645"/>
          <a:stretch/>
        </p:blipFill>
        <p:spPr>
          <a:xfrm>
            <a:off x="5319994" y="4660803"/>
            <a:ext cx="1552012" cy="1843423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4849504" y="1759276"/>
            <a:ext cx="249299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dirty="0">
                <a:solidFill>
                  <a:srgbClr val="BD1D2C"/>
                </a:solidFill>
                <a:latin typeface="造字工房典黑（非商用）超粗体" pitchFamily="2" charset="-122"/>
                <a:ea typeface="造字工房典黑（非商用）超粗体" pitchFamily="2" charset="-122"/>
              </a:rPr>
              <a:t>约名人</a:t>
            </a:r>
          </a:p>
        </p:txBody>
      </p:sp>
    </p:spTree>
    <p:extLst>
      <p:ext uri="{BB962C8B-B14F-4D97-AF65-F5344CB8AC3E}">
        <p14:creationId xmlns:p14="http://schemas.microsoft.com/office/powerpoint/2010/main" val="297850664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p14:dur="140" advTm="170">
        <p159:morph option="byObject"/>
      </p:transition>
    </mc:Choice>
    <mc:Fallback>
      <p:transition advTm="1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1335</TotalTime>
  <Words>217</Words>
  <Application>Microsoft Office PowerPoint</Application>
  <PresentationFormat>宽屏</PresentationFormat>
  <Paragraphs>98</Paragraphs>
  <Slides>21</Slides>
  <Notes>0</Notes>
  <HiddenSlides>2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文悦新青年体 (非商业使用) W8</vt:lpstr>
      <vt:lpstr>等线</vt:lpstr>
      <vt:lpstr>Times New Roman</vt:lpstr>
      <vt:lpstr>造字工房典黑（非商用）超粗体</vt:lpstr>
      <vt:lpstr>汉仪尚巍手书W</vt:lpstr>
      <vt:lpstr>等线 Light</vt:lpstr>
      <vt:lpstr>Impact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刘哲涛</dc:creator>
  <cp:lastModifiedBy>XS</cp:lastModifiedBy>
  <cp:revision>17</cp:revision>
  <dcterms:created xsi:type="dcterms:W3CDTF">2017-05-04T02:19:46Z</dcterms:created>
  <dcterms:modified xsi:type="dcterms:W3CDTF">2017-05-24T00:41:04Z</dcterms:modified>
</cp:coreProperties>
</file>