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media/media1.wav" ContentType="audio/x-wav"/>
  <Override PartName="/ppt/media/media2.wav" ContentType="audio/x-wav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media/media3.wav" ContentType="audio/x-wav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6" r:id="rId9"/>
    <p:sldId id="263" r:id="rId10"/>
    <p:sldId id="264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A21C"/>
    <a:srgbClr val="1BBA9E"/>
    <a:srgbClr val="39BDDB"/>
    <a:srgbClr val="E55948"/>
    <a:srgbClr val="394C53"/>
    <a:srgbClr val="0AC5EE"/>
    <a:srgbClr val="FF767D"/>
    <a:srgbClr val="FF0012"/>
    <a:srgbClr val="0A61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711" autoAdjust="0"/>
    <p:restoredTop sz="94660"/>
  </p:normalViewPr>
  <p:slideViewPr>
    <p:cSldViewPr>
      <p:cViewPr varScale="1">
        <p:scale>
          <a:sx n="145" d="100"/>
          <a:sy n="145" d="100"/>
        </p:scale>
        <p:origin x="840" y="10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3348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000C11-7F2C-4EB2-9215-0520C4619907}" type="datetimeFigureOut">
              <a:rPr lang="zh-CN" altLang="en-US" smtClean="0"/>
              <a:t>2016/7/26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8CDE99-17BD-4DE9-BC2E-F870B9EB142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3795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3FC911-E3B8-4C31-85E1-A83DE3467C35}" type="datetimeFigureOut">
              <a:rPr lang="zh-CN" altLang="en-US" smtClean="0"/>
              <a:t>2016/7/26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166932-1B42-448C-B92F-900C630CE14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12406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166932-1B42-448C-B92F-900C630CE14E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72118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166932-1B42-448C-B92F-900C630CE14E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842763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166932-1B42-448C-B92F-900C630CE14E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127373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166932-1B42-448C-B92F-900C630CE14E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149589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166932-1B42-448C-B92F-900C630CE14E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322671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166932-1B42-448C-B92F-900C630CE14E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190455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166932-1B42-448C-B92F-900C630CE14E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254898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166932-1B42-448C-B92F-900C630CE14E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94725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166932-1B42-448C-B92F-900C630CE14E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452559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166932-1B42-448C-B92F-900C630CE14E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19495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166932-1B42-448C-B92F-900C630CE14E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72225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166932-1B42-448C-B92F-900C630CE14E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235013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166932-1B42-448C-B92F-900C630CE14E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99160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166932-1B42-448C-B92F-900C630CE14E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22367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166932-1B42-448C-B92F-900C630CE14E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45799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166932-1B42-448C-B92F-900C630CE14E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56934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166932-1B42-448C-B92F-900C630CE14E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83708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166932-1B42-448C-B92F-900C630CE14E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82058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166932-1B42-448C-B92F-900C630CE14E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35068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166932-1B42-448C-B92F-900C630CE14E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17558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2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2.wav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2.wav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2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bg>
      <p:bgPr>
        <a:pattFill prst="wdUpDiag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-756592" y="5226754"/>
            <a:ext cx="532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bg1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736304" y="2494607"/>
            <a:ext cx="611899" cy="154287"/>
          </a:xfrm>
          <a:prstGeom prst="rect">
            <a:avLst/>
          </a:prstGeom>
          <a:solidFill>
            <a:srgbClr val="E559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3348203" y="2494607"/>
            <a:ext cx="611899" cy="154287"/>
          </a:xfrm>
          <a:prstGeom prst="rect">
            <a:avLst/>
          </a:prstGeom>
          <a:solidFill>
            <a:srgbClr val="39BD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rgbClr val="0AC5EE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3960101" y="2494607"/>
            <a:ext cx="611899" cy="154287"/>
          </a:xfrm>
          <a:prstGeom prst="rect">
            <a:avLst/>
          </a:prstGeom>
          <a:solidFill>
            <a:srgbClr val="FAA2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4572000" y="2494607"/>
            <a:ext cx="611899" cy="154287"/>
          </a:xfrm>
          <a:prstGeom prst="rect">
            <a:avLst/>
          </a:prstGeom>
          <a:solidFill>
            <a:srgbClr val="1BBA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5183899" y="2494607"/>
            <a:ext cx="611899" cy="154287"/>
          </a:xfrm>
          <a:prstGeom prst="rect">
            <a:avLst/>
          </a:prstGeom>
          <a:solidFill>
            <a:srgbClr val="E559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rgbClr val="0AC5EE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5795797" y="2494607"/>
            <a:ext cx="611899" cy="154287"/>
          </a:xfrm>
          <a:prstGeom prst="rect">
            <a:avLst/>
          </a:prstGeom>
          <a:solidFill>
            <a:srgbClr val="39BD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" name="bg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pattFill prst="wdUpDiag">
            <a:fgClr>
              <a:schemeClr val="bg1">
                <a:lumMod val="9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0" y="0"/>
            <a:ext cx="2286000" cy="5143500"/>
          </a:xfrm>
          <a:prstGeom prst="rect">
            <a:avLst/>
          </a:prstGeom>
          <a:solidFill>
            <a:srgbClr val="E559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2286000" y="0"/>
            <a:ext cx="2286000" cy="5143500"/>
          </a:xfrm>
          <a:prstGeom prst="rect">
            <a:avLst/>
          </a:prstGeom>
          <a:solidFill>
            <a:srgbClr val="39BD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rgbClr val="0AC5EE"/>
              </a:solidFill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4572000" y="0"/>
            <a:ext cx="2286000" cy="5143500"/>
          </a:xfrm>
          <a:prstGeom prst="rect">
            <a:avLst/>
          </a:prstGeom>
          <a:solidFill>
            <a:srgbClr val="FAA2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 userDrawn="1"/>
        </p:nvSpPr>
        <p:spPr>
          <a:xfrm>
            <a:off x="6858000" y="0"/>
            <a:ext cx="2286000" cy="5143500"/>
          </a:xfrm>
          <a:prstGeom prst="rect">
            <a:avLst/>
          </a:prstGeom>
          <a:solidFill>
            <a:srgbClr val="1BBA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4360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3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3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3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3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3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3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xit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3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0" presetClass="exit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3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0" presetClass="exit" presetSubtype="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3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xit" presetSubtype="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3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35" presetClass="path" presetSubtype="0" decel="50000" fill="hold" grpId="2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1.11111E-6 0 L -0.4941 0 " pathEditMode="relative" rAng="0" ptsTypes="AA">
                                      <p:cBhvr>
                                        <p:cTn id="5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705" y="0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35" presetClass="path" presetSubtype="0" decel="50000" fill="hold" grpId="2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-2.77778E-6 0 L -0.49809 0 " pathEditMode="relative" rAng="0" ptsTypes="AA">
                                      <p:cBhvr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913" y="0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35" presetClass="path" presetSubtype="0" decel="50000" fill="hold" grpId="2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3.05556E-6 0 L -0.49409 0 " pathEditMode="relative" rAng="0" ptsTypes="AA">
                                      <p:cBhvr>
                                        <p:cTn id="5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705" y="0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63" presetClass="path" presetSubtype="0" decel="50000" fill="hold" grpId="2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3.33333E-6 0 L 0.48646 0 " pathEditMode="relative" rAng="0" ptsTypes="AA">
                                      <p:cBhvr>
                                        <p:cTn id="6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323" y="0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63" presetClass="path" presetSubtype="0" decel="50000" fill="hold" grpId="2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2.77778E-6 0 L 0.49028 0 " pathEditMode="relative" rAng="0" ptsTypes="AA">
                                      <p:cBhvr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514" y="0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63" presetClass="path" presetSubtype="0" decel="50000" fill="hold" grpId="2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2.5E-6 0 L 0.49427 0 " pathEditMode="relative" rAng="0" ptsTypes="AA">
                                      <p:cBhvr>
                                        <p:cTn id="6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705" y="0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4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1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4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4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4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4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8" presetClass="emph" presetSubtype="0" fill="hold" grpId="1" nodeType="withEffect">
                                  <p:stCondLst>
                                    <p:cond delay="2400"/>
                                  </p:stCondLst>
                                  <p:childTnLst>
                                    <p:animRot by="43200000">
                                      <p:cBhvr>
                                        <p:cTn id="8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2" presetID="8" presetClass="emph" presetSubtype="0" fill="hold" grpId="1" nodeType="withEffect">
                                  <p:stCondLst>
                                    <p:cond delay="2400"/>
                                  </p:stCondLst>
                                  <p:childTnLst>
                                    <p:animRot by="43200000">
                                      <p:cBhvr>
                                        <p:cTn id="8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4" presetID="8" presetClass="emph" presetSubtype="0" fill="hold" grpId="1" nodeType="withEffect">
                                  <p:stCondLst>
                                    <p:cond delay="2400"/>
                                  </p:stCondLst>
                                  <p:childTnLst>
                                    <p:animRot by="43200000">
                                      <p:cBhvr>
                                        <p:cTn id="8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6" presetID="8" presetClass="emph" presetSubtype="0" fill="hold" grpId="1" nodeType="withEffect">
                                  <p:stCondLst>
                                    <p:cond delay="2400"/>
                                  </p:stCondLst>
                                  <p:childTnLst>
                                    <p:animRot by="43200000">
                                      <p:cBhvr>
                                        <p:cTn id="8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8" presetID="6" presetClass="emph" presetSubtype="0" fill="hold" grpId="2" nodeType="withEffect">
                                  <p:stCondLst>
                                    <p:cond delay="2400"/>
                                  </p:stCondLst>
                                  <p:childTnLst>
                                    <p:animScale>
                                      <p:cBhvr>
                                        <p:cTn id="89" dur="1000" fill="hold"/>
                                        <p:tgtEl>
                                          <p:spTgt spid="26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翻书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0" presetID="6" presetClass="emph" presetSubtype="0" fill="hold" grpId="2" nodeType="withEffect">
                                  <p:stCondLst>
                                    <p:cond delay="2400"/>
                                  </p:stCondLst>
                                  <p:childTnLst>
                                    <p:animScale>
                                      <p:cBhvr>
                                        <p:cTn id="91" dur="1000" fill="hold"/>
                                        <p:tgtEl>
                                          <p:spTgt spid="27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92" presetID="6" presetClass="emph" presetSubtype="0" fill="hold" grpId="2" nodeType="withEffect">
                                  <p:stCondLst>
                                    <p:cond delay="2400"/>
                                  </p:stCondLst>
                                  <p:childTnLst>
                                    <p:animScale>
                                      <p:cBhvr>
                                        <p:cTn id="93" dur="1000" fill="hold"/>
                                        <p:tgtEl>
                                          <p:spTgt spid="28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94" presetID="6" presetClass="emph" presetSubtype="0" fill="hold" grpId="2" nodeType="withEffect">
                                  <p:stCondLst>
                                    <p:cond delay="2400"/>
                                  </p:stCondLst>
                                  <p:childTnLst>
                                    <p:animScale>
                                      <p:cBhvr>
                                        <p:cTn id="95" dur="1000" fill="hold"/>
                                        <p:tgtEl>
                                          <p:spTgt spid="29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12" grpId="2" animBg="1"/>
      <p:bldP spid="13" grpId="0" animBg="1"/>
      <p:bldP spid="13" grpId="1" animBg="1"/>
      <p:bldP spid="13" grpId="2" animBg="1"/>
      <p:bldP spid="14" grpId="0" animBg="1"/>
      <p:bldP spid="14" grpId="1" animBg="1"/>
      <p:bldP spid="14" grpId="2" animBg="1"/>
      <p:bldP spid="16" grpId="0" animBg="1"/>
      <p:bldP spid="16" grpId="1" animBg="1"/>
      <p:bldP spid="16" grpId="2" animBg="1"/>
      <p:bldP spid="17" grpId="0" animBg="1"/>
      <p:bldP spid="17" grpId="1" animBg="1"/>
      <p:bldP spid="17" grpId="2" animBg="1"/>
      <p:bldP spid="18" grpId="0" animBg="1"/>
      <p:bldP spid="18" grpId="1" animBg="1"/>
      <p:bldP spid="18" grpId="2" animBg="1"/>
      <p:bldP spid="3" grpId="0" animBg="1"/>
      <p:bldP spid="26" grpId="0" animBg="1"/>
      <p:bldP spid="26" grpId="1" animBg="1"/>
      <p:bldP spid="26" grpId="2" animBg="1"/>
      <p:bldP spid="27" grpId="0" animBg="1"/>
      <p:bldP spid="27" grpId="1" animBg="1"/>
      <p:bldP spid="27" grpId="2" animBg="1"/>
      <p:bldP spid="28" grpId="0" animBg="1"/>
      <p:bldP spid="28" grpId="1" animBg="1"/>
      <p:bldP spid="28" grpId="2" animBg="1"/>
      <p:bldP spid="29" grpId="0" animBg="1"/>
      <p:bldP spid="29" grpId="1" animBg="1"/>
      <p:bldP spid="29" grpId="2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bg>
      <p:bgPr>
        <a:pattFill prst="wdUpDiag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-756592" y="5226754"/>
            <a:ext cx="8226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Bg2_1j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541982" y="339542"/>
            <a:ext cx="126950" cy="360000"/>
          </a:xfrm>
          <a:prstGeom prst="rect">
            <a:avLst/>
          </a:prstGeom>
          <a:solidFill>
            <a:srgbClr val="E559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690877" y="339542"/>
            <a:ext cx="126950" cy="360000"/>
          </a:xfrm>
          <a:prstGeom prst="rect">
            <a:avLst/>
          </a:prstGeom>
          <a:solidFill>
            <a:srgbClr val="39BD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rgbClr val="0AC5EE"/>
              </a:solidFill>
            </a:endParaRPr>
          </a:p>
        </p:txBody>
      </p:sp>
      <p:sp>
        <p:nvSpPr>
          <p:cNvPr id="12" name="矩形 11"/>
          <p:cNvSpPr/>
          <p:nvPr userDrawn="1"/>
        </p:nvSpPr>
        <p:spPr>
          <a:xfrm>
            <a:off x="839772" y="339542"/>
            <a:ext cx="126950" cy="360000"/>
          </a:xfrm>
          <a:prstGeom prst="rect">
            <a:avLst/>
          </a:prstGeom>
          <a:solidFill>
            <a:srgbClr val="FAA2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 userDrawn="1"/>
        </p:nvSpPr>
        <p:spPr>
          <a:xfrm>
            <a:off x="988666" y="339542"/>
            <a:ext cx="126950" cy="360000"/>
          </a:xfrm>
          <a:prstGeom prst="rect">
            <a:avLst/>
          </a:prstGeom>
          <a:solidFill>
            <a:srgbClr val="1BBA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9" name="组合 18"/>
          <p:cNvGrpSpPr/>
          <p:nvPr userDrawn="1"/>
        </p:nvGrpSpPr>
        <p:grpSpPr>
          <a:xfrm>
            <a:off x="0" y="5020022"/>
            <a:ext cx="9144000" cy="123478"/>
            <a:chOff x="0" y="0"/>
            <a:chExt cx="9144000" cy="5143500"/>
          </a:xfrm>
        </p:grpSpPr>
        <p:sp>
          <p:nvSpPr>
            <p:cNvPr id="15" name="矩形 14"/>
            <p:cNvSpPr/>
            <p:nvPr userDrawn="1"/>
          </p:nvSpPr>
          <p:spPr>
            <a:xfrm>
              <a:off x="0" y="0"/>
              <a:ext cx="2286000" cy="5143500"/>
            </a:xfrm>
            <a:prstGeom prst="rect">
              <a:avLst/>
            </a:prstGeom>
            <a:solidFill>
              <a:srgbClr val="E559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6" name="矩形 15"/>
            <p:cNvSpPr/>
            <p:nvPr userDrawn="1"/>
          </p:nvSpPr>
          <p:spPr>
            <a:xfrm>
              <a:off x="2286000" y="0"/>
              <a:ext cx="2286000" cy="5143500"/>
            </a:xfrm>
            <a:prstGeom prst="rect">
              <a:avLst/>
            </a:prstGeom>
            <a:solidFill>
              <a:srgbClr val="39BD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rgbClr val="0AC5EE"/>
                </a:solidFill>
              </a:endParaRPr>
            </a:p>
          </p:txBody>
        </p:sp>
        <p:sp>
          <p:nvSpPr>
            <p:cNvPr id="17" name="矩形 16"/>
            <p:cNvSpPr/>
            <p:nvPr userDrawn="1"/>
          </p:nvSpPr>
          <p:spPr>
            <a:xfrm>
              <a:off x="4572000" y="0"/>
              <a:ext cx="2286000" cy="5143500"/>
            </a:xfrm>
            <a:prstGeom prst="rect">
              <a:avLst/>
            </a:prstGeom>
            <a:solidFill>
              <a:srgbClr val="FAA21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8" name="矩形 17"/>
            <p:cNvSpPr/>
            <p:nvPr userDrawn="1"/>
          </p:nvSpPr>
          <p:spPr>
            <a:xfrm>
              <a:off x="6858000" y="0"/>
              <a:ext cx="2286000" cy="5143500"/>
            </a:xfrm>
            <a:prstGeom prst="rect">
              <a:avLst/>
            </a:prstGeom>
            <a:solidFill>
              <a:srgbClr val="1BBA9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243587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3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2000">
                                          <p:cBhvr additive="base">
                                            <p:cTn id="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2000">
                                          <p:cBhvr additive="base">
                                            <p:cTn id="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32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2000">
                                          <p:cBhvr additive="base">
                                            <p:cTn id="1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2000">
                                          <p:cBhvr additive="base">
                                            <p:cTn id="1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32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2000">
                                          <p:cBhvr additive="base">
                                            <p:cTn id="1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2000">
                                          <p:cBhvr additive="base">
                                            <p:cTn id="1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 p14:presetBounceEnd="32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2000">
                                          <p:cBhvr additive="base">
                                            <p:cTn id="1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2000">
                                          <p:cBhvr additive="base">
                                            <p:cTn id="2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  <p:subTnLst>
                                        <p:audio>
                                          <p:cMediaNode>
                                            <p:cTn display="0" masterRel="sameClick">
                                              <p:stCondLst>
                                                <p:cond evt="begin" delay="0">
                                                  <p:tn val="17"/>
                                                </p:cond>
                                              </p:stCondLst>
                                              <p:endCondLst>
                                                <p:cond evt="onStopAudio" delay="0">
                                                  <p:tgtEl>
                                                    <p:sldTgt/>
                                                  </p:tgtEl>
                                                </p:cond>
                                              </p:endCondLst>
                                            </p:cTn>
                                            <p:tgtEl>
                                              <p:sndTgt r:embed="rId1" name="嘀3.wav"/>
                                            </p:tgtEl>
                                          </p:cMediaNode>
                                        </p:audio>
                                      </p:sub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 animBg="1"/>
          <p:bldP spid="11" grpId="0" animBg="1"/>
          <p:bldP spid="12" grpId="0" animBg="1"/>
          <p:bldP spid="13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  <p:subTnLst>
                                        <p:audio>
                                          <p:cMediaNode>
                                            <p:cTn display="0" masterRel="sameClick">
                                              <p:stCondLst>
                                                <p:cond evt="begin" delay="0">
                                                  <p:tn val="17"/>
                                                </p:cond>
                                              </p:stCondLst>
                                              <p:endCondLst>
                                                <p:cond evt="onStopAudio" delay="0">
                                                  <p:tgtEl>
                                                    <p:sldTgt/>
                                                  </p:tgtEl>
                                                </p:cond>
                                              </p:endCondLst>
                                            </p:cTn>
                                            <p:tgtEl>
                                              <p:sndTgt r:embed="rId3" name="嘀3.wav"/>
                                            </p:tgtEl>
                                          </p:cMediaNode>
                                        </p:audio>
                                      </p:sub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 animBg="1"/>
          <p:bldP spid="11" grpId="0" animBg="1"/>
          <p:bldP spid="12" grpId="0" animBg="1"/>
          <p:bldP spid="13" grpId="0" animBg="1"/>
        </p:bldLst>
      </p:timing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bg>
      <p:bgPr>
        <a:pattFill prst="wdUpDiag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-756592" y="5226754"/>
            <a:ext cx="88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Bg2_1o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-756592" y="5226754"/>
            <a:ext cx="8226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Bg2_1j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1" name="矩形 10"/>
          <p:cNvSpPr/>
          <p:nvPr userDrawn="1"/>
        </p:nvSpPr>
        <p:spPr>
          <a:xfrm>
            <a:off x="541982" y="339542"/>
            <a:ext cx="126950" cy="360000"/>
          </a:xfrm>
          <a:prstGeom prst="rect">
            <a:avLst/>
          </a:prstGeom>
          <a:solidFill>
            <a:srgbClr val="E559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 userDrawn="1"/>
        </p:nvSpPr>
        <p:spPr>
          <a:xfrm>
            <a:off x="690877" y="339542"/>
            <a:ext cx="126950" cy="360000"/>
          </a:xfrm>
          <a:prstGeom prst="rect">
            <a:avLst/>
          </a:prstGeom>
          <a:solidFill>
            <a:srgbClr val="39BD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rgbClr val="0AC5EE"/>
              </a:solidFill>
            </a:endParaRPr>
          </a:p>
        </p:txBody>
      </p:sp>
      <p:sp>
        <p:nvSpPr>
          <p:cNvPr id="13" name="矩形 12"/>
          <p:cNvSpPr/>
          <p:nvPr userDrawn="1"/>
        </p:nvSpPr>
        <p:spPr>
          <a:xfrm>
            <a:off x="839772" y="339542"/>
            <a:ext cx="126950" cy="360000"/>
          </a:xfrm>
          <a:prstGeom prst="rect">
            <a:avLst/>
          </a:prstGeom>
          <a:solidFill>
            <a:srgbClr val="FAA2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 userDrawn="1"/>
        </p:nvSpPr>
        <p:spPr>
          <a:xfrm>
            <a:off x="988666" y="339542"/>
            <a:ext cx="126950" cy="360000"/>
          </a:xfrm>
          <a:prstGeom prst="rect">
            <a:avLst/>
          </a:prstGeom>
          <a:solidFill>
            <a:srgbClr val="1BBA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5" name="组合 14"/>
          <p:cNvGrpSpPr/>
          <p:nvPr userDrawn="1"/>
        </p:nvGrpSpPr>
        <p:grpSpPr>
          <a:xfrm rot="10800000">
            <a:off x="0" y="5020022"/>
            <a:ext cx="9144000" cy="123478"/>
            <a:chOff x="0" y="0"/>
            <a:chExt cx="9144000" cy="5143500"/>
          </a:xfrm>
        </p:grpSpPr>
        <p:sp>
          <p:nvSpPr>
            <p:cNvPr id="16" name="矩形 15"/>
            <p:cNvSpPr/>
            <p:nvPr userDrawn="1"/>
          </p:nvSpPr>
          <p:spPr>
            <a:xfrm>
              <a:off x="0" y="0"/>
              <a:ext cx="2286000" cy="5143500"/>
            </a:xfrm>
            <a:prstGeom prst="rect">
              <a:avLst/>
            </a:prstGeom>
            <a:solidFill>
              <a:srgbClr val="E559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/>
            <p:nvPr userDrawn="1"/>
          </p:nvSpPr>
          <p:spPr>
            <a:xfrm>
              <a:off x="2286000" y="0"/>
              <a:ext cx="2286000" cy="5143500"/>
            </a:xfrm>
            <a:prstGeom prst="rect">
              <a:avLst/>
            </a:prstGeom>
            <a:solidFill>
              <a:srgbClr val="39BD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rgbClr val="0AC5EE"/>
                </a:solidFill>
              </a:endParaRPr>
            </a:p>
          </p:txBody>
        </p:sp>
        <p:sp>
          <p:nvSpPr>
            <p:cNvPr id="18" name="矩形 17"/>
            <p:cNvSpPr/>
            <p:nvPr userDrawn="1"/>
          </p:nvSpPr>
          <p:spPr>
            <a:xfrm>
              <a:off x="4572000" y="0"/>
              <a:ext cx="2286000" cy="5143500"/>
            </a:xfrm>
            <a:prstGeom prst="rect">
              <a:avLst/>
            </a:prstGeom>
            <a:solidFill>
              <a:srgbClr val="FAA21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9" name="矩形 18"/>
            <p:cNvSpPr/>
            <p:nvPr userDrawn="1"/>
          </p:nvSpPr>
          <p:spPr>
            <a:xfrm>
              <a:off x="6858000" y="0"/>
              <a:ext cx="2286000" cy="5143500"/>
            </a:xfrm>
            <a:prstGeom prst="rect">
              <a:avLst/>
            </a:prstGeom>
            <a:solidFill>
              <a:srgbClr val="1BBA9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590667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3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2000">
                                          <p:cBhvr additive="base">
                                            <p:cTn id="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2000">
                                          <p:cBhvr additive="base">
                                            <p:cTn id="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32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2000">
                                          <p:cBhvr additive="base">
                                            <p:cTn id="11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2000">
                                          <p:cBhvr additive="base">
                                            <p:cTn id="1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32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2000">
                                          <p:cBhvr additive="base">
                                            <p:cTn id="15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2000">
                                          <p:cBhvr additive="base">
                                            <p:cTn id="16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 p14:presetBounceEnd="32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2000">
                                          <p:cBhvr additive="base">
                                            <p:cTn id="1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2000">
                                          <p:cBhvr additive="base">
                                            <p:cTn id="2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  <p:subTnLst>
                                        <p:audio>
                                          <p:cMediaNode>
                                            <p:cTn display="0" masterRel="sameClick">
                                              <p:stCondLst>
                                                <p:cond evt="begin" delay="0">
                                                  <p:tn val="17"/>
                                                </p:cond>
                                              </p:stCondLst>
                                              <p:endCondLst>
                                                <p:cond evt="onStopAudio" delay="0">
                                                  <p:tgtEl>
                                                    <p:sldTgt/>
                                                  </p:tgtEl>
                                                </p:cond>
                                              </p:endCondLst>
                                            </p:cTn>
                                            <p:tgtEl>
                                              <p:sndTgt r:embed="rId1" name="嘀3.wav"/>
                                            </p:tgtEl>
                                          </p:cMediaNode>
                                        </p:audio>
                                      </p:sub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12" grpId="0" animBg="1"/>
          <p:bldP spid="13" grpId="0" animBg="1"/>
          <p:bldP spid="1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  <p:subTnLst>
                                        <p:audio>
                                          <p:cMediaNode>
                                            <p:cTn display="0" masterRel="sameClick">
                                              <p:stCondLst>
                                                <p:cond evt="begin" delay="0">
                                                  <p:tn val="17"/>
                                                </p:cond>
                                              </p:stCondLst>
                                              <p:endCondLst>
                                                <p:cond evt="onStopAudio" delay="0">
                                                  <p:tgtEl>
                                                    <p:sldTgt/>
                                                  </p:tgtEl>
                                                </p:cond>
                                              </p:endCondLst>
                                            </p:cTn>
                                            <p:tgtEl>
                                              <p:sndTgt r:embed="rId3" name="嘀3.wav"/>
                                            </p:tgtEl>
                                          </p:cMediaNode>
                                        </p:audio>
                                      </p:sub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12" grpId="0" animBg="1"/>
          <p:bldP spid="13" grpId="0" animBg="1"/>
          <p:bldP spid="14" grpId="0" animBg="1"/>
        </p:bldLst>
      </p:timing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bg>
      <p:bgPr>
        <a:pattFill prst="wdUpDiag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-756592" y="5226754"/>
            <a:ext cx="8226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Bg2_2j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1159208" y="242523"/>
            <a:ext cx="326243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000" dirty="0" smtClean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点击此处添加标题</a:t>
            </a:r>
          </a:p>
        </p:txBody>
      </p:sp>
      <p:sp>
        <p:nvSpPr>
          <p:cNvPr id="22" name="矩形 21"/>
          <p:cNvSpPr/>
          <p:nvPr userDrawn="1"/>
        </p:nvSpPr>
        <p:spPr>
          <a:xfrm>
            <a:off x="541982" y="339542"/>
            <a:ext cx="126950" cy="360000"/>
          </a:xfrm>
          <a:prstGeom prst="rect">
            <a:avLst/>
          </a:prstGeom>
          <a:solidFill>
            <a:srgbClr val="E559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 userDrawn="1"/>
        </p:nvSpPr>
        <p:spPr>
          <a:xfrm>
            <a:off x="690877" y="339542"/>
            <a:ext cx="126950" cy="360000"/>
          </a:xfrm>
          <a:prstGeom prst="rect">
            <a:avLst/>
          </a:prstGeom>
          <a:solidFill>
            <a:srgbClr val="39BD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rgbClr val="0AC5EE"/>
              </a:solidFill>
            </a:endParaRPr>
          </a:p>
        </p:txBody>
      </p:sp>
      <p:sp>
        <p:nvSpPr>
          <p:cNvPr id="24" name="矩形 23"/>
          <p:cNvSpPr/>
          <p:nvPr userDrawn="1"/>
        </p:nvSpPr>
        <p:spPr>
          <a:xfrm>
            <a:off x="839772" y="339542"/>
            <a:ext cx="126950" cy="360000"/>
          </a:xfrm>
          <a:prstGeom prst="rect">
            <a:avLst/>
          </a:prstGeom>
          <a:solidFill>
            <a:srgbClr val="FAA2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5" name="矩形 24"/>
          <p:cNvSpPr/>
          <p:nvPr userDrawn="1"/>
        </p:nvSpPr>
        <p:spPr>
          <a:xfrm>
            <a:off x="988666" y="339542"/>
            <a:ext cx="126950" cy="360000"/>
          </a:xfrm>
          <a:prstGeom prst="rect">
            <a:avLst/>
          </a:prstGeom>
          <a:solidFill>
            <a:srgbClr val="1BBA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26" name="组合 25"/>
          <p:cNvGrpSpPr/>
          <p:nvPr userDrawn="1"/>
        </p:nvGrpSpPr>
        <p:grpSpPr>
          <a:xfrm>
            <a:off x="0" y="5020022"/>
            <a:ext cx="9144000" cy="123478"/>
            <a:chOff x="0" y="0"/>
            <a:chExt cx="9144000" cy="5143500"/>
          </a:xfrm>
        </p:grpSpPr>
        <p:sp>
          <p:nvSpPr>
            <p:cNvPr id="27" name="矩形 26"/>
            <p:cNvSpPr/>
            <p:nvPr userDrawn="1"/>
          </p:nvSpPr>
          <p:spPr>
            <a:xfrm>
              <a:off x="0" y="0"/>
              <a:ext cx="2286000" cy="5143500"/>
            </a:xfrm>
            <a:prstGeom prst="rect">
              <a:avLst/>
            </a:prstGeom>
            <a:solidFill>
              <a:srgbClr val="E559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8" name="矩形 27"/>
            <p:cNvSpPr/>
            <p:nvPr userDrawn="1"/>
          </p:nvSpPr>
          <p:spPr>
            <a:xfrm>
              <a:off x="2286000" y="0"/>
              <a:ext cx="2286000" cy="5143500"/>
            </a:xfrm>
            <a:prstGeom prst="rect">
              <a:avLst/>
            </a:prstGeom>
            <a:solidFill>
              <a:srgbClr val="39BD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rgbClr val="0AC5EE"/>
                </a:solidFill>
              </a:endParaRPr>
            </a:p>
          </p:txBody>
        </p:sp>
        <p:sp>
          <p:nvSpPr>
            <p:cNvPr id="29" name="矩形 28"/>
            <p:cNvSpPr/>
            <p:nvPr userDrawn="1"/>
          </p:nvSpPr>
          <p:spPr>
            <a:xfrm>
              <a:off x="4572000" y="0"/>
              <a:ext cx="2286000" cy="5143500"/>
            </a:xfrm>
            <a:prstGeom prst="rect">
              <a:avLst/>
            </a:prstGeom>
            <a:solidFill>
              <a:srgbClr val="FAA21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0" name="矩形 29"/>
            <p:cNvSpPr/>
            <p:nvPr userDrawn="1"/>
          </p:nvSpPr>
          <p:spPr>
            <a:xfrm>
              <a:off x="6858000" y="0"/>
              <a:ext cx="2286000" cy="5143500"/>
            </a:xfrm>
            <a:prstGeom prst="rect">
              <a:avLst/>
            </a:prstGeom>
            <a:solidFill>
              <a:srgbClr val="1BBA9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055856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8" fill="hold" grpId="0" nodeType="withEffect" p14:presetBounceEnd="3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2000">
                                          <p:cBhvr additive="base">
                                            <p:cTn id="10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2000">
                                          <p:cBhvr additive="base">
                                            <p:cTn id="1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 p14:presetBounceEnd="32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2000">
                                          <p:cBhvr additive="base">
                                            <p:cTn id="14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2000">
                                          <p:cBhvr additive="base">
                                            <p:cTn id="1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grpId="0" nodeType="withEffect" p14:presetBounceEnd="32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2000">
                                          <p:cBhvr additive="base">
                                            <p:cTn id="18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2000">
                                          <p:cBhvr additive="base">
                                            <p:cTn id="19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grpId="0" nodeType="withEffect" p14:presetBounceEnd="32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2000">
                                          <p:cBhvr additive="base">
                                            <p:cTn id="22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2000">
                                          <p:cBhvr additive="base">
                                            <p:cTn id="23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  <p:subTnLst>
                                        <p:audio>
                                          <p:cMediaNode>
                                            <p:cTn display="0" masterRel="sameClick">
                                              <p:stCondLst>
                                                <p:cond evt="begin" delay="0">
                                                  <p:tn val="20"/>
                                                </p:cond>
                                              </p:stCondLst>
                                              <p:endCondLst>
                                                <p:cond evt="onStopAudio" delay="0">
                                                  <p:tgtEl>
                                                    <p:sldTgt/>
                                                  </p:tgtEl>
                                                </p:cond>
                                              </p:endCondLst>
                                            </p:cTn>
                                            <p:tgtEl>
                                              <p:sndTgt r:embed="rId1" name="嘀3.wav"/>
                                            </p:tgtEl>
                                          </p:cMediaNode>
                                        </p:audio>
                                      </p:sub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/>
          <p:bldP spid="22" grpId="0" animBg="1"/>
          <p:bldP spid="23" grpId="0" animBg="1"/>
          <p:bldP spid="24" grpId="0" animBg="1"/>
          <p:bldP spid="25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  <p:subTnLst>
                                        <p:audio>
                                          <p:cMediaNode>
                                            <p:cTn display="0" masterRel="sameClick">
                                              <p:stCondLst>
                                                <p:cond evt="begin" delay="0">
                                                  <p:tn val="20"/>
                                                </p:cond>
                                              </p:stCondLst>
                                              <p:endCondLst>
                                                <p:cond evt="onStopAudio" delay="0">
                                                  <p:tgtEl>
                                                    <p:sldTgt/>
                                                  </p:tgtEl>
                                                </p:cond>
                                              </p:endCondLst>
                                            </p:cTn>
                                            <p:tgtEl>
                                              <p:sndTgt r:embed="rId3" name="嘀3.wav"/>
                                            </p:tgtEl>
                                          </p:cMediaNode>
                                        </p:audio>
                                      </p:sub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/>
          <p:bldP spid="22" grpId="0" animBg="1"/>
          <p:bldP spid="23" grpId="0" animBg="1"/>
          <p:bldP spid="24" grpId="0" animBg="1"/>
          <p:bldP spid="25" grpId="0" animBg="1"/>
        </p:bldLst>
      </p:timing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幻灯片">
    <p:bg>
      <p:bgPr>
        <a:pattFill prst="wdUpDiag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-756592" y="5226754"/>
            <a:ext cx="88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Bg2_2o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1159208" y="242523"/>
            <a:ext cx="326243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000" dirty="0" smtClean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点击此处添加标题</a:t>
            </a:r>
          </a:p>
        </p:txBody>
      </p:sp>
      <p:sp>
        <p:nvSpPr>
          <p:cNvPr id="11" name="矩形 10"/>
          <p:cNvSpPr/>
          <p:nvPr userDrawn="1"/>
        </p:nvSpPr>
        <p:spPr>
          <a:xfrm rot="10800000">
            <a:off x="541982" y="339542"/>
            <a:ext cx="126950" cy="360000"/>
          </a:xfrm>
          <a:prstGeom prst="rect">
            <a:avLst/>
          </a:prstGeom>
          <a:solidFill>
            <a:srgbClr val="E559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 userDrawn="1"/>
        </p:nvSpPr>
        <p:spPr>
          <a:xfrm rot="10800000">
            <a:off x="690877" y="339542"/>
            <a:ext cx="126950" cy="360000"/>
          </a:xfrm>
          <a:prstGeom prst="rect">
            <a:avLst/>
          </a:prstGeom>
          <a:solidFill>
            <a:srgbClr val="39BD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rgbClr val="0AC5EE"/>
              </a:solidFill>
            </a:endParaRPr>
          </a:p>
        </p:txBody>
      </p:sp>
      <p:sp>
        <p:nvSpPr>
          <p:cNvPr id="13" name="矩形 12"/>
          <p:cNvSpPr/>
          <p:nvPr userDrawn="1"/>
        </p:nvSpPr>
        <p:spPr>
          <a:xfrm rot="10800000">
            <a:off x="839772" y="339542"/>
            <a:ext cx="126950" cy="360000"/>
          </a:xfrm>
          <a:prstGeom prst="rect">
            <a:avLst/>
          </a:prstGeom>
          <a:solidFill>
            <a:srgbClr val="FAA2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 userDrawn="1"/>
        </p:nvSpPr>
        <p:spPr>
          <a:xfrm rot="10800000">
            <a:off x="988666" y="339542"/>
            <a:ext cx="126950" cy="360000"/>
          </a:xfrm>
          <a:prstGeom prst="rect">
            <a:avLst/>
          </a:prstGeom>
          <a:solidFill>
            <a:srgbClr val="1BBA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5" name="组合 14"/>
          <p:cNvGrpSpPr/>
          <p:nvPr userDrawn="1"/>
        </p:nvGrpSpPr>
        <p:grpSpPr>
          <a:xfrm rot="10800000">
            <a:off x="0" y="5020022"/>
            <a:ext cx="9144000" cy="123478"/>
            <a:chOff x="0" y="0"/>
            <a:chExt cx="9144000" cy="5143500"/>
          </a:xfrm>
        </p:grpSpPr>
        <p:sp>
          <p:nvSpPr>
            <p:cNvPr id="16" name="矩形 15"/>
            <p:cNvSpPr/>
            <p:nvPr userDrawn="1"/>
          </p:nvSpPr>
          <p:spPr>
            <a:xfrm>
              <a:off x="0" y="0"/>
              <a:ext cx="2286000" cy="5143500"/>
            </a:xfrm>
            <a:prstGeom prst="rect">
              <a:avLst/>
            </a:prstGeom>
            <a:solidFill>
              <a:srgbClr val="E559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/>
            <p:nvPr userDrawn="1"/>
          </p:nvSpPr>
          <p:spPr>
            <a:xfrm>
              <a:off x="2286000" y="0"/>
              <a:ext cx="2286000" cy="5143500"/>
            </a:xfrm>
            <a:prstGeom prst="rect">
              <a:avLst/>
            </a:prstGeom>
            <a:solidFill>
              <a:srgbClr val="39BD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rgbClr val="0AC5EE"/>
                </a:solidFill>
              </a:endParaRPr>
            </a:p>
          </p:txBody>
        </p:sp>
        <p:sp>
          <p:nvSpPr>
            <p:cNvPr id="18" name="矩形 17"/>
            <p:cNvSpPr/>
            <p:nvPr userDrawn="1"/>
          </p:nvSpPr>
          <p:spPr>
            <a:xfrm>
              <a:off x="4572000" y="0"/>
              <a:ext cx="2286000" cy="5143500"/>
            </a:xfrm>
            <a:prstGeom prst="rect">
              <a:avLst/>
            </a:prstGeom>
            <a:solidFill>
              <a:srgbClr val="FAA21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9" name="矩形 18"/>
            <p:cNvSpPr/>
            <p:nvPr userDrawn="1"/>
          </p:nvSpPr>
          <p:spPr>
            <a:xfrm>
              <a:off x="6858000" y="0"/>
              <a:ext cx="2286000" cy="5143500"/>
            </a:xfrm>
            <a:prstGeom prst="rect">
              <a:avLst/>
            </a:prstGeom>
            <a:solidFill>
              <a:srgbClr val="1BBA9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130298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8" fill="hold" grpId="0" nodeType="withEffect" p14:presetBounceEnd="3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2000">
                                          <p:cBhvr additive="base">
                                            <p:cTn id="10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2000">
                                          <p:cBhvr additive="base">
                                            <p:cTn id="11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 p14:presetBounceEnd="32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2000">
                                          <p:cBhvr additive="base">
                                            <p:cTn id="1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2000">
                                          <p:cBhvr additive="base">
                                            <p:cTn id="1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grpId="0" nodeType="withEffect" p14:presetBounceEnd="32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2000">
                                          <p:cBhvr additive="base">
                                            <p:cTn id="1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2000">
                                          <p:cBhvr additive="base">
                                            <p:cTn id="1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grpId="0" nodeType="withEffect" p14:presetBounceEnd="32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2000">
                                          <p:cBhvr additive="base">
                                            <p:cTn id="2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2000">
                                          <p:cBhvr additive="base">
                                            <p:cTn id="2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  <p:subTnLst>
                                        <p:audio>
                                          <p:cMediaNode>
                                            <p:cTn display="0" masterRel="sameClick">
                                              <p:stCondLst>
                                                <p:cond evt="begin" delay="0">
                                                  <p:tn val="20"/>
                                                </p:cond>
                                              </p:stCondLst>
                                              <p:endCondLst>
                                                <p:cond evt="onStopAudio" delay="0">
                                                  <p:tgtEl>
                                                    <p:sldTgt/>
                                                  </p:tgtEl>
                                                </p:cond>
                                              </p:endCondLst>
                                            </p:cTn>
                                            <p:tgtEl>
                                              <p:sndTgt r:embed="rId1" name="嘀3.wav"/>
                                            </p:tgtEl>
                                          </p:cMediaNode>
                                        </p:audio>
                                      </p:sub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/>
          <p:bldP spid="11" grpId="0" animBg="1"/>
          <p:bldP spid="12" grpId="0" animBg="1"/>
          <p:bldP spid="13" grpId="0" animBg="1"/>
          <p:bldP spid="1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  <p:subTnLst>
                                        <p:audio>
                                          <p:cMediaNode>
                                            <p:cTn display="0" masterRel="sameClick">
                                              <p:stCondLst>
                                                <p:cond evt="begin" delay="0">
                                                  <p:tn val="20"/>
                                                </p:cond>
                                              </p:stCondLst>
                                              <p:endCondLst>
                                                <p:cond evt="onStopAudio" delay="0">
                                                  <p:tgtEl>
                                                    <p:sldTgt/>
                                                  </p:tgtEl>
                                                </p:cond>
                                              </p:endCondLst>
                                            </p:cTn>
                                            <p:tgtEl>
                                              <p:sndTgt r:embed="rId3" name="嘀3.wav"/>
                                            </p:tgtEl>
                                          </p:cMediaNode>
                                        </p:audio>
                                      </p:sub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/>
          <p:bldP spid="11" grpId="0" animBg="1"/>
          <p:bldP spid="12" grpId="0" animBg="1"/>
          <p:bldP spid="13" grpId="0" animBg="1"/>
          <p:bldP spid="14" grpId="0" animBg="1"/>
        </p:bldLst>
      </p:timing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0" r:id="rId2"/>
    <p:sldLayoutId id="2147483654" r:id="rId3"/>
    <p:sldLayoutId id="2147483653" r:id="rId4"/>
    <p:sldLayoutId id="2147483655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1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8" Type="http://schemas.microsoft.com/office/2007/relationships/hdphoto" Target="../media/hdphoto11.wdp"/><Relationship Id="rId3" Type="http://schemas.openxmlformats.org/officeDocument/2006/relationships/image" Target="../media/image11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Relationship Id="rId6" Type="http://schemas.microsoft.com/office/2007/relationships/hdphoto" Target="../media/hdphoto10.wdp"/><Relationship Id="rId5" Type="http://schemas.openxmlformats.org/officeDocument/2006/relationships/image" Target="../media/image12.png"/><Relationship Id="rId10" Type="http://schemas.microsoft.com/office/2007/relationships/hdphoto" Target="../media/hdphoto12.wdp"/><Relationship Id="rId4" Type="http://schemas.microsoft.com/office/2007/relationships/hdphoto" Target="../media/hdphoto9.wdp"/><Relationship Id="rId9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8.jpg"/><Relationship Id="rId5" Type="http://schemas.openxmlformats.org/officeDocument/2006/relationships/image" Target="../media/image17.jpg"/><Relationship Id="rId4" Type="http://schemas.openxmlformats.org/officeDocument/2006/relationships/image" Target="../media/image16.jp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audio" Target="../media/audio1.wav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6" Type="http://schemas.microsoft.com/office/2007/relationships/hdphoto" Target="../media/hdphoto13.wdp"/><Relationship Id="rId5" Type="http://schemas.openxmlformats.org/officeDocument/2006/relationships/image" Target="../media/image20.png"/><Relationship Id="rId4" Type="http://schemas.openxmlformats.org/officeDocument/2006/relationships/image" Target="../media/image19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Relationship Id="rId6" Type="http://schemas.openxmlformats.org/officeDocument/2006/relationships/audio" Target="../media/audio4.wav"/><Relationship Id="rId5" Type="http://schemas.microsoft.com/office/2007/relationships/hdphoto" Target="../media/hdphoto14.wdp"/><Relationship Id="rId4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jpg"/><Relationship Id="rId4" Type="http://schemas.openxmlformats.org/officeDocument/2006/relationships/audio" Target="../media/audio2.wav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2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4.wav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8.png"/><Relationship Id="rId18" Type="http://schemas.microsoft.com/office/2007/relationships/hdphoto" Target="../media/hdphoto8.wdp"/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12" Type="http://schemas.microsoft.com/office/2007/relationships/hdphoto" Target="../media/hdphoto5.wdp"/><Relationship Id="rId17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6" Type="http://schemas.microsoft.com/office/2007/relationships/hdphoto" Target="../media/hdphoto7.wdp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11" Type="http://schemas.openxmlformats.org/officeDocument/2006/relationships/image" Target="../media/image7.png"/><Relationship Id="rId5" Type="http://schemas.openxmlformats.org/officeDocument/2006/relationships/image" Target="../media/image4.png"/><Relationship Id="rId15" Type="http://schemas.openxmlformats.org/officeDocument/2006/relationships/image" Target="../media/image9.png"/><Relationship Id="rId10" Type="http://schemas.microsoft.com/office/2007/relationships/hdphoto" Target="../media/hdphoto4.wdp"/><Relationship Id="rId4" Type="http://schemas.microsoft.com/office/2007/relationships/hdphoto" Target="../media/hdphoto1.wdp"/><Relationship Id="rId9" Type="http://schemas.openxmlformats.org/officeDocument/2006/relationships/image" Target="../media/image6.png"/><Relationship Id="rId14" Type="http://schemas.microsoft.com/office/2007/relationships/hdphoto" Target="../media/hdphoto6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开始1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9324528" y="-812626"/>
            <a:ext cx="609600" cy="609600"/>
          </a:xfrm>
          <a:prstGeom prst="rect">
            <a:avLst/>
          </a:prstGeom>
        </p:spPr>
      </p:pic>
      <p:pic>
        <p:nvPicPr>
          <p:cNvPr id="15" name="背景音乐9.wav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0188624" y="-813390"/>
            <a:ext cx="609600" cy="609600"/>
          </a:xfrm>
          <a:prstGeom prst="rect">
            <a:avLst/>
          </a:prstGeom>
        </p:spPr>
      </p:pic>
      <p:sp>
        <p:nvSpPr>
          <p:cNvPr id="16" name="bg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pattFill prst="wdUpDiag">
            <a:fgClr>
              <a:schemeClr val="bg1">
                <a:lumMod val="9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5143500" y="1285875"/>
            <a:ext cx="1143000" cy="2571750"/>
          </a:xfrm>
          <a:prstGeom prst="rect">
            <a:avLst/>
          </a:prstGeom>
          <a:solidFill>
            <a:srgbClr val="FAA2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7000" b="1" dirty="0" smtClean="0">
                <a:latin typeface="微软雅黑" pitchFamily="34" charset="-122"/>
                <a:ea typeface="微软雅黑" pitchFamily="34" charset="-122"/>
              </a:rPr>
              <a:t>简</a:t>
            </a:r>
            <a:endParaRPr lang="zh-CN" altLang="en-US" sz="70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7429500" y="1285875"/>
            <a:ext cx="1143000" cy="2571750"/>
          </a:xfrm>
          <a:prstGeom prst="rect">
            <a:avLst/>
          </a:prstGeom>
          <a:solidFill>
            <a:srgbClr val="1BBA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7000" b="1" dirty="0" smtClean="0">
                <a:latin typeface="微软雅黑" pitchFamily="34" charset="-122"/>
                <a:ea typeface="微软雅黑" pitchFamily="34" charset="-122"/>
              </a:rPr>
              <a:t>历</a:t>
            </a:r>
            <a:endParaRPr lang="zh-CN" altLang="en-US" sz="70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571500" y="1285875"/>
            <a:ext cx="1143000" cy="2571750"/>
          </a:xfrm>
          <a:prstGeom prst="rect">
            <a:avLst/>
          </a:prstGeom>
          <a:solidFill>
            <a:srgbClr val="E559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7000" b="1" dirty="0" smtClean="0">
                <a:latin typeface="微软雅黑" pitchFamily="34" charset="-122"/>
                <a:ea typeface="微软雅黑" pitchFamily="34" charset="-122"/>
              </a:rPr>
              <a:t>个</a:t>
            </a:r>
            <a:endParaRPr lang="zh-CN" altLang="en-US" sz="70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2857500" y="1285875"/>
            <a:ext cx="1143000" cy="2571750"/>
          </a:xfrm>
          <a:prstGeom prst="rect">
            <a:avLst/>
          </a:prstGeom>
          <a:solidFill>
            <a:srgbClr val="39BD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7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人</a:t>
            </a:r>
            <a:endParaRPr lang="zh-CN" altLang="en-US" sz="7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5508104" y="1791275"/>
            <a:ext cx="3390672" cy="636459"/>
            <a:chOff x="5508104" y="1707654"/>
            <a:chExt cx="3390672" cy="636459"/>
          </a:xfrm>
        </p:grpSpPr>
        <p:sp>
          <p:nvSpPr>
            <p:cNvPr id="27" name="TextBox 26"/>
            <p:cNvSpPr txBox="1"/>
            <p:nvPr/>
          </p:nvSpPr>
          <p:spPr>
            <a:xfrm>
              <a:off x="5508104" y="1707654"/>
              <a:ext cx="339067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b="1" dirty="0" smtClean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应聘职位：平面设计</a:t>
              </a:r>
              <a:r>
                <a:rPr lang="en-US" altLang="zh-CN" sz="1400" b="1" dirty="0" smtClean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/</a:t>
              </a:r>
              <a:r>
                <a:rPr lang="zh-CN" altLang="en-US" sz="1400" b="1" dirty="0" smtClean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淘宝美工</a:t>
              </a:r>
              <a:r>
                <a:rPr lang="en-US" altLang="zh-CN" sz="1400" b="1" dirty="0" smtClean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/</a:t>
              </a:r>
              <a:r>
                <a:rPr lang="zh-CN" altLang="en-US" sz="1400" b="1" dirty="0" smtClean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网页设计</a:t>
              </a:r>
              <a:endParaRPr lang="zh-CN" altLang="en-US" sz="1400" b="1" dirty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5508104" y="2005559"/>
              <a:ext cx="305724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i="1" dirty="0">
                  <a:solidFill>
                    <a:srgbClr val="394C53"/>
                  </a:solidFill>
                  <a:latin typeface="方正楷体繁体" pitchFamily="65" charset="-122"/>
                  <a:ea typeface="方正楷体繁体" pitchFamily="65" charset="-122"/>
                </a:rPr>
                <a:t>绽放自信激情，演绎成功人生</a:t>
              </a:r>
              <a:r>
                <a:rPr lang="zh-CN" altLang="en-US" sz="1600" i="1" dirty="0" smtClean="0">
                  <a:solidFill>
                    <a:srgbClr val="394C53"/>
                  </a:solidFill>
                  <a:latin typeface="方正楷体繁体" pitchFamily="65" charset="-122"/>
                  <a:ea typeface="方正楷体繁体" pitchFamily="65" charset="-122"/>
                </a:rPr>
                <a:t>！</a:t>
              </a:r>
              <a:endParaRPr lang="zh-CN" altLang="en-US" sz="1600" i="1" dirty="0">
                <a:solidFill>
                  <a:srgbClr val="394C53"/>
                </a:solidFill>
                <a:latin typeface="方正楷体繁体" pitchFamily="65" charset="-122"/>
                <a:ea typeface="方正楷体繁体" pitchFamily="65" charset="-122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7020272" y="2778597"/>
            <a:ext cx="1945896" cy="793328"/>
            <a:chOff x="7020272" y="3056756"/>
            <a:chExt cx="1945896" cy="793328"/>
          </a:xfrm>
        </p:grpSpPr>
        <p:sp>
          <p:nvSpPr>
            <p:cNvPr id="30" name="TextBox 29"/>
            <p:cNvSpPr txBox="1"/>
            <p:nvPr/>
          </p:nvSpPr>
          <p:spPr>
            <a:xfrm>
              <a:off x="7035831" y="3388419"/>
              <a:ext cx="193033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 dirty="0" smtClean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手机：</a:t>
              </a:r>
              <a:r>
                <a:rPr lang="en-US" altLang="zh-CN" sz="1200" dirty="0" smtClean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139XXXXXXXX</a:t>
              </a:r>
            </a:p>
            <a:p>
              <a:r>
                <a:rPr lang="zh-CN" altLang="en-US" sz="1200" dirty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邮</a:t>
              </a:r>
              <a:r>
                <a:rPr lang="zh-CN" altLang="en-US" sz="1200" dirty="0" smtClean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箱：</a:t>
              </a:r>
              <a:r>
                <a:rPr lang="en-US" altLang="zh-CN" sz="1200" dirty="0" smtClean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abcxxxx@qq.com</a:t>
              </a:r>
              <a:endParaRPr lang="zh-CN" altLang="en-US" sz="1200" dirty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7020272" y="3056756"/>
              <a:ext cx="18004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E55948"/>
                  </a:solidFill>
                  <a:latin typeface="微软雅黑" pitchFamily="34" charset="-122"/>
                  <a:ea typeface="微软雅黑" pitchFamily="34" charset="-122"/>
                </a:rPr>
                <a:t>应聘人：李某某</a:t>
              </a:r>
              <a:endParaRPr lang="zh-CN" altLang="en-US" b="1" dirty="0">
                <a:solidFill>
                  <a:srgbClr val="E55948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39" name="矩形 38"/>
          <p:cNvSpPr/>
          <p:nvPr/>
        </p:nvSpPr>
        <p:spPr>
          <a:xfrm>
            <a:off x="9629328" y="5596086"/>
            <a:ext cx="199256" cy="216024"/>
          </a:xfrm>
          <a:prstGeom prst="rect">
            <a:avLst/>
          </a:prstGeom>
          <a:solidFill>
            <a:srgbClr val="FF76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1" name="组合 20"/>
          <p:cNvGrpSpPr/>
          <p:nvPr/>
        </p:nvGrpSpPr>
        <p:grpSpPr>
          <a:xfrm>
            <a:off x="0" y="5020022"/>
            <a:ext cx="9144000" cy="123478"/>
            <a:chOff x="0" y="0"/>
            <a:chExt cx="9144000" cy="5143500"/>
          </a:xfrm>
        </p:grpSpPr>
        <p:sp>
          <p:nvSpPr>
            <p:cNvPr id="22" name="矩形 21"/>
            <p:cNvSpPr/>
            <p:nvPr userDrawn="1"/>
          </p:nvSpPr>
          <p:spPr>
            <a:xfrm>
              <a:off x="0" y="0"/>
              <a:ext cx="2286000" cy="5143500"/>
            </a:xfrm>
            <a:prstGeom prst="rect">
              <a:avLst/>
            </a:prstGeom>
            <a:solidFill>
              <a:srgbClr val="E559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3" name="矩形 22"/>
            <p:cNvSpPr/>
            <p:nvPr userDrawn="1"/>
          </p:nvSpPr>
          <p:spPr>
            <a:xfrm>
              <a:off x="2286000" y="0"/>
              <a:ext cx="2286000" cy="5143500"/>
            </a:xfrm>
            <a:prstGeom prst="rect">
              <a:avLst/>
            </a:prstGeom>
            <a:solidFill>
              <a:srgbClr val="39BD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rgbClr val="0AC5EE"/>
                </a:solidFill>
              </a:endParaRPr>
            </a:p>
          </p:txBody>
        </p:sp>
        <p:sp>
          <p:nvSpPr>
            <p:cNvPr id="24" name="矩形 23"/>
            <p:cNvSpPr/>
            <p:nvPr userDrawn="1"/>
          </p:nvSpPr>
          <p:spPr>
            <a:xfrm>
              <a:off x="4572000" y="0"/>
              <a:ext cx="2286000" cy="5143500"/>
            </a:xfrm>
            <a:prstGeom prst="rect">
              <a:avLst/>
            </a:prstGeom>
            <a:solidFill>
              <a:srgbClr val="FAA21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5" name="矩形 24"/>
            <p:cNvSpPr/>
            <p:nvPr userDrawn="1"/>
          </p:nvSpPr>
          <p:spPr>
            <a:xfrm>
              <a:off x="6858000" y="0"/>
              <a:ext cx="2286000" cy="5143500"/>
            </a:xfrm>
            <a:prstGeom prst="rect">
              <a:avLst/>
            </a:prstGeom>
            <a:solidFill>
              <a:srgbClr val="1BBA9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539953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892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1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35" presetClass="path" presetSubtype="0" accel="50000" decel="5000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5.55112E-17 0 L -0.11771 0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885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35" presetClass="path" presetSubtype="0" accel="50000" decel="5000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1.11022E-16 0 L -0.23524 0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771" y="0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35" presetClass="path" presetSubtype="0" accel="50000" decel="5000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1.11022E-16 0 L -0.35139 0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569" y="0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2" presetClass="entr" presetSubtype="2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7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5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audio>
              <p:cMediaNode vol="80000" numSld="999">
                <p:cTn id="51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  <p:bldLst>
      <p:bldP spid="16" grpId="0" animBg="1"/>
      <p:bldP spid="17" grpId="0" animBg="1"/>
      <p:bldP spid="17" grpId="1" animBg="1"/>
      <p:bldP spid="18" grpId="0" animBg="1"/>
      <p:bldP spid="18" grpId="1" animBg="1"/>
      <p:bldP spid="19" grpId="0" animBg="1"/>
      <p:bldP spid="20" grpId="0" animBg="1"/>
      <p:bldP spid="20" grpId="1" animBg="1"/>
      <p:bldP spid="39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159208" y="242523"/>
            <a:ext cx="172354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000" dirty="0" smtClean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自我评价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259632" y="987574"/>
            <a:ext cx="6624736" cy="8906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本人性格活泼、开朗、有亲和力，善于与人沟通，表达能力强，能认真的对待自己的工作岗位，吃苦耐劳、认真细心、上进心强，热爱生活，诚实守信。乐与思考，有较强的适应能力和团队合作精神，能及快的融入新的工作环境。</a:t>
            </a:r>
            <a:endParaRPr lang="zh-CN" altLang="en-US" sz="1200" dirty="0" smtClean="0">
              <a:solidFill>
                <a:srgbClr val="394C53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403648" y="2212870"/>
            <a:ext cx="3096344" cy="1007532"/>
            <a:chOff x="1403648" y="2212870"/>
            <a:chExt cx="3096344" cy="1007532"/>
          </a:xfrm>
        </p:grpSpPr>
        <p:sp>
          <p:nvSpPr>
            <p:cNvPr id="3" name="矩形 2"/>
            <p:cNvSpPr/>
            <p:nvPr/>
          </p:nvSpPr>
          <p:spPr>
            <a:xfrm>
              <a:off x="1403648" y="2212870"/>
              <a:ext cx="3096344" cy="1007532"/>
            </a:xfrm>
            <a:prstGeom prst="rect">
              <a:avLst/>
            </a:prstGeom>
            <a:solidFill>
              <a:srgbClr val="1BBA9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547664" y="2347304"/>
              <a:ext cx="2808312" cy="7005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有一定的服务意识能力，沟通能力以及销售能力；</a:t>
              </a:r>
              <a:endPara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4652392" y="2212870"/>
            <a:ext cx="3096344" cy="1017278"/>
            <a:chOff x="4652392" y="2212870"/>
            <a:chExt cx="3096344" cy="1017278"/>
          </a:xfrm>
        </p:grpSpPr>
        <p:sp>
          <p:nvSpPr>
            <p:cNvPr id="28" name="矩形 27"/>
            <p:cNvSpPr/>
            <p:nvPr/>
          </p:nvSpPr>
          <p:spPr>
            <a:xfrm>
              <a:off x="4652392" y="2212870"/>
              <a:ext cx="3096344" cy="1007532"/>
            </a:xfrm>
            <a:prstGeom prst="rect">
              <a:avLst/>
            </a:prstGeom>
            <a:solidFill>
              <a:srgbClr val="FAA21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4788024" y="2237569"/>
              <a:ext cx="2877616" cy="9925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3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为人坦诚、热情、随和、责任心强、适应能力好、具备良好的社会与道德意识；</a:t>
              </a:r>
              <a:endParaRPr lang="zh-CN" altLang="en-US" sz="1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1403648" y="3364418"/>
            <a:ext cx="3096344" cy="1007532"/>
            <a:chOff x="1403648" y="3364418"/>
            <a:chExt cx="3096344" cy="1007532"/>
          </a:xfrm>
        </p:grpSpPr>
        <p:sp>
          <p:nvSpPr>
            <p:cNvPr id="30" name="矩形 29"/>
            <p:cNvSpPr/>
            <p:nvPr/>
          </p:nvSpPr>
          <p:spPr>
            <a:xfrm>
              <a:off x="1403648" y="3364418"/>
              <a:ext cx="3096344" cy="1007532"/>
            </a:xfrm>
            <a:prstGeom prst="rect">
              <a:avLst/>
            </a:prstGeom>
            <a:solidFill>
              <a:srgbClr val="39BD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1537444" y="3442016"/>
              <a:ext cx="2818532" cy="7005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性格热情开朗、善于交际、及表达能力；</a:t>
              </a:r>
              <a:endPara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4652392" y="3364418"/>
            <a:ext cx="3096344" cy="1007532"/>
            <a:chOff x="4652392" y="3364418"/>
            <a:chExt cx="3096344" cy="1007532"/>
          </a:xfrm>
        </p:grpSpPr>
        <p:sp>
          <p:nvSpPr>
            <p:cNvPr id="31" name="矩形 30"/>
            <p:cNvSpPr/>
            <p:nvPr/>
          </p:nvSpPr>
          <p:spPr>
            <a:xfrm>
              <a:off x="4652392" y="3364418"/>
              <a:ext cx="3096344" cy="1007532"/>
            </a:xfrm>
            <a:prstGeom prst="rect">
              <a:avLst/>
            </a:prstGeom>
            <a:solidFill>
              <a:srgbClr val="E559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4739344" y="3442016"/>
              <a:ext cx="2926296" cy="7005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判断、领会及表达能力较强、有强烈的集体荣誉感；</a:t>
              </a:r>
              <a:endPara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66232973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椭圆 27"/>
          <p:cNvSpPr/>
          <p:nvPr/>
        </p:nvSpPr>
        <p:spPr>
          <a:xfrm>
            <a:off x="1475656" y="1635646"/>
            <a:ext cx="792088" cy="792088"/>
          </a:xfrm>
          <a:prstGeom prst="ellipse">
            <a:avLst/>
          </a:prstGeom>
          <a:solidFill>
            <a:srgbClr val="1BBA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 b="1" dirty="0" smtClean="0">
                <a:latin typeface="Arial" pitchFamily="34" charset="0"/>
                <a:cs typeface="Arial" pitchFamily="34" charset="0"/>
              </a:rPr>
              <a:t>1</a:t>
            </a:r>
            <a:endParaRPr lang="zh-CN" altLang="en-US" sz="4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71600" y="2398777"/>
            <a:ext cx="16561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1BBA9E"/>
                </a:solidFill>
                <a:latin typeface="微软雅黑" pitchFamily="34" charset="-122"/>
                <a:ea typeface="微软雅黑" pitchFamily="34" charset="-122"/>
              </a:rPr>
              <a:t>单击此处标题</a:t>
            </a:r>
            <a:endParaRPr lang="en-US" altLang="zh-CN" sz="1400" b="1" dirty="0" smtClean="0">
              <a:solidFill>
                <a:srgbClr val="1BBA9E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击此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处添加文字说明</a:t>
            </a:r>
            <a:endParaRPr lang="en-US" altLang="zh-CN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击此处添加文字说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明</a:t>
            </a:r>
            <a:endParaRPr lang="en-US" altLang="zh-CN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击此处添加文字说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明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击此处添加文字说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明</a:t>
            </a:r>
            <a:endParaRPr lang="en-US" altLang="zh-CN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击此处添加文字说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明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3275856" y="1650162"/>
            <a:ext cx="792088" cy="792088"/>
          </a:xfrm>
          <a:prstGeom prst="ellipse">
            <a:avLst/>
          </a:prstGeom>
          <a:solidFill>
            <a:srgbClr val="FAA2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 b="1" dirty="0" smtClean="0">
                <a:latin typeface="Arial" pitchFamily="34" charset="0"/>
                <a:cs typeface="Arial" pitchFamily="34" charset="0"/>
              </a:rPr>
              <a:t>2</a:t>
            </a:r>
            <a:endParaRPr lang="zh-CN" altLang="en-US" sz="4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793484" y="2413293"/>
            <a:ext cx="16561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FAA21C"/>
                </a:solidFill>
                <a:latin typeface="微软雅黑" pitchFamily="34" charset="-122"/>
                <a:ea typeface="微软雅黑" pitchFamily="34" charset="-122"/>
              </a:rPr>
              <a:t>单击此处标题</a:t>
            </a:r>
            <a:endParaRPr lang="en-US" altLang="zh-CN" sz="1400" b="1" dirty="0" smtClean="0">
              <a:solidFill>
                <a:srgbClr val="FAA21C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击此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处添加文字说明</a:t>
            </a:r>
            <a:endParaRPr lang="en-US" altLang="zh-CN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击此处添加文字说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明</a:t>
            </a:r>
            <a:endParaRPr lang="en-US" altLang="zh-CN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击此处添加文字说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明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击此处添加文字说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明</a:t>
            </a:r>
            <a:endParaRPr lang="en-US" altLang="zh-CN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击此处添加文字说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明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5054372" y="1650162"/>
            <a:ext cx="792088" cy="792088"/>
          </a:xfrm>
          <a:prstGeom prst="ellipse">
            <a:avLst/>
          </a:prstGeom>
          <a:solidFill>
            <a:srgbClr val="39BD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 b="1" dirty="0" smtClean="0">
                <a:latin typeface="Arial" pitchFamily="34" charset="0"/>
                <a:cs typeface="Arial" pitchFamily="34" charset="0"/>
              </a:rPr>
              <a:t>3</a:t>
            </a:r>
            <a:endParaRPr lang="zh-CN" altLang="en-US" sz="4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572000" y="2413293"/>
            <a:ext cx="16561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39BDDB"/>
                </a:solidFill>
                <a:latin typeface="微软雅黑" pitchFamily="34" charset="-122"/>
                <a:ea typeface="微软雅黑" pitchFamily="34" charset="-122"/>
              </a:rPr>
              <a:t>单击此处标题</a:t>
            </a:r>
            <a:endParaRPr lang="en-US" altLang="zh-CN" sz="1400" b="1" dirty="0" smtClean="0">
              <a:solidFill>
                <a:srgbClr val="39BDDB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击此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处添加文字说明</a:t>
            </a:r>
            <a:endParaRPr lang="en-US" altLang="zh-CN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击此处添加文字说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明</a:t>
            </a:r>
            <a:endParaRPr lang="en-US" altLang="zh-CN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击此处添加文字说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明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击此处添加文字说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明</a:t>
            </a:r>
            <a:endParaRPr lang="en-US" altLang="zh-CN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击此处添加文字说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明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6854572" y="1678697"/>
            <a:ext cx="792088" cy="792088"/>
          </a:xfrm>
          <a:prstGeom prst="ellipse">
            <a:avLst/>
          </a:prstGeom>
          <a:solidFill>
            <a:srgbClr val="E559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 b="1" dirty="0" smtClean="0">
                <a:latin typeface="Arial" pitchFamily="34" charset="0"/>
                <a:cs typeface="Arial" pitchFamily="34" charset="0"/>
              </a:rPr>
              <a:t>4</a:t>
            </a:r>
            <a:endParaRPr lang="zh-CN" altLang="en-US" sz="4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372200" y="2441828"/>
            <a:ext cx="16561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E55948"/>
                </a:solidFill>
                <a:latin typeface="微软雅黑" pitchFamily="34" charset="-122"/>
                <a:ea typeface="微软雅黑" pitchFamily="34" charset="-122"/>
              </a:rPr>
              <a:t>单击此处标题</a:t>
            </a:r>
            <a:endParaRPr lang="en-US" altLang="zh-CN" sz="1400" b="1" dirty="0" smtClean="0">
              <a:solidFill>
                <a:srgbClr val="E55948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击此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处添加文字说明</a:t>
            </a:r>
            <a:endParaRPr lang="en-US" altLang="zh-CN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击此处添加文字说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明</a:t>
            </a:r>
            <a:endParaRPr lang="en-US" altLang="zh-CN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击此处添加文字说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明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击此处添加文字说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明</a:t>
            </a:r>
            <a:endParaRPr lang="en-US" altLang="zh-CN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击此处添加文字说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明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4322485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ou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ou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ou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ou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/>
      <p:bldP spid="30" grpId="0" animBg="1"/>
      <p:bldP spid="31" grpId="0"/>
      <p:bldP spid="32" grpId="0" animBg="1"/>
      <p:bldP spid="33" grpId="0"/>
      <p:bldP spid="34" grpId="0" animBg="1"/>
      <p:bldP spid="3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圆角矩形 25"/>
          <p:cNvSpPr/>
          <p:nvPr/>
        </p:nvSpPr>
        <p:spPr>
          <a:xfrm>
            <a:off x="3851920" y="2166250"/>
            <a:ext cx="1080120" cy="1080120"/>
          </a:xfrm>
          <a:prstGeom prst="roundRect">
            <a:avLst/>
          </a:prstGeom>
          <a:solidFill>
            <a:srgbClr val="E559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500" spc="-150" dirty="0" smtClean="0">
                <a:latin typeface="AkzidenzGroteskBQ-BdCndAlt" pitchFamily="50" charset="0"/>
                <a:cs typeface="Arial" pitchFamily="34" charset="0"/>
              </a:rPr>
              <a:t>LOGO</a:t>
            </a:r>
            <a:endParaRPr lang="zh-CN" altLang="en-US" sz="3500" spc="-150" dirty="0">
              <a:latin typeface="AkzidenzGroteskBQ-BdCndAlt" pitchFamily="50" charset="0"/>
              <a:cs typeface="Arial" pitchFamily="34" charset="0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3563888" y="1478155"/>
            <a:ext cx="394692" cy="394692"/>
          </a:xfrm>
          <a:prstGeom prst="ellipse">
            <a:avLst/>
          </a:prstGeom>
          <a:solidFill>
            <a:srgbClr val="E559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 smtClean="0">
                <a:latin typeface="Arial" pitchFamily="34" charset="0"/>
                <a:cs typeface="Arial" pitchFamily="34" charset="0"/>
              </a:rPr>
              <a:t>1</a:t>
            </a:r>
            <a:endParaRPr lang="zh-CN" altLang="en-US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3961284" y="2124830"/>
            <a:ext cx="394692" cy="394692"/>
          </a:xfrm>
          <a:prstGeom prst="ellipse">
            <a:avLst/>
          </a:prstGeom>
          <a:solidFill>
            <a:srgbClr val="39BD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 smtClean="0">
                <a:latin typeface="Arial" pitchFamily="34" charset="0"/>
                <a:cs typeface="Arial" pitchFamily="34" charset="0"/>
              </a:rPr>
              <a:t>2</a:t>
            </a:r>
            <a:endParaRPr lang="zh-CN" altLang="en-US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椭圆 36"/>
          <p:cNvSpPr/>
          <p:nvPr/>
        </p:nvSpPr>
        <p:spPr>
          <a:xfrm>
            <a:off x="3961284" y="2885061"/>
            <a:ext cx="394692" cy="394692"/>
          </a:xfrm>
          <a:prstGeom prst="ellipse">
            <a:avLst/>
          </a:prstGeom>
          <a:solidFill>
            <a:srgbClr val="FAA2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 smtClean="0">
                <a:latin typeface="Arial" pitchFamily="34" charset="0"/>
                <a:cs typeface="Arial" pitchFamily="34" charset="0"/>
              </a:rPr>
              <a:t>3</a:t>
            </a:r>
            <a:endParaRPr lang="zh-CN" altLang="en-US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椭圆 37"/>
          <p:cNvSpPr/>
          <p:nvPr/>
        </p:nvSpPr>
        <p:spPr>
          <a:xfrm>
            <a:off x="3563888" y="3531735"/>
            <a:ext cx="394692" cy="394692"/>
          </a:xfrm>
          <a:prstGeom prst="ellipse">
            <a:avLst/>
          </a:prstGeom>
          <a:solidFill>
            <a:srgbClr val="1BBA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 smtClean="0">
                <a:latin typeface="Arial" pitchFamily="34" charset="0"/>
                <a:cs typeface="Arial" pitchFamily="34" charset="0"/>
              </a:rPr>
              <a:t>4</a:t>
            </a:r>
            <a:endParaRPr lang="zh-CN" altLang="en-US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995936" y="1468863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E55948"/>
                </a:solidFill>
                <a:latin typeface="微软雅黑" pitchFamily="34" charset="-122"/>
                <a:ea typeface="微软雅黑" pitchFamily="34" charset="-122"/>
              </a:rPr>
              <a:t>项目标题</a:t>
            </a:r>
            <a:r>
              <a:rPr lang="en-US" altLang="zh-CN" b="1" dirty="0" smtClean="0">
                <a:solidFill>
                  <a:srgbClr val="E55948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b="1" dirty="0" smtClean="0">
                <a:solidFill>
                  <a:srgbClr val="E55948"/>
                </a:solidFill>
                <a:latin typeface="微软雅黑" pitchFamily="34" charset="-122"/>
                <a:ea typeface="微软雅黑" pitchFamily="34" charset="-122"/>
              </a:rPr>
              <a:t>：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此处添加服务项目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421284" y="2116935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39BDDB"/>
                </a:solidFill>
                <a:latin typeface="微软雅黑" pitchFamily="34" charset="-122"/>
                <a:ea typeface="微软雅黑" pitchFamily="34" charset="-122"/>
              </a:rPr>
              <a:t>项目标题</a:t>
            </a:r>
            <a:r>
              <a:rPr lang="en-US" altLang="zh-CN" b="1" dirty="0" smtClean="0">
                <a:solidFill>
                  <a:srgbClr val="39BDDB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b="1" dirty="0" smtClean="0">
                <a:solidFill>
                  <a:srgbClr val="39BDDB"/>
                </a:solidFill>
                <a:latin typeface="微软雅黑" pitchFamily="34" charset="-122"/>
                <a:ea typeface="微软雅黑" pitchFamily="34" charset="-122"/>
              </a:rPr>
              <a:t>：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此处添加服务项目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440676" y="2910421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FAA21C"/>
                </a:solidFill>
                <a:latin typeface="微软雅黑" pitchFamily="34" charset="-122"/>
                <a:ea typeface="微软雅黑" pitchFamily="34" charset="-122"/>
              </a:rPr>
              <a:t>服务项目</a:t>
            </a:r>
            <a:r>
              <a:rPr lang="en-US" altLang="zh-CN" b="1" dirty="0" smtClean="0">
                <a:solidFill>
                  <a:srgbClr val="FAA21C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b="1" dirty="0" smtClean="0">
                <a:solidFill>
                  <a:srgbClr val="FAA21C"/>
                </a:solidFill>
                <a:latin typeface="微软雅黑" pitchFamily="34" charset="-122"/>
                <a:ea typeface="微软雅黑" pitchFamily="34" charset="-122"/>
              </a:rPr>
              <a:t>：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此处添加服务项目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067944" y="3556047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1BBA9E"/>
                </a:solidFill>
                <a:latin typeface="微软雅黑" pitchFamily="34" charset="-122"/>
                <a:ea typeface="微软雅黑" pitchFamily="34" charset="-122"/>
              </a:rPr>
              <a:t>项目标题</a:t>
            </a:r>
            <a:r>
              <a:rPr lang="en-US" altLang="zh-CN" b="1" dirty="0" smtClean="0">
                <a:solidFill>
                  <a:srgbClr val="1BBA9E"/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r>
              <a:rPr lang="zh-CN" altLang="en-US" b="1" dirty="0" smtClean="0">
                <a:solidFill>
                  <a:srgbClr val="1BBA9E"/>
                </a:solidFill>
                <a:latin typeface="微软雅黑" pitchFamily="34" charset="-122"/>
                <a:ea typeface="微软雅黑" pitchFamily="34" charset="-122"/>
              </a:rPr>
              <a:t>：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此处添加服务项目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" name="弧形 42"/>
          <p:cNvSpPr/>
          <p:nvPr/>
        </p:nvSpPr>
        <p:spPr>
          <a:xfrm rot="2700000">
            <a:off x="-103679" y="935562"/>
            <a:ext cx="3573400" cy="3573400"/>
          </a:xfrm>
          <a:prstGeom prst="arc">
            <a:avLst/>
          </a:prstGeom>
          <a:ln>
            <a:solidFill>
              <a:srgbClr val="394C53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5357758"/>
      </p:ext>
    </p:extLst>
  </p:cSld>
  <p:clrMapOvr>
    <a:masterClrMapping/>
  </p:clrMapOvr>
  <p:transition spd="slow" advClick="0" advTm="0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5" presetClass="path" presetSubtype="0" accel="50000" decel="50000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10" dur="1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翻书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2" presetClass="path" presetSubtype="0" accel="50000" decel="5000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0.18107 0.20062 L 0.00209 -0.01018 " pathEditMode="relative" rAng="0" ptsTypes="AA">
                                      <p:cBhvr>
                                        <p:cTn id="3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149" y="-10556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42" presetClass="path" presetSubtype="0" accel="50000" decel="5000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0.22448 0.075 L 0.00069 -0.00339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250" y="-392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42" presetClass="path" presetSubtype="0" accel="50000" decel="5000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0.22448 -0.07284 L 0.00069 -0.00031 " pathEditMode="relative" rAng="0" ptsTypes="AA">
                                      <p:cBhvr>
                                        <p:cTn id="3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250" y="3611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42" presetClass="path" presetSubtype="0" accel="50000" decel="5000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0.18107 -0.19877 L -0.00086 -0.00155 " pathEditMode="relative" rAng="0" ptsTypes="AA">
                                      <p:cBhvr>
                                        <p:cTn id="3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010" y="9846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1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6" presetClass="emph" presetSubtype="0" fill="hold" grpId="2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 tmFilter="0, 0; .2, .5; .8, .5; 1, 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6" dur="250" autoRev="1" fill="hold"/>
                                        <p:tgtEl>
                                          <p:spTgt spid="2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7" presetID="26" presetClass="emph" presetSubtype="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500" tmFilter="0, 0; .2, .5; .8, .5; 1, 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9" dur="250" autoRev="1" fill="hold"/>
                                        <p:tgtEl>
                                          <p:spTgt spid="3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0" presetID="26" presetClass="emph" presetSubtype="0" fill="hold" grpId="2" nodeType="withEffect">
                                  <p:stCondLst>
                                    <p:cond delay="5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 tmFilter="0, 0; .2, .5; .8, .5; 1, 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2" dur="250" autoRev="1" fill="hold"/>
                                        <p:tgtEl>
                                          <p:spTgt spid="3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3" presetID="26" presetClass="emph" presetSubtype="0" fill="hold" grpId="1" nodeType="withEffect">
                                  <p:stCondLst>
                                    <p:cond delay="5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500" tmFilter="0, 0; .2, .5; .8, .5; 1, 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5" dur="250" autoRev="1" fill="hold"/>
                                        <p:tgtEl>
                                          <p:spTgt spid="4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6" presetID="26" presetClass="emph" presetSubtype="0" fill="hold" grpId="2" nodeType="with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 tmFilter="0, 0; .2, .5; .8, .5; 1, 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8" dur="250" autoRev="1" fill="hold"/>
                                        <p:tgtEl>
                                          <p:spTgt spid="3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26" presetClass="emph" presetSubtype="0" fill="hold" grpId="1" nodeType="with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500" tmFilter="0, 0; .2, .5; .8, .5; 1, 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1" dur="250" autoRev="1" fill="hold"/>
                                        <p:tgtEl>
                                          <p:spTgt spid="4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2" presetID="26" presetClass="emph" presetSubtype="0" fill="hold" grpId="2" nodeType="withEffect">
                                  <p:stCondLst>
                                    <p:cond delay="6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500" tmFilter="0, 0; .2, .5; .8, .5; 1, 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4" dur="250" autoRev="1" fill="hold"/>
                                        <p:tgtEl>
                                          <p:spTgt spid="3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5" presetID="26" presetClass="emph" presetSubtype="0" fill="hold" grpId="1" nodeType="withEffect">
                                  <p:stCondLst>
                                    <p:cond delay="6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500" tmFilter="0, 0; .2, .5; .8, .5; 1, 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7" dur="250" autoRev="1" fill="hold"/>
                                        <p:tgtEl>
                                          <p:spTgt spid="4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6" grpId="1" animBg="1"/>
      <p:bldP spid="27" grpId="0" animBg="1"/>
      <p:bldP spid="27" grpId="1" animBg="1"/>
      <p:bldP spid="27" grpId="2" animBg="1"/>
      <p:bldP spid="36" grpId="0" animBg="1"/>
      <p:bldP spid="36" grpId="1" animBg="1"/>
      <p:bldP spid="36" grpId="2" animBg="1"/>
      <p:bldP spid="37" grpId="0" animBg="1"/>
      <p:bldP spid="37" grpId="1" animBg="1"/>
      <p:bldP spid="37" grpId="2" animBg="1"/>
      <p:bldP spid="38" grpId="0" animBg="1"/>
      <p:bldP spid="38" grpId="1" animBg="1"/>
      <p:bldP spid="38" grpId="2" animBg="1"/>
      <p:bldP spid="39" grpId="0"/>
      <p:bldP spid="39" grpId="1"/>
      <p:bldP spid="40" grpId="0"/>
      <p:bldP spid="40" grpId="1"/>
      <p:bldP spid="41" grpId="0"/>
      <p:bldP spid="41" grpId="1"/>
      <p:bldP spid="42" grpId="0"/>
      <p:bldP spid="42" grpId="1"/>
      <p:bldP spid="4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724135" y="1599392"/>
            <a:ext cx="1800200" cy="2405300"/>
            <a:chOff x="724135" y="1599392"/>
            <a:chExt cx="1800200" cy="2405300"/>
          </a:xfrm>
        </p:grpSpPr>
        <p:grpSp>
          <p:nvGrpSpPr>
            <p:cNvPr id="16" name="组合 15"/>
            <p:cNvGrpSpPr/>
            <p:nvPr/>
          </p:nvGrpSpPr>
          <p:grpSpPr>
            <a:xfrm>
              <a:off x="724135" y="1599392"/>
              <a:ext cx="1800200" cy="2405300"/>
              <a:chOff x="724135" y="2067694"/>
              <a:chExt cx="1800200" cy="2405300"/>
            </a:xfrm>
          </p:grpSpPr>
          <p:sp>
            <p:nvSpPr>
              <p:cNvPr id="19" name="泪滴形 18"/>
              <p:cNvSpPr/>
              <p:nvPr/>
            </p:nvSpPr>
            <p:spPr>
              <a:xfrm>
                <a:off x="868151" y="2067694"/>
                <a:ext cx="1656184" cy="1656184"/>
              </a:xfrm>
              <a:prstGeom prst="teardrop">
                <a:avLst/>
              </a:prstGeom>
              <a:solidFill>
                <a:srgbClr val="1BBA9E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724135" y="3795886"/>
                <a:ext cx="1656184" cy="6771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b="1" dirty="0" smtClean="0">
                    <a:solidFill>
                      <a:srgbClr val="1BBA9E"/>
                    </a:solidFill>
                    <a:latin typeface="微软雅黑" pitchFamily="34" charset="-122"/>
                    <a:ea typeface="微软雅黑" pitchFamily="34" charset="-122"/>
                  </a:rPr>
                  <a:t>添加标题</a:t>
                </a:r>
                <a:endParaRPr lang="en-US" altLang="zh-CN" b="1" dirty="0" smtClean="0">
                  <a:solidFill>
                    <a:srgbClr val="1BBA9E"/>
                  </a:solidFill>
                  <a:latin typeface="微软雅黑" pitchFamily="34" charset="-122"/>
                  <a:ea typeface="微软雅黑" pitchFamily="34" charset="-122"/>
                </a:endParaRPr>
              </a:p>
              <a:p>
                <a:pPr algn="ctr"/>
                <a:r>
                  <a:rPr lang="zh-CN" altLang="en-US" sz="10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单</a:t>
                </a:r>
                <a:r>
                  <a:rPr lang="zh-CN" altLang="en-US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击此</a:t>
                </a:r>
                <a:r>
                  <a:rPr lang="zh-CN" altLang="en-US" sz="10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处添加文字说明</a:t>
                </a:r>
                <a:endPara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endParaRPr>
              </a:p>
              <a:p>
                <a:pPr algn="ctr"/>
                <a:r>
                  <a:rPr lang="zh-CN" altLang="en-US" sz="10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单</a:t>
                </a:r>
                <a:r>
                  <a:rPr lang="zh-CN" altLang="en-US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击此处添加文字说</a:t>
                </a:r>
                <a:r>
                  <a:rPr lang="zh-CN" altLang="en-US" sz="10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明</a:t>
                </a:r>
                <a:endPara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pic>
          <p:nvPicPr>
            <p:cNvPr id="5122" name="Picture 2" descr="F:\1-原创素材\4_ks02\PPT\PPT-0_小图标\014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13579" y="1990359"/>
              <a:ext cx="765328" cy="7920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5" name="组合 4"/>
          <p:cNvGrpSpPr/>
          <p:nvPr/>
        </p:nvGrpSpPr>
        <p:grpSpPr>
          <a:xfrm>
            <a:off x="2740359" y="1599392"/>
            <a:ext cx="1669706" cy="2412518"/>
            <a:chOff x="2740359" y="1599392"/>
            <a:chExt cx="1669706" cy="2412518"/>
          </a:xfrm>
        </p:grpSpPr>
        <p:grpSp>
          <p:nvGrpSpPr>
            <p:cNvPr id="21" name="组合 20"/>
            <p:cNvGrpSpPr/>
            <p:nvPr/>
          </p:nvGrpSpPr>
          <p:grpSpPr>
            <a:xfrm>
              <a:off x="2740359" y="1599392"/>
              <a:ext cx="1669706" cy="2412518"/>
              <a:chOff x="2740359" y="2067694"/>
              <a:chExt cx="1669706" cy="2412518"/>
            </a:xfrm>
          </p:grpSpPr>
          <p:sp>
            <p:nvSpPr>
              <p:cNvPr id="22" name="泪滴形 21"/>
              <p:cNvSpPr/>
              <p:nvPr/>
            </p:nvSpPr>
            <p:spPr>
              <a:xfrm>
                <a:off x="2753881" y="2067694"/>
                <a:ext cx="1656184" cy="1656184"/>
              </a:xfrm>
              <a:prstGeom prst="teardrop">
                <a:avLst/>
              </a:prstGeom>
              <a:solidFill>
                <a:srgbClr val="FAA21C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2740359" y="3803104"/>
                <a:ext cx="1656184" cy="6771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b="1" dirty="0" smtClean="0">
                    <a:solidFill>
                      <a:srgbClr val="FAA21C"/>
                    </a:solidFill>
                    <a:latin typeface="微软雅黑" pitchFamily="34" charset="-122"/>
                    <a:ea typeface="微软雅黑" pitchFamily="34" charset="-122"/>
                  </a:rPr>
                  <a:t>添</a:t>
                </a:r>
                <a:r>
                  <a:rPr lang="zh-CN" altLang="en-US" b="1" dirty="0">
                    <a:solidFill>
                      <a:srgbClr val="FAA21C"/>
                    </a:solidFill>
                    <a:latin typeface="微软雅黑" pitchFamily="34" charset="-122"/>
                    <a:ea typeface="微软雅黑" pitchFamily="34" charset="-122"/>
                  </a:rPr>
                  <a:t>加标</a:t>
                </a:r>
                <a:r>
                  <a:rPr lang="zh-CN" altLang="en-US" b="1" dirty="0" smtClean="0">
                    <a:solidFill>
                      <a:srgbClr val="FAA21C"/>
                    </a:solidFill>
                    <a:latin typeface="微软雅黑" pitchFamily="34" charset="-122"/>
                    <a:ea typeface="微软雅黑" pitchFamily="34" charset="-122"/>
                  </a:rPr>
                  <a:t>题</a:t>
                </a:r>
                <a:endParaRPr lang="en-US" altLang="zh-CN" b="1" dirty="0" smtClean="0">
                  <a:solidFill>
                    <a:srgbClr val="FAA21C"/>
                  </a:solidFill>
                  <a:latin typeface="微软雅黑" pitchFamily="34" charset="-122"/>
                  <a:ea typeface="微软雅黑" pitchFamily="34" charset="-122"/>
                </a:endParaRPr>
              </a:p>
              <a:p>
                <a:pPr algn="ctr"/>
                <a:r>
                  <a:rPr lang="zh-CN" altLang="en-US" sz="10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单</a:t>
                </a:r>
                <a:r>
                  <a:rPr lang="zh-CN" altLang="en-US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击此</a:t>
                </a:r>
                <a:r>
                  <a:rPr lang="zh-CN" altLang="en-US" sz="10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处添加文字说明</a:t>
                </a:r>
                <a:endPara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endParaRPr>
              </a:p>
              <a:p>
                <a:pPr algn="ctr"/>
                <a:r>
                  <a:rPr lang="zh-CN" altLang="en-US" sz="10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单</a:t>
                </a:r>
                <a:r>
                  <a:rPr lang="zh-CN" altLang="en-US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击此处添加文字说</a:t>
                </a:r>
                <a:r>
                  <a:rPr lang="zh-CN" altLang="en-US" sz="10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明</a:t>
                </a:r>
                <a:endPara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pic>
          <p:nvPicPr>
            <p:cNvPr id="5123" name="Picture 3" descr="F:\1-原创素材\4_ks02\PPT\PPT-0_小图标\017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rightnessContrast brigh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64670" y="1990359"/>
              <a:ext cx="834606" cy="8317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6" name="组合 5"/>
          <p:cNvGrpSpPr/>
          <p:nvPr/>
        </p:nvGrpSpPr>
        <p:grpSpPr>
          <a:xfrm>
            <a:off x="4612567" y="1599392"/>
            <a:ext cx="1683228" cy="2405300"/>
            <a:chOff x="4612567" y="1599392"/>
            <a:chExt cx="1683228" cy="2405300"/>
          </a:xfrm>
        </p:grpSpPr>
        <p:grpSp>
          <p:nvGrpSpPr>
            <p:cNvPr id="24" name="组合 23"/>
            <p:cNvGrpSpPr/>
            <p:nvPr/>
          </p:nvGrpSpPr>
          <p:grpSpPr>
            <a:xfrm>
              <a:off x="4612567" y="1599392"/>
              <a:ext cx="1683228" cy="2405300"/>
              <a:chOff x="4612567" y="2067694"/>
              <a:chExt cx="1683228" cy="2405300"/>
            </a:xfrm>
          </p:grpSpPr>
          <p:sp>
            <p:nvSpPr>
              <p:cNvPr id="25" name="泪滴形 24"/>
              <p:cNvSpPr/>
              <p:nvPr/>
            </p:nvSpPr>
            <p:spPr>
              <a:xfrm>
                <a:off x="4639611" y="2067694"/>
                <a:ext cx="1656184" cy="1656184"/>
              </a:xfrm>
              <a:prstGeom prst="teardrop">
                <a:avLst/>
              </a:prstGeom>
              <a:solidFill>
                <a:srgbClr val="39BDDB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4612567" y="3795886"/>
                <a:ext cx="1656184" cy="6771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b="1" dirty="0" smtClean="0">
                    <a:solidFill>
                      <a:srgbClr val="39BDDB"/>
                    </a:solidFill>
                    <a:latin typeface="微软雅黑" pitchFamily="34" charset="-122"/>
                    <a:ea typeface="微软雅黑" pitchFamily="34" charset="-122"/>
                  </a:rPr>
                  <a:t>添</a:t>
                </a:r>
                <a:r>
                  <a:rPr lang="zh-CN" altLang="en-US" b="1" dirty="0">
                    <a:solidFill>
                      <a:srgbClr val="39BDDB"/>
                    </a:solidFill>
                    <a:latin typeface="微软雅黑" pitchFamily="34" charset="-122"/>
                    <a:ea typeface="微软雅黑" pitchFamily="34" charset="-122"/>
                  </a:rPr>
                  <a:t>加标题</a:t>
                </a:r>
              </a:p>
              <a:p>
                <a:pPr algn="ctr"/>
                <a:r>
                  <a:rPr lang="zh-CN" altLang="en-US" sz="10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单击此处添加文字说明</a:t>
                </a:r>
                <a:endPara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endParaRPr>
              </a:p>
              <a:p>
                <a:pPr algn="ctr"/>
                <a:r>
                  <a:rPr lang="zh-CN" altLang="en-US" sz="10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单</a:t>
                </a:r>
                <a:r>
                  <a:rPr lang="zh-CN" altLang="en-US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击此处添加文字说</a:t>
                </a:r>
                <a:r>
                  <a:rPr lang="zh-CN" altLang="en-US" sz="10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明</a:t>
                </a:r>
                <a:endPara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pic>
          <p:nvPicPr>
            <p:cNvPr id="5124" name="Picture 4" descr="F:\1-原创素材\4_ks02\PPT\PPT-0_小图标\018.pn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rightnessContrast brigh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18602" y="2068219"/>
              <a:ext cx="821550" cy="7192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7" name="组合 6"/>
          <p:cNvGrpSpPr/>
          <p:nvPr/>
        </p:nvGrpSpPr>
        <p:grpSpPr>
          <a:xfrm>
            <a:off x="6556783" y="1599392"/>
            <a:ext cx="1687625" cy="2412518"/>
            <a:chOff x="6556783" y="1599392"/>
            <a:chExt cx="1687625" cy="2412518"/>
          </a:xfrm>
        </p:grpSpPr>
        <p:grpSp>
          <p:nvGrpSpPr>
            <p:cNvPr id="29" name="组合 28"/>
            <p:cNvGrpSpPr/>
            <p:nvPr/>
          </p:nvGrpSpPr>
          <p:grpSpPr>
            <a:xfrm>
              <a:off x="6556783" y="1599392"/>
              <a:ext cx="1687625" cy="2412518"/>
              <a:chOff x="6556783" y="2067694"/>
              <a:chExt cx="1687625" cy="2412518"/>
            </a:xfrm>
          </p:grpSpPr>
          <p:sp>
            <p:nvSpPr>
              <p:cNvPr id="30" name="泪滴形 29"/>
              <p:cNvSpPr/>
              <p:nvPr/>
            </p:nvSpPr>
            <p:spPr>
              <a:xfrm>
                <a:off x="6556783" y="2067694"/>
                <a:ext cx="1656184" cy="1656184"/>
              </a:xfrm>
              <a:prstGeom prst="teardrop">
                <a:avLst/>
              </a:prstGeom>
              <a:solidFill>
                <a:srgbClr val="E55948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6588224" y="3803104"/>
                <a:ext cx="1656184" cy="6771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b="1" dirty="0">
                    <a:solidFill>
                      <a:srgbClr val="E55948"/>
                    </a:solidFill>
                    <a:latin typeface="微软雅黑" pitchFamily="34" charset="-122"/>
                    <a:ea typeface="微软雅黑" pitchFamily="34" charset="-122"/>
                  </a:rPr>
                  <a:t>添加标</a:t>
                </a:r>
                <a:r>
                  <a:rPr lang="zh-CN" altLang="en-US" b="1" dirty="0" smtClean="0">
                    <a:solidFill>
                      <a:srgbClr val="E55948"/>
                    </a:solidFill>
                    <a:latin typeface="微软雅黑" pitchFamily="34" charset="-122"/>
                    <a:ea typeface="微软雅黑" pitchFamily="34" charset="-122"/>
                  </a:rPr>
                  <a:t>题</a:t>
                </a:r>
                <a:endParaRPr lang="en-US" altLang="zh-CN" b="1" dirty="0" smtClean="0">
                  <a:solidFill>
                    <a:srgbClr val="E55948"/>
                  </a:solidFill>
                  <a:latin typeface="微软雅黑" pitchFamily="34" charset="-122"/>
                  <a:ea typeface="微软雅黑" pitchFamily="34" charset="-122"/>
                </a:endParaRPr>
              </a:p>
              <a:p>
                <a:pPr algn="ctr"/>
                <a:r>
                  <a:rPr lang="zh-CN" altLang="en-US" sz="10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单</a:t>
                </a:r>
                <a:r>
                  <a:rPr lang="zh-CN" altLang="en-US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击此</a:t>
                </a:r>
                <a:r>
                  <a:rPr lang="zh-CN" altLang="en-US" sz="10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处添加文字说明</a:t>
                </a:r>
                <a:endPara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endParaRPr>
              </a:p>
              <a:p>
                <a:pPr algn="ctr"/>
                <a:r>
                  <a:rPr lang="zh-CN" altLang="en-US" sz="10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单</a:t>
                </a:r>
                <a:r>
                  <a:rPr lang="zh-CN" altLang="en-US" sz="1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击此处添加文字说</a:t>
                </a:r>
                <a:r>
                  <a:rPr lang="zh-CN" altLang="en-US" sz="10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明</a:t>
                </a:r>
                <a:endParaRPr lang="en-US" altLang="zh-CN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pic>
          <p:nvPicPr>
            <p:cNvPr id="5125" name="Picture 5" descr="F:\1-原创素材\4_ks02\PPT\PPT-0_小图标\013.pn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brightnessContrast brigh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77558" y="1979227"/>
              <a:ext cx="883281" cy="8715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78500112"/>
      </p:ext>
    </p:extLst>
  </p:cSld>
  <p:clrMapOvr>
    <a:masterClrMapping/>
  </p:clrMapOvr>
  <p:transition spd="slow" advClick="0" advTm="0">
    <p:push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2" fill="hold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1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13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" presetClass="entr" presetSubtype="2" fill="hold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1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1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2" presetClass="entr" presetSubtype="2" fill="hold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22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23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组合 25"/>
          <p:cNvGrpSpPr/>
          <p:nvPr/>
        </p:nvGrpSpPr>
        <p:grpSpPr>
          <a:xfrm>
            <a:off x="3923928" y="1697857"/>
            <a:ext cx="2939081" cy="2938423"/>
            <a:chOff x="3284731" y="2261646"/>
            <a:chExt cx="2939081" cy="2938423"/>
          </a:xfrm>
        </p:grpSpPr>
        <p:sp>
          <p:nvSpPr>
            <p:cNvPr id="27" name="Freeform 4"/>
            <p:cNvSpPr>
              <a:spLocks/>
            </p:cNvSpPr>
            <p:nvPr/>
          </p:nvSpPr>
          <p:spPr bwMode="auto">
            <a:xfrm>
              <a:off x="3284731" y="2261646"/>
              <a:ext cx="2939081" cy="2938423"/>
            </a:xfrm>
            <a:custGeom>
              <a:avLst/>
              <a:gdLst>
                <a:gd name="T0" fmla="*/ 800 w 1050"/>
                <a:gd name="T1" fmla="*/ 903 h 1049"/>
                <a:gd name="T2" fmla="*/ 766 w 1050"/>
                <a:gd name="T3" fmla="*/ 996 h 1049"/>
                <a:gd name="T4" fmla="*/ 671 w 1050"/>
                <a:gd name="T5" fmla="*/ 969 h 1049"/>
                <a:gd name="T6" fmla="*/ 625 w 1050"/>
                <a:gd name="T7" fmla="*/ 1044 h 1049"/>
                <a:gd name="T8" fmla="*/ 526 w 1050"/>
                <a:gd name="T9" fmla="*/ 991 h 1049"/>
                <a:gd name="T10" fmla="*/ 443 w 1050"/>
                <a:gd name="T11" fmla="*/ 1047 h 1049"/>
                <a:gd name="T12" fmla="*/ 381 w 1050"/>
                <a:gd name="T13" fmla="*/ 969 h 1049"/>
                <a:gd name="T14" fmla="*/ 301 w 1050"/>
                <a:gd name="T15" fmla="*/ 1003 h 1049"/>
                <a:gd name="T16" fmla="*/ 272 w 1050"/>
                <a:gd name="T17" fmla="*/ 917 h 1049"/>
                <a:gd name="T18" fmla="*/ 232 w 1050"/>
                <a:gd name="T19" fmla="*/ 888 h 1049"/>
                <a:gd name="T20" fmla="*/ 140 w 1050"/>
                <a:gd name="T21" fmla="*/ 886 h 1049"/>
                <a:gd name="T22" fmla="*/ 134 w 1050"/>
                <a:gd name="T23" fmla="*/ 778 h 1049"/>
                <a:gd name="T24" fmla="*/ 47 w 1050"/>
                <a:gd name="T25" fmla="*/ 750 h 1049"/>
                <a:gd name="T26" fmla="*/ 78 w 1050"/>
                <a:gd name="T27" fmla="*/ 657 h 1049"/>
                <a:gd name="T28" fmla="*/ 0 w 1050"/>
                <a:gd name="T29" fmla="*/ 590 h 1049"/>
                <a:gd name="T30" fmla="*/ 60 w 1050"/>
                <a:gd name="T31" fmla="*/ 500 h 1049"/>
                <a:gd name="T32" fmla="*/ 6 w 1050"/>
                <a:gd name="T33" fmla="*/ 426 h 1049"/>
                <a:gd name="T34" fmla="*/ 86 w 1050"/>
                <a:gd name="T35" fmla="*/ 368 h 1049"/>
                <a:gd name="T36" fmla="*/ 55 w 1050"/>
                <a:gd name="T37" fmla="*/ 284 h 1049"/>
                <a:gd name="T38" fmla="*/ 148 w 1050"/>
                <a:gd name="T39" fmla="*/ 250 h 1049"/>
                <a:gd name="T40" fmla="*/ 140 w 1050"/>
                <a:gd name="T41" fmla="*/ 163 h 1049"/>
                <a:gd name="T42" fmla="*/ 232 w 1050"/>
                <a:gd name="T43" fmla="*/ 162 h 1049"/>
                <a:gd name="T44" fmla="*/ 271 w 1050"/>
                <a:gd name="T45" fmla="*/ 61 h 1049"/>
                <a:gd name="T46" fmla="*/ 358 w 1050"/>
                <a:gd name="T47" fmla="*/ 88 h 1049"/>
                <a:gd name="T48" fmla="*/ 405 w 1050"/>
                <a:gd name="T49" fmla="*/ 73 h 1049"/>
                <a:gd name="T50" fmla="*/ 501 w 1050"/>
                <a:gd name="T51" fmla="*/ 58 h 1049"/>
                <a:gd name="T52" fmla="*/ 592 w 1050"/>
                <a:gd name="T53" fmla="*/ 0 h 1049"/>
                <a:gd name="T54" fmla="*/ 646 w 1050"/>
                <a:gd name="T55" fmla="*/ 73 h 1049"/>
                <a:gd name="T56" fmla="*/ 694 w 1050"/>
                <a:gd name="T57" fmla="*/ 88 h 1049"/>
                <a:gd name="T58" fmla="*/ 781 w 1050"/>
                <a:gd name="T59" fmla="*/ 61 h 1049"/>
                <a:gd name="T60" fmla="*/ 810 w 1050"/>
                <a:gd name="T61" fmla="*/ 155 h 1049"/>
                <a:gd name="T62" fmla="*/ 900 w 1050"/>
                <a:gd name="T63" fmla="*/ 151 h 1049"/>
                <a:gd name="T64" fmla="*/ 904 w 1050"/>
                <a:gd name="T65" fmla="*/ 250 h 1049"/>
                <a:gd name="T66" fmla="*/ 997 w 1050"/>
                <a:gd name="T67" fmla="*/ 284 h 1049"/>
                <a:gd name="T68" fmla="*/ 970 w 1050"/>
                <a:gd name="T69" fmla="*/ 380 h 1049"/>
                <a:gd name="T70" fmla="*/ 1045 w 1050"/>
                <a:gd name="T71" fmla="*/ 426 h 1049"/>
                <a:gd name="T72" fmla="*/ 993 w 1050"/>
                <a:gd name="T73" fmla="*/ 524 h 1049"/>
                <a:gd name="T74" fmla="*/ 1048 w 1050"/>
                <a:gd name="T75" fmla="*/ 607 h 1049"/>
                <a:gd name="T76" fmla="*/ 970 w 1050"/>
                <a:gd name="T77" fmla="*/ 669 h 1049"/>
                <a:gd name="T78" fmla="*/ 1005 w 1050"/>
                <a:gd name="T79" fmla="*/ 750 h 1049"/>
                <a:gd name="T80" fmla="*/ 918 w 1050"/>
                <a:gd name="T81" fmla="*/ 778 h 1049"/>
                <a:gd name="T82" fmla="*/ 889 w 1050"/>
                <a:gd name="T83" fmla="*/ 818 h 1049"/>
                <a:gd name="T84" fmla="*/ 888 w 1050"/>
                <a:gd name="T85" fmla="*/ 911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50" h="1049">
                  <a:moveTo>
                    <a:pt x="888" y="911"/>
                  </a:moveTo>
                  <a:lnTo>
                    <a:pt x="820" y="888"/>
                  </a:lnTo>
                  <a:lnTo>
                    <a:pt x="800" y="903"/>
                  </a:lnTo>
                  <a:lnTo>
                    <a:pt x="780" y="917"/>
                  </a:lnTo>
                  <a:lnTo>
                    <a:pt x="781" y="988"/>
                  </a:lnTo>
                  <a:lnTo>
                    <a:pt x="766" y="996"/>
                  </a:lnTo>
                  <a:lnTo>
                    <a:pt x="751" y="1003"/>
                  </a:lnTo>
                  <a:lnTo>
                    <a:pt x="694" y="961"/>
                  </a:lnTo>
                  <a:lnTo>
                    <a:pt x="671" y="969"/>
                  </a:lnTo>
                  <a:lnTo>
                    <a:pt x="658" y="972"/>
                  </a:lnTo>
                  <a:lnTo>
                    <a:pt x="646" y="976"/>
                  </a:lnTo>
                  <a:lnTo>
                    <a:pt x="625" y="1044"/>
                  </a:lnTo>
                  <a:lnTo>
                    <a:pt x="592" y="1049"/>
                  </a:lnTo>
                  <a:lnTo>
                    <a:pt x="551" y="991"/>
                  </a:lnTo>
                  <a:lnTo>
                    <a:pt x="526" y="991"/>
                  </a:lnTo>
                  <a:lnTo>
                    <a:pt x="501" y="991"/>
                  </a:lnTo>
                  <a:lnTo>
                    <a:pt x="460" y="1049"/>
                  </a:lnTo>
                  <a:lnTo>
                    <a:pt x="443" y="1047"/>
                  </a:lnTo>
                  <a:lnTo>
                    <a:pt x="426" y="1044"/>
                  </a:lnTo>
                  <a:lnTo>
                    <a:pt x="405" y="976"/>
                  </a:lnTo>
                  <a:lnTo>
                    <a:pt x="381" y="969"/>
                  </a:lnTo>
                  <a:lnTo>
                    <a:pt x="369" y="965"/>
                  </a:lnTo>
                  <a:lnTo>
                    <a:pt x="358" y="961"/>
                  </a:lnTo>
                  <a:lnTo>
                    <a:pt x="301" y="1003"/>
                  </a:lnTo>
                  <a:lnTo>
                    <a:pt x="286" y="996"/>
                  </a:lnTo>
                  <a:lnTo>
                    <a:pt x="271" y="988"/>
                  </a:lnTo>
                  <a:lnTo>
                    <a:pt x="272" y="917"/>
                  </a:lnTo>
                  <a:lnTo>
                    <a:pt x="252" y="903"/>
                  </a:lnTo>
                  <a:lnTo>
                    <a:pt x="242" y="895"/>
                  </a:lnTo>
                  <a:lnTo>
                    <a:pt x="232" y="888"/>
                  </a:lnTo>
                  <a:lnTo>
                    <a:pt x="164" y="911"/>
                  </a:lnTo>
                  <a:lnTo>
                    <a:pt x="152" y="899"/>
                  </a:lnTo>
                  <a:lnTo>
                    <a:pt x="140" y="886"/>
                  </a:lnTo>
                  <a:lnTo>
                    <a:pt x="163" y="818"/>
                  </a:lnTo>
                  <a:lnTo>
                    <a:pt x="148" y="799"/>
                  </a:lnTo>
                  <a:lnTo>
                    <a:pt x="134" y="778"/>
                  </a:lnTo>
                  <a:lnTo>
                    <a:pt x="63" y="779"/>
                  </a:lnTo>
                  <a:lnTo>
                    <a:pt x="55" y="765"/>
                  </a:lnTo>
                  <a:lnTo>
                    <a:pt x="47" y="750"/>
                  </a:lnTo>
                  <a:lnTo>
                    <a:pt x="90" y="693"/>
                  </a:lnTo>
                  <a:lnTo>
                    <a:pt x="82" y="669"/>
                  </a:lnTo>
                  <a:lnTo>
                    <a:pt x="78" y="657"/>
                  </a:lnTo>
                  <a:lnTo>
                    <a:pt x="75" y="645"/>
                  </a:lnTo>
                  <a:lnTo>
                    <a:pt x="6" y="623"/>
                  </a:lnTo>
                  <a:lnTo>
                    <a:pt x="0" y="590"/>
                  </a:lnTo>
                  <a:lnTo>
                    <a:pt x="60" y="549"/>
                  </a:lnTo>
                  <a:lnTo>
                    <a:pt x="59" y="524"/>
                  </a:lnTo>
                  <a:lnTo>
                    <a:pt x="60" y="500"/>
                  </a:lnTo>
                  <a:lnTo>
                    <a:pt x="0" y="459"/>
                  </a:lnTo>
                  <a:lnTo>
                    <a:pt x="3" y="442"/>
                  </a:lnTo>
                  <a:lnTo>
                    <a:pt x="6" y="426"/>
                  </a:lnTo>
                  <a:lnTo>
                    <a:pt x="75" y="405"/>
                  </a:lnTo>
                  <a:lnTo>
                    <a:pt x="82" y="380"/>
                  </a:lnTo>
                  <a:lnTo>
                    <a:pt x="86" y="368"/>
                  </a:lnTo>
                  <a:lnTo>
                    <a:pt x="90" y="356"/>
                  </a:lnTo>
                  <a:lnTo>
                    <a:pt x="47" y="299"/>
                  </a:lnTo>
                  <a:lnTo>
                    <a:pt x="55" y="284"/>
                  </a:lnTo>
                  <a:lnTo>
                    <a:pt x="63" y="270"/>
                  </a:lnTo>
                  <a:lnTo>
                    <a:pt x="134" y="271"/>
                  </a:lnTo>
                  <a:lnTo>
                    <a:pt x="148" y="250"/>
                  </a:lnTo>
                  <a:lnTo>
                    <a:pt x="155" y="240"/>
                  </a:lnTo>
                  <a:lnTo>
                    <a:pt x="163" y="231"/>
                  </a:lnTo>
                  <a:lnTo>
                    <a:pt x="140" y="163"/>
                  </a:lnTo>
                  <a:lnTo>
                    <a:pt x="152" y="151"/>
                  </a:lnTo>
                  <a:lnTo>
                    <a:pt x="164" y="139"/>
                  </a:lnTo>
                  <a:lnTo>
                    <a:pt x="232" y="162"/>
                  </a:lnTo>
                  <a:lnTo>
                    <a:pt x="252" y="147"/>
                  </a:lnTo>
                  <a:lnTo>
                    <a:pt x="272" y="133"/>
                  </a:lnTo>
                  <a:lnTo>
                    <a:pt x="271" y="61"/>
                  </a:lnTo>
                  <a:lnTo>
                    <a:pt x="286" y="53"/>
                  </a:lnTo>
                  <a:lnTo>
                    <a:pt x="301" y="46"/>
                  </a:lnTo>
                  <a:lnTo>
                    <a:pt x="358" y="88"/>
                  </a:lnTo>
                  <a:lnTo>
                    <a:pt x="381" y="80"/>
                  </a:lnTo>
                  <a:lnTo>
                    <a:pt x="393" y="76"/>
                  </a:lnTo>
                  <a:lnTo>
                    <a:pt x="405" y="73"/>
                  </a:lnTo>
                  <a:lnTo>
                    <a:pt x="426" y="5"/>
                  </a:lnTo>
                  <a:lnTo>
                    <a:pt x="460" y="0"/>
                  </a:lnTo>
                  <a:lnTo>
                    <a:pt x="501" y="58"/>
                  </a:lnTo>
                  <a:lnTo>
                    <a:pt x="526" y="57"/>
                  </a:lnTo>
                  <a:lnTo>
                    <a:pt x="551" y="58"/>
                  </a:lnTo>
                  <a:lnTo>
                    <a:pt x="592" y="0"/>
                  </a:lnTo>
                  <a:lnTo>
                    <a:pt x="608" y="2"/>
                  </a:lnTo>
                  <a:lnTo>
                    <a:pt x="625" y="5"/>
                  </a:lnTo>
                  <a:lnTo>
                    <a:pt x="646" y="73"/>
                  </a:lnTo>
                  <a:lnTo>
                    <a:pt x="671" y="80"/>
                  </a:lnTo>
                  <a:lnTo>
                    <a:pt x="682" y="84"/>
                  </a:lnTo>
                  <a:lnTo>
                    <a:pt x="694" y="88"/>
                  </a:lnTo>
                  <a:lnTo>
                    <a:pt x="751" y="46"/>
                  </a:lnTo>
                  <a:lnTo>
                    <a:pt x="766" y="53"/>
                  </a:lnTo>
                  <a:lnTo>
                    <a:pt x="781" y="61"/>
                  </a:lnTo>
                  <a:lnTo>
                    <a:pt x="780" y="133"/>
                  </a:lnTo>
                  <a:lnTo>
                    <a:pt x="800" y="147"/>
                  </a:lnTo>
                  <a:lnTo>
                    <a:pt x="810" y="155"/>
                  </a:lnTo>
                  <a:lnTo>
                    <a:pt x="820" y="162"/>
                  </a:lnTo>
                  <a:lnTo>
                    <a:pt x="888" y="139"/>
                  </a:lnTo>
                  <a:lnTo>
                    <a:pt x="900" y="151"/>
                  </a:lnTo>
                  <a:lnTo>
                    <a:pt x="912" y="163"/>
                  </a:lnTo>
                  <a:lnTo>
                    <a:pt x="889" y="231"/>
                  </a:lnTo>
                  <a:lnTo>
                    <a:pt x="904" y="250"/>
                  </a:lnTo>
                  <a:lnTo>
                    <a:pt x="918" y="271"/>
                  </a:lnTo>
                  <a:lnTo>
                    <a:pt x="989" y="270"/>
                  </a:lnTo>
                  <a:lnTo>
                    <a:pt x="997" y="284"/>
                  </a:lnTo>
                  <a:lnTo>
                    <a:pt x="1005" y="299"/>
                  </a:lnTo>
                  <a:lnTo>
                    <a:pt x="962" y="356"/>
                  </a:lnTo>
                  <a:lnTo>
                    <a:pt x="970" y="380"/>
                  </a:lnTo>
                  <a:lnTo>
                    <a:pt x="974" y="393"/>
                  </a:lnTo>
                  <a:lnTo>
                    <a:pt x="977" y="405"/>
                  </a:lnTo>
                  <a:lnTo>
                    <a:pt x="1045" y="426"/>
                  </a:lnTo>
                  <a:lnTo>
                    <a:pt x="1050" y="459"/>
                  </a:lnTo>
                  <a:lnTo>
                    <a:pt x="992" y="500"/>
                  </a:lnTo>
                  <a:lnTo>
                    <a:pt x="993" y="524"/>
                  </a:lnTo>
                  <a:lnTo>
                    <a:pt x="992" y="549"/>
                  </a:lnTo>
                  <a:lnTo>
                    <a:pt x="1050" y="590"/>
                  </a:lnTo>
                  <a:lnTo>
                    <a:pt x="1048" y="607"/>
                  </a:lnTo>
                  <a:lnTo>
                    <a:pt x="1045" y="623"/>
                  </a:lnTo>
                  <a:lnTo>
                    <a:pt x="977" y="645"/>
                  </a:lnTo>
                  <a:lnTo>
                    <a:pt x="970" y="669"/>
                  </a:lnTo>
                  <a:lnTo>
                    <a:pt x="966" y="681"/>
                  </a:lnTo>
                  <a:lnTo>
                    <a:pt x="962" y="693"/>
                  </a:lnTo>
                  <a:lnTo>
                    <a:pt x="1005" y="750"/>
                  </a:lnTo>
                  <a:lnTo>
                    <a:pt x="997" y="765"/>
                  </a:lnTo>
                  <a:lnTo>
                    <a:pt x="989" y="779"/>
                  </a:lnTo>
                  <a:lnTo>
                    <a:pt x="918" y="778"/>
                  </a:lnTo>
                  <a:lnTo>
                    <a:pt x="904" y="799"/>
                  </a:lnTo>
                  <a:lnTo>
                    <a:pt x="897" y="809"/>
                  </a:lnTo>
                  <a:lnTo>
                    <a:pt x="889" y="818"/>
                  </a:lnTo>
                  <a:lnTo>
                    <a:pt x="912" y="886"/>
                  </a:lnTo>
                  <a:lnTo>
                    <a:pt x="900" y="899"/>
                  </a:lnTo>
                  <a:lnTo>
                    <a:pt x="888" y="911"/>
                  </a:lnTo>
                  <a:close/>
                </a:path>
              </a:pathLst>
            </a:custGeom>
            <a:solidFill>
              <a:srgbClr val="FAA21C"/>
            </a:solidFill>
            <a:ln w="3175" cap="flat" cmpd="sng" algn="ctr">
              <a:solidFill>
                <a:srgbClr val="D7D7D7"/>
              </a:solidFill>
              <a:prstDash val="solid"/>
            </a:ln>
            <a:effectLst/>
            <a:extLst/>
          </p:spPr>
          <p:txBody>
            <a:bodyPr lIns="0" rIns="0" anchor="ctr"/>
            <a:lstStyle/>
            <a:p>
              <a:pPr marL="0" marR="0" lvl="0" indent="0" algn="ctr" defTabSz="914400" eaLnBrk="1" fontAlgn="base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Impact" pitchFamily="34" charset="0"/>
                <a:ea typeface="微软雅黑" pitchFamily="34" charset="-122"/>
                <a:cs typeface="+mn-cs"/>
              </a:endParaRPr>
            </a:p>
          </p:txBody>
        </p:sp>
        <p:sp>
          <p:nvSpPr>
            <p:cNvPr id="32" name="Oval 5"/>
            <p:cNvSpPr>
              <a:spLocks noChangeArrowheads="1"/>
            </p:cNvSpPr>
            <p:nvPr/>
          </p:nvSpPr>
          <p:spPr bwMode="auto">
            <a:xfrm>
              <a:off x="3738734" y="2709577"/>
              <a:ext cx="2037046" cy="2042562"/>
            </a:xfrm>
            <a:prstGeom prst="ellipse">
              <a:avLst/>
            </a:prstGeom>
            <a:solidFill>
              <a:srgbClr val="FFFFFF"/>
            </a:solidFill>
            <a:ln w="222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6320891" y="1019989"/>
            <a:ext cx="1663687" cy="1663315"/>
            <a:chOff x="5681694" y="1583778"/>
            <a:chExt cx="1663687" cy="1663315"/>
          </a:xfrm>
        </p:grpSpPr>
        <p:sp>
          <p:nvSpPr>
            <p:cNvPr id="34" name="Freeform 6"/>
            <p:cNvSpPr>
              <a:spLocks/>
            </p:cNvSpPr>
            <p:nvPr/>
          </p:nvSpPr>
          <p:spPr bwMode="auto">
            <a:xfrm>
              <a:off x="5681694" y="1583778"/>
              <a:ext cx="1663687" cy="1663315"/>
            </a:xfrm>
            <a:custGeom>
              <a:avLst/>
              <a:gdLst>
                <a:gd name="T0" fmla="*/ 441 w 637"/>
                <a:gd name="T1" fmla="*/ 550 h 638"/>
                <a:gd name="T2" fmla="*/ 420 w 637"/>
                <a:gd name="T3" fmla="*/ 560 h 638"/>
                <a:gd name="T4" fmla="*/ 397 w 637"/>
                <a:gd name="T5" fmla="*/ 568 h 638"/>
                <a:gd name="T6" fmla="*/ 362 w 637"/>
                <a:gd name="T7" fmla="*/ 636 h 638"/>
                <a:gd name="T8" fmla="*/ 312 w 637"/>
                <a:gd name="T9" fmla="*/ 579 h 638"/>
                <a:gd name="T10" fmla="*/ 288 w 637"/>
                <a:gd name="T11" fmla="*/ 577 h 638"/>
                <a:gd name="T12" fmla="*/ 264 w 637"/>
                <a:gd name="T13" fmla="*/ 573 h 638"/>
                <a:gd name="T14" fmla="*/ 209 w 637"/>
                <a:gd name="T15" fmla="*/ 619 h 638"/>
                <a:gd name="T16" fmla="*/ 181 w 637"/>
                <a:gd name="T17" fmla="*/ 608 h 638"/>
                <a:gd name="T18" fmla="*/ 174 w 637"/>
                <a:gd name="T19" fmla="*/ 533 h 638"/>
                <a:gd name="T20" fmla="*/ 155 w 637"/>
                <a:gd name="T21" fmla="*/ 519 h 638"/>
                <a:gd name="T22" fmla="*/ 79 w 637"/>
                <a:gd name="T23" fmla="*/ 531 h 638"/>
                <a:gd name="T24" fmla="*/ 56 w 637"/>
                <a:gd name="T25" fmla="*/ 502 h 638"/>
                <a:gd name="T26" fmla="*/ 89 w 637"/>
                <a:gd name="T27" fmla="*/ 432 h 638"/>
                <a:gd name="T28" fmla="*/ 78 w 637"/>
                <a:gd name="T29" fmla="*/ 410 h 638"/>
                <a:gd name="T30" fmla="*/ 6 w 637"/>
                <a:gd name="T31" fmla="*/ 383 h 638"/>
                <a:gd name="T32" fmla="*/ 0 w 637"/>
                <a:gd name="T33" fmla="*/ 346 h 638"/>
                <a:gd name="T34" fmla="*/ 64 w 637"/>
                <a:gd name="T35" fmla="*/ 301 h 638"/>
                <a:gd name="T36" fmla="*/ 67 w 637"/>
                <a:gd name="T37" fmla="*/ 276 h 638"/>
                <a:gd name="T38" fmla="*/ 17 w 637"/>
                <a:gd name="T39" fmla="*/ 215 h 638"/>
                <a:gd name="T40" fmla="*/ 30 w 637"/>
                <a:gd name="T41" fmla="*/ 182 h 638"/>
                <a:gd name="T42" fmla="*/ 109 w 637"/>
                <a:gd name="T43" fmla="*/ 175 h 638"/>
                <a:gd name="T44" fmla="*/ 124 w 637"/>
                <a:gd name="T45" fmla="*/ 155 h 638"/>
                <a:gd name="T46" fmla="*/ 111 w 637"/>
                <a:gd name="T47" fmla="*/ 76 h 638"/>
                <a:gd name="T48" fmla="*/ 138 w 637"/>
                <a:gd name="T49" fmla="*/ 55 h 638"/>
                <a:gd name="T50" fmla="*/ 211 w 637"/>
                <a:gd name="T51" fmla="*/ 88 h 638"/>
                <a:gd name="T52" fmla="*/ 234 w 637"/>
                <a:gd name="T53" fmla="*/ 79 h 638"/>
                <a:gd name="T54" fmla="*/ 261 w 637"/>
                <a:gd name="T55" fmla="*/ 4 h 638"/>
                <a:gd name="T56" fmla="*/ 279 w 637"/>
                <a:gd name="T57" fmla="*/ 1 h 638"/>
                <a:gd name="T58" fmla="*/ 330 w 637"/>
                <a:gd name="T59" fmla="*/ 64 h 638"/>
                <a:gd name="T60" fmla="*/ 355 w 637"/>
                <a:gd name="T61" fmla="*/ 66 h 638"/>
                <a:gd name="T62" fmla="*/ 379 w 637"/>
                <a:gd name="T63" fmla="*/ 70 h 638"/>
                <a:gd name="T64" fmla="*/ 436 w 637"/>
                <a:gd name="T65" fmla="*/ 21 h 638"/>
                <a:gd name="T66" fmla="*/ 461 w 637"/>
                <a:gd name="T67" fmla="*/ 32 h 638"/>
                <a:gd name="T68" fmla="*/ 468 w 637"/>
                <a:gd name="T69" fmla="*/ 110 h 638"/>
                <a:gd name="T70" fmla="*/ 488 w 637"/>
                <a:gd name="T71" fmla="*/ 125 h 638"/>
                <a:gd name="T72" fmla="*/ 562 w 637"/>
                <a:gd name="T73" fmla="*/ 112 h 638"/>
                <a:gd name="T74" fmla="*/ 579 w 637"/>
                <a:gd name="T75" fmla="*/ 136 h 638"/>
                <a:gd name="T76" fmla="*/ 548 w 637"/>
                <a:gd name="T77" fmla="*/ 201 h 638"/>
                <a:gd name="T78" fmla="*/ 554 w 637"/>
                <a:gd name="T79" fmla="*/ 213 h 638"/>
                <a:gd name="T80" fmla="*/ 563 w 637"/>
                <a:gd name="T81" fmla="*/ 235 h 638"/>
                <a:gd name="T82" fmla="*/ 632 w 637"/>
                <a:gd name="T83" fmla="*/ 261 h 638"/>
                <a:gd name="T84" fmla="*/ 637 w 637"/>
                <a:gd name="T85" fmla="*/ 301 h 638"/>
                <a:gd name="T86" fmla="*/ 577 w 637"/>
                <a:gd name="T87" fmla="*/ 344 h 638"/>
                <a:gd name="T88" fmla="*/ 574 w 637"/>
                <a:gd name="T89" fmla="*/ 367 h 638"/>
                <a:gd name="T90" fmla="*/ 620 w 637"/>
                <a:gd name="T91" fmla="*/ 424 h 638"/>
                <a:gd name="T92" fmla="*/ 604 w 637"/>
                <a:gd name="T93" fmla="*/ 462 h 638"/>
                <a:gd name="T94" fmla="*/ 532 w 637"/>
                <a:gd name="T95" fmla="*/ 469 h 638"/>
                <a:gd name="T96" fmla="*/ 518 w 637"/>
                <a:gd name="T97" fmla="*/ 488 h 638"/>
                <a:gd name="T98" fmla="*/ 529 w 637"/>
                <a:gd name="T99" fmla="*/ 559 h 638"/>
                <a:gd name="T100" fmla="*/ 505 w 637"/>
                <a:gd name="T101" fmla="*/ 579 h 6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37" h="638">
                  <a:moveTo>
                    <a:pt x="496" y="585"/>
                  </a:moveTo>
                  <a:lnTo>
                    <a:pt x="441" y="550"/>
                  </a:lnTo>
                  <a:lnTo>
                    <a:pt x="431" y="555"/>
                  </a:lnTo>
                  <a:lnTo>
                    <a:pt x="420" y="560"/>
                  </a:lnTo>
                  <a:lnTo>
                    <a:pt x="409" y="564"/>
                  </a:lnTo>
                  <a:lnTo>
                    <a:pt x="397" y="568"/>
                  </a:lnTo>
                  <a:lnTo>
                    <a:pt x="382" y="633"/>
                  </a:lnTo>
                  <a:lnTo>
                    <a:pt x="362" y="636"/>
                  </a:lnTo>
                  <a:lnTo>
                    <a:pt x="342" y="638"/>
                  </a:lnTo>
                  <a:lnTo>
                    <a:pt x="312" y="579"/>
                  </a:lnTo>
                  <a:lnTo>
                    <a:pt x="300" y="579"/>
                  </a:lnTo>
                  <a:lnTo>
                    <a:pt x="288" y="577"/>
                  </a:lnTo>
                  <a:lnTo>
                    <a:pt x="275" y="576"/>
                  </a:lnTo>
                  <a:lnTo>
                    <a:pt x="264" y="573"/>
                  </a:lnTo>
                  <a:lnTo>
                    <a:pt x="219" y="622"/>
                  </a:lnTo>
                  <a:lnTo>
                    <a:pt x="209" y="619"/>
                  </a:lnTo>
                  <a:lnTo>
                    <a:pt x="200" y="616"/>
                  </a:lnTo>
                  <a:lnTo>
                    <a:pt x="181" y="608"/>
                  </a:lnTo>
                  <a:lnTo>
                    <a:pt x="184" y="540"/>
                  </a:lnTo>
                  <a:lnTo>
                    <a:pt x="174" y="533"/>
                  </a:lnTo>
                  <a:lnTo>
                    <a:pt x="164" y="526"/>
                  </a:lnTo>
                  <a:lnTo>
                    <a:pt x="155" y="519"/>
                  </a:lnTo>
                  <a:lnTo>
                    <a:pt x="146" y="511"/>
                  </a:lnTo>
                  <a:lnTo>
                    <a:pt x="79" y="531"/>
                  </a:lnTo>
                  <a:lnTo>
                    <a:pt x="67" y="517"/>
                  </a:lnTo>
                  <a:lnTo>
                    <a:pt x="56" y="502"/>
                  </a:lnTo>
                  <a:lnTo>
                    <a:pt x="94" y="443"/>
                  </a:lnTo>
                  <a:lnTo>
                    <a:pt x="89" y="432"/>
                  </a:lnTo>
                  <a:lnTo>
                    <a:pt x="83" y="421"/>
                  </a:lnTo>
                  <a:lnTo>
                    <a:pt x="78" y="410"/>
                  </a:lnTo>
                  <a:lnTo>
                    <a:pt x="74" y="398"/>
                  </a:lnTo>
                  <a:lnTo>
                    <a:pt x="6" y="383"/>
                  </a:lnTo>
                  <a:lnTo>
                    <a:pt x="3" y="364"/>
                  </a:lnTo>
                  <a:lnTo>
                    <a:pt x="0" y="346"/>
                  </a:lnTo>
                  <a:lnTo>
                    <a:pt x="63" y="314"/>
                  </a:lnTo>
                  <a:lnTo>
                    <a:pt x="64" y="301"/>
                  </a:lnTo>
                  <a:lnTo>
                    <a:pt x="65" y="288"/>
                  </a:lnTo>
                  <a:lnTo>
                    <a:pt x="67" y="276"/>
                  </a:lnTo>
                  <a:lnTo>
                    <a:pt x="69" y="264"/>
                  </a:lnTo>
                  <a:lnTo>
                    <a:pt x="17" y="215"/>
                  </a:lnTo>
                  <a:lnTo>
                    <a:pt x="23" y="198"/>
                  </a:lnTo>
                  <a:lnTo>
                    <a:pt x="30" y="182"/>
                  </a:lnTo>
                  <a:lnTo>
                    <a:pt x="102" y="185"/>
                  </a:lnTo>
                  <a:lnTo>
                    <a:pt x="109" y="175"/>
                  </a:lnTo>
                  <a:lnTo>
                    <a:pt x="117" y="165"/>
                  </a:lnTo>
                  <a:lnTo>
                    <a:pt x="124" y="155"/>
                  </a:lnTo>
                  <a:lnTo>
                    <a:pt x="133" y="146"/>
                  </a:lnTo>
                  <a:lnTo>
                    <a:pt x="111" y="76"/>
                  </a:lnTo>
                  <a:lnTo>
                    <a:pt x="124" y="65"/>
                  </a:lnTo>
                  <a:lnTo>
                    <a:pt x="138" y="55"/>
                  </a:lnTo>
                  <a:lnTo>
                    <a:pt x="200" y="94"/>
                  </a:lnTo>
                  <a:lnTo>
                    <a:pt x="211" y="88"/>
                  </a:lnTo>
                  <a:lnTo>
                    <a:pt x="222" y="83"/>
                  </a:lnTo>
                  <a:lnTo>
                    <a:pt x="234" y="79"/>
                  </a:lnTo>
                  <a:lnTo>
                    <a:pt x="246" y="75"/>
                  </a:lnTo>
                  <a:lnTo>
                    <a:pt x="261" y="4"/>
                  </a:lnTo>
                  <a:lnTo>
                    <a:pt x="270" y="3"/>
                  </a:lnTo>
                  <a:lnTo>
                    <a:pt x="279" y="1"/>
                  </a:lnTo>
                  <a:lnTo>
                    <a:pt x="297" y="0"/>
                  </a:lnTo>
                  <a:lnTo>
                    <a:pt x="330" y="64"/>
                  </a:lnTo>
                  <a:lnTo>
                    <a:pt x="343" y="65"/>
                  </a:lnTo>
                  <a:lnTo>
                    <a:pt x="355" y="66"/>
                  </a:lnTo>
                  <a:lnTo>
                    <a:pt x="367" y="68"/>
                  </a:lnTo>
                  <a:lnTo>
                    <a:pt x="379" y="70"/>
                  </a:lnTo>
                  <a:lnTo>
                    <a:pt x="427" y="18"/>
                  </a:lnTo>
                  <a:lnTo>
                    <a:pt x="436" y="21"/>
                  </a:lnTo>
                  <a:lnTo>
                    <a:pt x="444" y="25"/>
                  </a:lnTo>
                  <a:lnTo>
                    <a:pt x="461" y="32"/>
                  </a:lnTo>
                  <a:lnTo>
                    <a:pt x="458" y="103"/>
                  </a:lnTo>
                  <a:lnTo>
                    <a:pt x="468" y="110"/>
                  </a:lnTo>
                  <a:lnTo>
                    <a:pt x="478" y="117"/>
                  </a:lnTo>
                  <a:lnTo>
                    <a:pt x="488" y="125"/>
                  </a:lnTo>
                  <a:lnTo>
                    <a:pt x="497" y="134"/>
                  </a:lnTo>
                  <a:lnTo>
                    <a:pt x="562" y="112"/>
                  </a:lnTo>
                  <a:lnTo>
                    <a:pt x="574" y="128"/>
                  </a:lnTo>
                  <a:lnTo>
                    <a:pt x="579" y="136"/>
                  </a:lnTo>
                  <a:lnTo>
                    <a:pt x="586" y="144"/>
                  </a:lnTo>
                  <a:lnTo>
                    <a:pt x="548" y="201"/>
                  </a:lnTo>
                  <a:lnTo>
                    <a:pt x="551" y="206"/>
                  </a:lnTo>
                  <a:lnTo>
                    <a:pt x="554" y="213"/>
                  </a:lnTo>
                  <a:lnTo>
                    <a:pt x="559" y="224"/>
                  </a:lnTo>
                  <a:lnTo>
                    <a:pt x="563" y="235"/>
                  </a:lnTo>
                  <a:lnTo>
                    <a:pt x="567" y="247"/>
                  </a:lnTo>
                  <a:lnTo>
                    <a:pt x="632" y="261"/>
                  </a:lnTo>
                  <a:lnTo>
                    <a:pt x="635" y="280"/>
                  </a:lnTo>
                  <a:lnTo>
                    <a:pt x="637" y="301"/>
                  </a:lnTo>
                  <a:lnTo>
                    <a:pt x="578" y="332"/>
                  </a:lnTo>
                  <a:lnTo>
                    <a:pt x="577" y="344"/>
                  </a:lnTo>
                  <a:lnTo>
                    <a:pt x="576" y="356"/>
                  </a:lnTo>
                  <a:lnTo>
                    <a:pt x="574" y="367"/>
                  </a:lnTo>
                  <a:lnTo>
                    <a:pt x="571" y="380"/>
                  </a:lnTo>
                  <a:lnTo>
                    <a:pt x="620" y="424"/>
                  </a:lnTo>
                  <a:lnTo>
                    <a:pt x="613" y="443"/>
                  </a:lnTo>
                  <a:lnTo>
                    <a:pt x="604" y="462"/>
                  </a:lnTo>
                  <a:lnTo>
                    <a:pt x="539" y="458"/>
                  </a:lnTo>
                  <a:lnTo>
                    <a:pt x="532" y="469"/>
                  </a:lnTo>
                  <a:lnTo>
                    <a:pt x="525" y="479"/>
                  </a:lnTo>
                  <a:lnTo>
                    <a:pt x="518" y="488"/>
                  </a:lnTo>
                  <a:lnTo>
                    <a:pt x="510" y="497"/>
                  </a:lnTo>
                  <a:lnTo>
                    <a:pt x="529" y="559"/>
                  </a:lnTo>
                  <a:lnTo>
                    <a:pt x="513" y="573"/>
                  </a:lnTo>
                  <a:lnTo>
                    <a:pt x="505" y="579"/>
                  </a:lnTo>
                  <a:lnTo>
                    <a:pt x="496" y="585"/>
                  </a:lnTo>
                  <a:close/>
                </a:path>
              </a:pathLst>
            </a:custGeom>
            <a:solidFill>
              <a:srgbClr val="1BBA9E"/>
            </a:solidFill>
            <a:ln w="3175" cap="flat" cmpd="sng" algn="ctr">
              <a:solidFill>
                <a:srgbClr val="D7D7D7"/>
              </a:solidFill>
              <a:prstDash val="solid"/>
            </a:ln>
            <a:effectLst/>
            <a:extLst/>
          </p:spPr>
          <p:txBody>
            <a:bodyPr lIns="0" rIns="0" anchor="ctr"/>
            <a:lstStyle/>
            <a:p>
              <a:pPr marL="0" marR="0" lvl="0" indent="0" algn="ctr" defTabSz="914400" eaLnBrk="1" fontAlgn="base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1BBA9E"/>
                </a:solidFill>
                <a:effectLst/>
                <a:uLnTx/>
                <a:uFillTx/>
                <a:latin typeface="Impact" pitchFamily="34" charset="0"/>
                <a:ea typeface="微软雅黑" pitchFamily="34" charset="-122"/>
                <a:cs typeface="+mn-cs"/>
              </a:endParaRPr>
            </a:p>
          </p:txBody>
        </p:sp>
        <p:sp>
          <p:nvSpPr>
            <p:cNvPr id="35" name="Oval 7"/>
            <p:cNvSpPr>
              <a:spLocks noChangeArrowheads="1"/>
            </p:cNvSpPr>
            <p:nvPr/>
          </p:nvSpPr>
          <p:spPr bwMode="auto">
            <a:xfrm>
              <a:off x="6011744" y="1916740"/>
              <a:ext cx="1003588" cy="997392"/>
            </a:xfrm>
            <a:prstGeom prst="ellipse">
              <a:avLst/>
            </a:prstGeom>
            <a:solidFill>
              <a:srgbClr val="FFFFFF"/>
            </a:solidFill>
            <a:ln w="222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1BBA9E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1898829" y="1046865"/>
            <a:ext cx="2320798" cy="2326252"/>
            <a:chOff x="1259632" y="1610654"/>
            <a:chExt cx="2320798" cy="2326252"/>
          </a:xfrm>
        </p:grpSpPr>
        <p:sp>
          <p:nvSpPr>
            <p:cNvPr id="37" name="Freeform 8"/>
            <p:cNvSpPr>
              <a:spLocks/>
            </p:cNvSpPr>
            <p:nvPr/>
          </p:nvSpPr>
          <p:spPr bwMode="auto">
            <a:xfrm>
              <a:off x="1259632" y="1610654"/>
              <a:ext cx="2320798" cy="2326252"/>
            </a:xfrm>
            <a:custGeom>
              <a:avLst/>
              <a:gdLst>
                <a:gd name="T0" fmla="*/ 587 w 808"/>
                <a:gd name="T1" fmla="*/ 691 h 810"/>
                <a:gd name="T2" fmla="*/ 553 w 808"/>
                <a:gd name="T3" fmla="*/ 710 h 810"/>
                <a:gd name="T4" fmla="*/ 535 w 808"/>
                <a:gd name="T5" fmla="*/ 789 h 810"/>
                <a:gd name="T6" fmla="*/ 509 w 808"/>
                <a:gd name="T7" fmla="*/ 797 h 810"/>
                <a:gd name="T8" fmla="*/ 450 w 808"/>
                <a:gd name="T9" fmla="*/ 741 h 810"/>
                <a:gd name="T10" fmla="*/ 425 w 808"/>
                <a:gd name="T11" fmla="*/ 744 h 810"/>
                <a:gd name="T12" fmla="*/ 378 w 808"/>
                <a:gd name="T13" fmla="*/ 810 h 810"/>
                <a:gd name="T14" fmla="*/ 351 w 808"/>
                <a:gd name="T15" fmla="*/ 807 h 810"/>
                <a:gd name="T16" fmla="*/ 317 w 808"/>
                <a:gd name="T17" fmla="*/ 733 h 810"/>
                <a:gd name="T18" fmla="*/ 292 w 808"/>
                <a:gd name="T19" fmla="*/ 726 h 810"/>
                <a:gd name="T20" fmla="*/ 225 w 808"/>
                <a:gd name="T21" fmla="*/ 769 h 810"/>
                <a:gd name="T22" fmla="*/ 199 w 808"/>
                <a:gd name="T23" fmla="*/ 755 h 810"/>
                <a:gd name="T24" fmla="*/ 197 w 808"/>
                <a:gd name="T25" fmla="*/ 675 h 810"/>
                <a:gd name="T26" fmla="*/ 177 w 808"/>
                <a:gd name="T27" fmla="*/ 658 h 810"/>
                <a:gd name="T28" fmla="*/ 99 w 808"/>
                <a:gd name="T29" fmla="*/ 672 h 810"/>
                <a:gd name="T30" fmla="*/ 81 w 808"/>
                <a:gd name="T31" fmla="*/ 649 h 810"/>
                <a:gd name="T32" fmla="*/ 103 w 808"/>
                <a:gd name="T33" fmla="*/ 563 h 810"/>
                <a:gd name="T34" fmla="*/ 92 w 808"/>
                <a:gd name="T35" fmla="*/ 540 h 810"/>
                <a:gd name="T36" fmla="*/ 16 w 808"/>
                <a:gd name="T37" fmla="*/ 521 h 810"/>
                <a:gd name="T38" fmla="*/ 67 w 808"/>
                <a:gd name="T39" fmla="*/ 461 h 810"/>
                <a:gd name="T40" fmla="*/ 64 w 808"/>
                <a:gd name="T41" fmla="*/ 436 h 810"/>
                <a:gd name="T42" fmla="*/ 62 w 808"/>
                <a:gd name="T43" fmla="*/ 410 h 810"/>
                <a:gd name="T44" fmla="*/ 1 w 808"/>
                <a:gd name="T45" fmla="*/ 362 h 810"/>
                <a:gd name="T46" fmla="*/ 70 w 808"/>
                <a:gd name="T47" fmla="*/ 328 h 810"/>
                <a:gd name="T48" fmla="*/ 78 w 808"/>
                <a:gd name="T49" fmla="*/ 303 h 810"/>
                <a:gd name="T50" fmla="*/ 86 w 808"/>
                <a:gd name="T51" fmla="*/ 278 h 810"/>
                <a:gd name="T52" fmla="*/ 48 w 808"/>
                <a:gd name="T53" fmla="*/ 212 h 810"/>
                <a:gd name="T54" fmla="*/ 125 w 808"/>
                <a:gd name="T55" fmla="*/ 206 h 810"/>
                <a:gd name="T56" fmla="*/ 140 w 808"/>
                <a:gd name="T57" fmla="*/ 186 h 810"/>
                <a:gd name="T58" fmla="*/ 157 w 808"/>
                <a:gd name="T59" fmla="*/ 166 h 810"/>
                <a:gd name="T60" fmla="*/ 148 w 808"/>
                <a:gd name="T61" fmla="*/ 91 h 810"/>
                <a:gd name="T62" fmla="*/ 221 w 808"/>
                <a:gd name="T63" fmla="*/ 114 h 810"/>
                <a:gd name="T64" fmla="*/ 255 w 808"/>
                <a:gd name="T65" fmla="*/ 95 h 810"/>
                <a:gd name="T66" fmla="*/ 272 w 808"/>
                <a:gd name="T67" fmla="*/ 21 h 810"/>
                <a:gd name="T68" fmla="*/ 302 w 808"/>
                <a:gd name="T69" fmla="*/ 12 h 810"/>
                <a:gd name="T70" fmla="*/ 358 w 808"/>
                <a:gd name="T71" fmla="*/ 63 h 810"/>
                <a:gd name="T72" fmla="*/ 383 w 808"/>
                <a:gd name="T73" fmla="*/ 61 h 810"/>
                <a:gd name="T74" fmla="*/ 427 w 808"/>
                <a:gd name="T75" fmla="*/ 0 h 810"/>
                <a:gd name="T76" fmla="*/ 459 w 808"/>
                <a:gd name="T77" fmla="*/ 3 h 810"/>
                <a:gd name="T78" fmla="*/ 491 w 808"/>
                <a:gd name="T79" fmla="*/ 71 h 810"/>
                <a:gd name="T80" fmla="*/ 515 w 808"/>
                <a:gd name="T81" fmla="*/ 78 h 810"/>
                <a:gd name="T82" fmla="*/ 579 w 808"/>
                <a:gd name="T83" fmla="*/ 39 h 810"/>
                <a:gd name="T84" fmla="*/ 607 w 808"/>
                <a:gd name="T85" fmla="*/ 54 h 810"/>
                <a:gd name="T86" fmla="*/ 611 w 808"/>
                <a:gd name="T87" fmla="*/ 130 h 810"/>
                <a:gd name="T88" fmla="*/ 630 w 808"/>
                <a:gd name="T89" fmla="*/ 146 h 810"/>
                <a:gd name="T90" fmla="*/ 705 w 808"/>
                <a:gd name="T91" fmla="*/ 134 h 810"/>
                <a:gd name="T92" fmla="*/ 725 w 808"/>
                <a:gd name="T93" fmla="*/ 158 h 810"/>
                <a:gd name="T94" fmla="*/ 705 w 808"/>
                <a:gd name="T95" fmla="*/ 241 h 810"/>
                <a:gd name="T96" fmla="*/ 716 w 808"/>
                <a:gd name="T97" fmla="*/ 264 h 810"/>
                <a:gd name="T98" fmla="*/ 791 w 808"/>
                <a:gd name="T99" fmla="*/ 285 h 810"/>
                <a:gd name="T100" fmla="*/ 740 w 808"/>
                <a:gd name="T101" fmla="*/ 343 h 810"/>
                <a:gd name="T102" fmla="*/ 744 w 808"/>
                <a:gd name="T103" fmla="*/ 368 h 810"/>
                <a:gd name="T104" fmla="*/ 745 w 808"/>
                <a:gd name="T105" fmla="*/ 395 h 810"/>
                <a:gd name="T106" fmla="*/ 807 w 808"/>
                <a:gd name="T107" fmla="*/ 442 h 810"/>
                <a:gd name="T108" fmla="*/ 737 w 808"/>
                <a:gd name="T109" fmla="*/ 477 h 810"/>
                <a:gd name="T110" fmla="*/ 730 w 808"/>
                <a:gd name="T111" fmla="*/ 502 h 810"/>
                <a:gd name="T112" fmla="*/ 722 w 808"/>
                <a:gd name="T113" fmla="*/ 526 h 810"/>
                <a:gd name="T114" fmla="*/ 762 w 808"/>
                <a:gd name="T115" fmla="*/ 595 h 810"/>
                <a:gd name="T116" fmla="*/ 683 w 808"/>
                <a:gd name="T117" fmla="*/ 599 h 810"/>
                <a:gd name="T118" fmla="*/ 668 w 808"/>
                <a:gd name="T119" fmla="*/ 620 h 810"/>
                <a:gd name="T120" fmla="*/ 651 w 808"/>
                <a:gd name="T121" fmla="*/ 639 h 810"/>
                <a:gd name="T122" fmla="*/ 662 w 808"/>
                <a:gd name="T123" fmla="*/ 718 h 8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08" h="810">
                  <a:moveTo>
                    <a:pt x="651" y="726"/>
                  </a:moveTo>
                  <a:lnTo>
                    <a:pt x="587" y="691"/>
                  </a:lnTo>
                  <a:lnTo>
                    <a:pt x="565" y="704"/>
                  </a:lnTo>
                  <a:lnTo>
                    <a:pt x="553" y="710"/>
                  </a:lnTo>
                  <a:lnTo>
                    <a:pt x="542" y="716"/>
                  </a:lnTo>
                  <a:lnTo>
                    <a:pt x="535" y="789"/>
                  </a:lnTo>
                  <a:lnTo>
                    <a:pt x="522" y="794"/>
                  </a:lnTo>
                  <a:lnTo>
                    <a:pt x="509" y="797"/>
                  </a:lnTo>
                  <a:lnTo>
                    <a:pt x="462" y="739"/>
                  </a:lnTo>
                  <a:lnTo>
                    <a:pt x="450" y="741"/>
                  </a:lnTo>
                  <a:lnTo>
                    <a:pt x="437" y="743"/>
                  </a:lnTo>
                  <a:lnTo>
                    <a:pt x="425" y="744"/>
                  </a:lnTo>
                  <a:lnTo>
                    <a:pt x="412" y="744"/>
                  </a:lnTo>
                  <a:lnTo>
                    <a:pt x="378" y="810"/>
                  </a:lnTo>
                  <a:lnTo>
                    <a:pt x="364" y="809"/>
                  </a:lnTo>
                  <a:lnTo>
                    <a:pt x="351" y="807"/>
                  </a:lnTo>
                  <a:lnTo>
                    <a:pt x="329" y="736"/>
                  </a:lnTo>
                  <a:lnTo>
                    <a:pt x="317" y="733"/>
                  </a:lnTo>
                  <a:lnTo>
                    <a:pt x="304" y="730"/>
                  </a:lnTo>
                  <a:lnTo>
                    <a:pt x="292" y="726"/>
                  </a:lnTo>
                  <a:lnTo>
                    <a:pt x="280" y="721"/>
                  </a:lnTo>
                  <a:lnTo>
                    <a:pt x="225" y="769"/>
                  </a:lnTo>
                  <a:lnTo>
                    <a:pt x="212" y="763"/>
                  </a:lnTo>
                  <a:lnTo>
                    <a:pt x="199" y="755"/>
                  </a:lnTo>
                  <a:lnTo>
                    <a:pt x="207" y="683"/>
                  </a:lnTo>
                  <a:lnTo>
                    <a:pt x="197" y="675"/>
                  </a:lnTo>
                  <a:lnTo>
                    <a:pt x="187" y="667"/>
                  </a:lnTo>
                  <a:lnTo>
                    <a:pt x="177" y="658"/>
                  </a:lnTo>
                  <a:lnTo>
                    <a:pt x="168" y="650"/>
                  </a:lnTo>
                  <a:lnTo>
                    <a:pt x="99" y="672"/>
                  </a:lnTo>
                  <a:lnTo>
                    <a:pt x="90" y="661"/>
                  </a:lnTo>
                  <a:lnTo>
                    <a:pt x="81" y="649"/>
                  </a:lnTo>
                  <a:lnTo>
                    <a:pt x="116" y="586"/>
                  </a:lnTo>
                  <a:lnTo>
                    <a:pt x="103" y="563"/>
                  </a:lnTo>
                  <a:lnTo>
                    <a:pt x="97" y="552"/>
                  </a:lnTo>
                  <a:lnTo>
                    <a:pt x="92" y="540"/>
                  </a:lnTo>
                  <a:lnTo>
                    <a:pt x="20" y="534"/>
                  </a:lnTo>
                  <a:lnTo>
                    <a:pt x="16" y="521"/>
                  </a:lnTo>
                  <a:lnTo>
                    <a:pt x="12" y="507"/>
                  </a:lnTo>
                  <a:lnTo>
                    <a:pt x="67" y="461"/>
                  </a:lnTo>
                  <a:lnTo>
                    <a:pt x="65" y="449"/>
                  </a:lnTo>
                  <a:lnTo>
                    <a:pt x="64" y="436"/>
                  </a:lnTo>
                  <a:lnTo>
                    <a:pt x="63" y="423"/>
                  </a:lnTo>
                  <a:lnTo>
                    <a:pt x="62" y="410"/>
                  </a:lnTo>
                  <a:lnTo>
                    <a:pt x="0" y="378"/>
                  </a:lnTo>
                  <a:lnTo>
                    <a:pt x="1" y="362"/>
                  </a:lnTo>
                  <a:lnTo>
                    <a:pt x="3" y="348"/>
                  </a:lnTo>
                  <a:lnTo>
                    <a:pt x="70" y="328"/>
                  </a:lnTo>
                  <a:lnTo>
                    <a:pt x="73" y="316"/>
                  </a:lnTo>
                  <a:lnTo>
                    <a:pt x="78" y="303"/>
                  </a:lnTo>
                  <a:lnTo>
                    <a:pt x="82" y="291"/>
                  </a:lnTo>
                  <a:lnTo>
                    <a:pt x="86" y="278"/>
                  </a:lnTo>
                  <a:lnTo>
                    <a:pt x="41" y="225"/>
                  </a:lnTo>
                  <a:lnTo>
                    <a:pt x="48" y="212"/>
                  </a:lnTo>
                  <a:lnTo>
                    <a:pt x="55" y="199"/>
                  </a:lnTo>
                  <a:lnTo>
                    <a:pt x="125" y="206"/>
                  </a:lnTo>
                  <a:lnTo>
                    <a:pt x="132" y="196"/>
                  </a:lnTo>
                  <a:lnTo>
                    <a:pt x="140" y="186"/>
                  </a:lnTo>
                  <a:lnTo>
                    <a:pt x="148" y="175"/>
                  </a:lnTo>
                  <a:lnTo>
                    <a:pt x="157" y="166"/>
                  </a:lnTo>
                  <a:lnTo>
                    <a:pt x="136" y="101"/>
                  </a:lnTo>
                  <a:lnTo>
                    <a:pt x="148" y="91"/>
                  </a:lnTo>
                  <a:lnTo>
                    <a:pt x="160" y="80"/>
                  </a:lnTo>
                  <a:lnTo>
                    <a:pt x="221" y="114"/>
                  </a:lnTo>
                  <a:lnTo>
                    <a:pt x="243" y="101"/>
                  </a:lnTo>
                  <a:lnTo>
                    <a:pt x="255" y="95"/>
                  </a:lnTo>
                  <a:lnTo>
                    <a:pt x="266" y="90"/>
                  </a:lnTo>
                  <a:lnTo>
                    <a:pt x="272" y="21"/>
                  </a:lnTo>
                  <a:lnTo>
                    <a:pt x="287" y="16"/>
                  </a:lnTo>
                  <a:lnTo>
                    <a:pt x="302" y="12"/>
                  </a:lnTo>
                  <a:lnTo>
                    <a:pt x="345" y="65"/>
                  </a:lnTo>
                  <a:lnTo>
                    <a:pt x="358" y="63"/>
                  </a:lnTo>
                  <a:lnTo>
                    <a:pt x="371" y="62"/>
                  </a:lnTo>
                  <a:lnTo>
                    <a:pt x="383" y="61"/>
                  </a:lnTo>
                  <a:lnTo>
                    <a:pt x="396" y="60"/>
                  </a:lnTo>
                  <a:lnTo>
                    <a:pt x="427" y="0"/>
                  </a:lnTo>
                  <a:lnTo>
                    <a:pt x="443" y="1"/>
                  </a:lnTo>
                  <a:lnTo>
                    <a:pt x="459" y="3"/>
                  </a:lnTo>
                  <a:lnTo>
                    <a:pt x="479" y="68"/>
                  </a:lnTo>
                  <a:lnTo>
                    <a:pt x="491" y="71"/>
                  </a:lnTo>
                  <a:lnTo>
                    <a:pt x="503" y="75"/>
                  </a:lnTo>
                  <a:lnTo>
                    <a:pt x="515" y="78"/>
                  </a:lnTo>
                  <a:lnTo>
                    <a:pt x="527" y="83"/>
                  </a:lnTo>
                  <a:lnTo>
                    <a:pt x="579" y="39"/>
                  </a:lnTo>
                  <a:lnTo>
                    <a:pt x="593" y="46"/>
                  </a:lnTo>
                  <a:lnTo>
                    <a:pt x="607" y="54"/>
                  </a:lnTo>
                  <a:lnTo>
                    <a:pt x="599" y="122"/>
                  </a:lnTo>
                  <a:lnTo>
                    <a:pt x="611" y="130"/>
                  </a:lnTo>
                  <a:lnTo>
                    <a:pt x="621" y="138"/>
                  </a:lnTo>
                  <a:lnTo>
                    <a:pt x="630" y="146"/>
                  </a:lnTo>
                  <a:lnTo>
                    <a:pt x="640" y="155"/>
                  </a:lnTo>
                  <a:lnTo>
                    <a:pt x="705" y="134"/>
                  </a:lnTo>
                  <a:lnTo>
                    <a:pt x="715" y="146"/>
                  </a:lnTo>
                  <a:lnTo>
                    <a:pt x="725" y="158"/>
                  </a:lnTo>
                  <a:lnTo>
                    <a:pt x="692" y="219"/>
                  </a:lnTo>
                  <a:lnTo>
                    <a:pt x="705" y="241"/>
                  </a:lnTo>
                  <a:lnTo>
                    <a:pt x="710" y="252"/>
                  </a:lnTo>
                  <a:lnTo>
                    <a:pt x="716" y="264"/>
                  </a:lnTo>
                  <a:lnTo>
                    <a:pt x="786" y="270"/>
                  </a:lnTo>
                  <a:lnTo>
                    <a:pt x="791" y="285"/>
                  </a:lnTo>
                  <a:lnTo>
                    <a:pt x="795" y="300"/>
                  </a:lnTo>
                  <a:lnTo>
                    <a:pt x="740" y="343"/>
                  </a:lnTo>
                  <a:lnTo>
                    <a:pt x="742" y="356"/>
                  </a:lnTo>
                  <a:lnTo>
                    <a:pt x="744" y="368"/>
                  </a:lnTo>
                  <a:lnTo>
                    <a:pt x="745" y="382"/>
                  </a:lnTo>
                  <a:lnTo>
                    <a:pt x="745" y="395"/>
                  </a:lnTo>
                  <a:lnTo>
                    <a:pt x="808" y="427"/>
                  </a:lnTo>
                  <a:lnTo>
                    <a:pt x="807" y="442"/>
                  </a:lnTo>
                  <a:lnTo>
                    <a:pt x="805" y="457"/>
                  </a:lnTo>
                  <a:lnTo>
                    <a:pt x="737" y="477"/>
                  </a:lnTo>
                  <a:lnTo>
                    <a:pt x="734" y="490"/>
                  </a:lnTo>
                  <a:lnTo>
                    <a:pt x="730" y="502"/>
                  </a:lnTo>
                  <a:lnTo>
                    <a:pt x="726" y="514"/>
                  </a:lnTo>
                  <a:lnTo>
                    <a:pt x="722" y="526"/>
                  </a:lnTo>
                  <a:lnTo>
                    <a:pt x="769" y="582"/>
                  </a:lnTo>
                  <a:lnTo>
                    <a:pt x="762" y="595"/>
                  </a:lnTo>
                  <a:lnTo>
                    <a:pt x="756" y="607"/>
                  </a:lnTo>
                  <a:lnTo>
                    <a:pt x="683" y="599"/>
                  </a:lnTo>
                  <a:lnTo>
                    <a:pt x="676" y="609"/>
                  </a:lnTo>
                  <a:lnTo>
                    <a:pt x="668" y="620"/>
                  </a:lnTo>
                  <a:lnTo>
                    <a:pt x="659" y="629"/>
                  </a:lnTo>
                  <a:lnTo>
                    <a:pt x="651" y="639"/>
                  </a:lnTo>
                  <a:lnTo>
                    <a:pt x="673" y="709"/>
                  </a:lnTo>
                  <a:lnTo>
                    <a:pt x="662" y="718"/>
                  </a:lnTo>
                  <a:lnTo>
                    <a:pt x="651" y="726"/>
                  </a:lnTo>
                  <a:close/>
                </a:path>
              </a:pathLst>
            </a:custGeom>
            <a:solidFill>
              <a:srgbClr val="39BDDB"/>
            </a:solidFill>
            <a:ln w="3175" cap="flat" cmpd="sng" algn="ctr">
              <a:solidFill>
                <a:srgbClr val="D7D7D7"/>
              </a:solidFill>
              <a:prstDash val="solid"/>
            </a:ln>
            <a:effectLst/>
            <a:extLst/>
          </p:spPr>
          <p:txBody>
            <a:bodyPr lIns="0" rIns="0" anchor="ctr"/>
            <a:lstStyle/>
            <a:p>
              <a:pPr marL="0" marR="0" lvl="0" indent="0" algn="ctr" defTabSz="914400" eaLnBrk="1" fontAlgn="base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Impact" pitchFamily="34" charset="0"/>
                <a:ea typeface="微软雅黑" pitchFamily="34" charset="-122"/>
                <a:cs typeface="+mn-cs"/>
              </a:endParaRPr>
            </a:p>
          </p:txBody>
        </p:sp>
        <p:sp>
          <p:nvSpPr>
            <p:cNvPr id="38" name="Oval 9"/>
            <p:cNvSpPr>
              <a:spLocks noChangeArrowheads="1"/>
            </p:cNvSpPr>
            <p:nvPr/>
          </p:nvSpPr>
          <p:spPr bwMode="auto">
            <a:xfrm>
              <a:off x="1647925" y="2001847"/>
              <a:ext cx="1541225" cy="1540881"/>
            </a:xfrm>
            <a:prstGeom prst="ellipse">
              <a:avLst/>
            </a:prstGeom>
            <a:solidFill>
              <a:srgbClr val="FFFFFF"/>
            </a:solidFill>
            <a:ln w="222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39" name="TextBox 53"/>
          <p:cNvSpPr txBox="1">
            <a:spLocks noChangeArrowheads="1"/>
          </p:cNvSpPr>
          <p:nvPr/>
        </p:nvSpPr>
        <p:spPr bwMode="auto">
          <a:xfrm>
            <a:off x="2091555" y="1851670"/>
            <a:ext cx="1932357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39BDDB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单击此处</a:t>
            </a:r>
            <a:endParaRPr kumimoji="0" lang="en-US" altLang="zh-CN" sz="2000" b="1" i="0" u="none" strike="noStrike" kern="0" cap="none" spc="0" normalizeH="0" baseline="0" noProof="0" dirty="0" smtClean="0">
              <a:ln>
                <a:noFill/>
              </a:ln>
              <a:solidFill>
                <a:srgbClr val="39BDDB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宋体" pitchFamily="2" charset="-122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39BDDB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添加标题</a:t>
            </a:r>
            <a:endParaRPr kumimoji="0" lang="zh-CN" altLang="en-US" sz="2000" b="0" i="0" u="none" strike="noStrike" kern="0" cap="none" spc="0" normalizeH="0" baseline="0" noProof="0" dirty="0" smtClean="0">
              <a:ln>
                <a:noFill/>
              </a:ln>
              <a:solidFill>
                <a:srgbClr val="39BDDB"/>
              </a:solidFill>
              <a:effectLst/>
              <a:uLnTx/>
              <a:uFillTx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40" name="TextBox 53"/>
          <p:cNvSpPr txBox="1">
            <a:spLocks noChangeArrowheads="1"/>
          </p:cNvSpPr>
          <p:nvPr/>
        </p:nvSpPr>
        <p:spPr bwMode="auto">
          <a:xfrm>
            <a:off x="4416340" y="2708215"/>
            <a:ext cx="1932357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000" b="1" i="0" u="none" strike="noStrike" kern="0" cap="none" spc="0" normalizeH="0" baseline="0" noProof="0" dirty="0" smtClean="0">
                <a:ln>
                  <a:noFill/>
                </a:ln>
                <a:solidFill>
                  <a:srgbClr val="FAA21C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单击此处</a:t>
            </a:r>
            <a:endParaRPr kumimoji="0" lang="en-US" altLang="zh-CN" sz="3000" b="1" i="0" u="none" strike="noStrike" kern="0" cap="none" spc="0" normalizeH="0" baseline="0" noProof="0" dirty="0" smtClean="0">
              <a:ln>
                <a:noFill/>
              </a:ln>
              <a:solidFill>
                <a:srgbClr val="FAA21C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宋体" pitchFamily="2" charset="-122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000" b="1" i="0" u="none" strike="noStrike" kern="0" cap="none" spc="0" normalizeH="0" baseline="0" noProof="0" dirty="0" smtClean="0">
                <a:ln>
                  <a:noFill/>
                </a:ln>
                <a:solidFill>
                  <a:srgbClr val="FAA21C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添加标题</a:t>
            </a:r>
            <a:endParaRPr kumimoji="0" lang="zh-CN" altLang="en-US" sz="3000" b="0" i="0" u="none" strike="noStrike" kern="0" cap="none" spc="0" normalizeH="0" baseline="0" noProof="0" dirty="0" smtClean="0">
              <a:ln>
                <a:noFill/>
              </a:ln>
              <a:solidFill>
                <a:srgbClr val="FAA21C"/>
              </a:solidFill>
              <a:effectLst/>
              <a:uLnTx/>
              <a:uFillTx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41" name="TextBox 53"/>
          <p:cNvSpPr txBox="1">
            <a:spLocks noChangeArrowheads="1"/>
          </p:cNvSpPr>
          <p:nvPr/>
        </p:nvSpPr>
        <p:spPr bwMode="auto">
          <a:xfrm>
            <a:off x="6186556" y="1620813"/>
            <a:ext cx="193235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1BBA9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单击此处</a:t>
            </a:r>
            <a:endParaRPr kumimoji="0" lang="en-US" altLang="zh-CN" sz="1200" b="1" i="0" u="none" strike="noStrike" kern="0" cap="none" spc="0" normalizeH="0" baseline="0" noProof="0" dirty="0" smtClean="0">
              <a:ln>
                <a:noFill/>
              </a:ln>
              <a:solidFill>
                <a:srgbClr val="1BBA9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宋体" pitchFamily="2" charset="-122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1BBA9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添加标题</a:t>
            </a: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1BBA9E"/>
              </a:solidFill>
              <a:effectLst/>
              <a:uLnTx/>
              <a:uFillTx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890717" y="2683304"/>
            <a:ext cx="1663687" cy="1663315"/>
            <a:chOff x="5681694" y="1583778"/>
            <a:chExt cx="1663687" cy="1663315"/>
          </a:xfrm>
        </p:grpSpPr>
        <p:sp>
          <p:nvSpPr>
            <p:cNvPr id="15" name="Freeform 6"/>
            <p:cNvSpPr>
              <a:spLocks/>
            </p:cNvSpPr>
            <p:nvPr/>
          </p:nvSpPr>
          <p:spPr bwMode="auto">
            <a:xfrm>
              <a:off x="5681694" y="1583778"/>
              <a:ext cx="1663687" cy="1663315"/>
            </a:xfrm>
            <a:custGeom>
              <a:avLst/>
              <a:gdLst>
                <a:gd name="T0" fmla="*/ 441 w 637"/>
                <a:gd name="T1" fmla="*/ 550 h 638"/>
                <a:gd name="T2" fmla="*/ 420 w 637"/>
                <a:gd name="T3" fmla="*/ 560 h 638"/>
                <a:gd name="T4" fmla="*/ 397 w 637"/>
                <a:gd name="T5" fmla="*/ 568 h 638"/>
                <a:gd name="T6" fmla="*/ 362 w 637"/>
                <a:gd name="T7" fmla="*/ 636 h 638"/>
                <a:gd name="T8" fmla="*/ 312 w 637"/>
                <a:gd name="T9" fmla="*/ 579 h 638"/>
                <a:gd name="T10" fmla="*/ 288 w 637"/>
                <a:gd name="T11" fmla="*/ 577 h 638"/>
                <a:gd name="T12" fmla="*/ 264 w 637"/>
                <a:gd name="T13" fmla="*/ 573 h 638"/>
                <a:gd name="T14" fmla="*/ 209 w 637"/>
                <a:gd name="T15" fmla="*/ 619 h 638"/>
                <a:gd name="T16" fmla="*/ 181 w 637"/>
                <a:gd name="T17" fmla="*/ 608 h 638"/>
                <a:gd name="T18" fmla="*/ 174 w 637"/>
                <a:gd name="T19" fmla="*/ 533 h 638"/>
                <a:gd name="T20" fmla="*/ 155 w 637"/>
                <a:gd name="T21" fmla="*/ 519 h 638"/>
                <a:gd name="T22" fmla="*/ 79 w 637"/>
                <a:gd name="T23" fmla="*/ 531 h 638"/>
                <a:gd name="T24" fmla="*/ 56 w 637"/>
                <a:gd name="T25" fmla="*/ 502 h 638"/>
                <a:gd name="T26" fmla="*/ 89 w 637"/>
                <a:gd name="T27" fmla="*/ 432 h 638"/>
                <a:gd name="T28" fmla="*/ 78 w 637"/>
                <a:gd name="T29" fmla="*/ 410 h 638"/>
                <a:gd name="T30" fmla="*/ 6 w 637"/>
                <a:gd name="T31" fmla="*/ 383 h 638"/>
                <a:gd name="T32" fmla="*/ 0 w 637"/>
                <a:gd name="T33" fmla="*/ 346 h 638"/>
                <a:gd name="T34" fmla="*/ 64 w 637"/>
                <a:gd name="T35" fmla="*/ 301 h 638"/>
                <a:gd name="T36" fmla="*/ 67 w 637"/>
                <a:gd name="T37" fmla="*/ 276 h 638"/>
                <a:gd name="T38" fmla="*/ 17 w 637"/>
                <a:gd name="T39" fmla="*/ 215 h 638"/>
                <a:gd name="T40" fmla="*/ 30 w 637"/>
                <a:gd name="T41" fmla="*/ 182 h 638"/>
                <a:gd name="T42" fmla="*/ 109 w 637"/>
                <a:gd name="T43" fmla="*/ 175 h 638"/>
                <a:gd name="T44" fmla="*/ 124 w 637"/>
                <a:gd name="T45" fmla="*/ 155 h 638"/>
                <a:gd name="T46" fmla="*/ 111 w 637"/>
                <a:gd name="T47" fmla="*/ 76 h 638"/>
                <a:gd name="T48" fmla="*/ 138 w 637"/>
                <a:gd name="T49" fmla="*/ 55 h 638"/>
                <a:gd name="T50" fmla="*/ 211 w 637"/>
                <a:gd name="T51" fmla="*/ 88 h 638"/>
                <a:gd name="T52" fmla="*/ 234 w 637"/>
                <a:gd name="T53" fmla="*/ 79 h 638"/>
                <a:gd name="T54" fmla="*/ 261 w 637"/>
                <a:gd name="T55" fmla="*/ 4 h 638"/>
                <a:gd name="T56" fmla="*/ 279 w 637"/>
                <a:gd name="T57" fmla="*/ 1 h 638"/>
                <a:gd name="T58" fmla="*/ 330 w 637"/>
                <a:gd name="T59" fmla="*/ 64 h 638"/>
                <a:gd name="T60" fmla="*/ 355 w 637"/>
                <a:gd name="T61" fmla="*/ 66 h 638"/>
                <a:gd name="T62" fmla="*/ 379 w 637"/>
                <a:gd name="T63" fmla="*/ 70 h 638"/>
                <a:gd name="T64" fmla="*/ 436 w 637"/>
                <a:gd name="T65" fmla="*/ 21 h 638"/>
                <a:gd name="T66" fmla="*/ 461 w 637"/>
                <a:gd name="T67" fmla="*/ 32 h 638"/>
                <a:gd name="T68" fmla="*/ 468 w 637"/>
                <a:gd name="T69" fmla="*/ 110 h 638"/>
                <a:gd name="T70" fmla="*/ 488 w 637"/>
                <a:gd name="T71" fmla="*/ 125 h 638"/>
                <a:gd name="T72" fmla="*/ 562 w 637"/>
                <a:gd name="T73" fmla="*/ 112 h 638"/>
                <a:gd name="T74" fmla="*/ 579 w 637"/>
                <a:gd name="T75" fmla="*/ 136 h 638"/>
                <a:gd name="T76" fmla="*/ 548 w 637"/>
                <a:gd name="T77" fmla="*/ 201 h 638"/>
                <a:gd name="T78" fmla="*/ 554 w 637"/>
                <a:gd name="T79" fmla="*/ 213 h 638"/>
                <a:gd name="T80" fmla="*/ 563 w 637"/>
                <a:gd name="T81" fmla="*/ 235 h 638"/>
                <a:gd name="T82" fmla="*/ 632 w 637"/>
                <a:gd name="T83" fmla="*/ 261 h 638"/>
                <a:gd name="T84" fmla="*/ 637 w 637"/>
                <a:gd name="T85" fmla="*/ 301 h 638"/>
                <a:gd name="T86" fmla="*/ 577 w 637"/>
                <a:gd name="T87" fmla="*/ 344 h 638"/>
                <a:gd name="T88" fmla="*/ 574 w 637"/>
                <a:gd name="T89" fmla="*/ 367 h 638"/>
                <a:gd name="T90" fmla="*/ 620 w 637"/>
                <a:gd name="T91" fmla="*/ 424 h 638"/>
                <a:gd name="T92" fmla="*/ 604 w 637"/>
                <a:gd name="T93" fmla="*/ 462 h 638"/>
                <a:gd name="T94" fmla="*/ 532 w 637"/>
                <a:gd name="T95" fmla="*/ 469 h 638"/>
                <a:gd name="T96" fmla="*/ 518 w 637"/>
                <a:gd name="T97" fmla="*/ 488 h 638"/>
                <a:gd name="T98" fmla="*/ 529 w 637"/>
                <a:gd name="T99" fmla="*/ 559 h 638"/>
                <a:gd name="T100" fmla="*/ 505 w 637"/>
                <a:gd name="T101" fmla="*/ 579 h 6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37" h="638">
                  <a:moveTo>
                    <a:pt x="496" y="585"/>
                  </a:moveTo>
                  <a:lnTo>
                    <a:pt x="441" y="550"/>
                  </a:lnTo>
                  <a:lnTo>
                    <a:pt x="431" y="555"/>
                  </a:lnTo>
                  <a:lnTo>
                    <a:pt x="420" y="560"/>
                  </a:lnTo>
                  <a:lnTo>
                    <a:pt x="409" y="564"/>
                  </a:lnTo>
                  <a:lnTo>
                    <a:pt x="397" y="568"/>
                  </a:lnTo>
                  <a:lnTo>
                    <a:pt x="382" y="633"/>
                  </a:lnTo>
                  <a:lnTo>
                    <a:pt x="362" y="636"/>
                  </a:lnTo>
                  <a:lnTo>
                    <a:pt x="342" y="638"/>
                  </a:lnTo>
                  <a:lnTo>
                    <a:pt x="312" y="579"/>
                  </a:lnTo>
                  <a:lnTo>
                    <a:pt x="300" y="579"/>
                  </a:lnTo>
                  <a:lnTo>
                    <a:pt x="288" y="577"/>
                  </a:lnTo>
                  <a:lnTo>
                    <a:pt x="275" y="576"/>
                  </a:lnTo>
                  <a:lnTo>
                    <a:pt x="264" y="573"/>
                  </a:lnTo>
                  <a:lnTo>
                    <a:pt x="219" y="622"/>
                  </a:lnTo>
                  <a:lnTo>
                    <a:pt x="209" y="619"/>
                  </a:lnTo>
                  <a:lnTo>
                    <a:pt x="200" y="616"/>
                  </a:lnTo>
                  <a:lnTo>
                    <a:pt x="181" y="608"/>
                  </a:lnTo>
                  <a:lnTo>
                    <a:pt x="184" y="540"/>
                  </a:lnTo>
                  <a:lnTo>
                    <a:pt x="174" y="533"/>
                  </a:lnTo>
                  <a:lnTo>
                    <a:pt x="164" y="526"/>
                  </a:lnTo>
                  <a:lnTo>
                    <a:pt x="155" y="519"/>
                  </a:lnTo>
                  <a:lnTo>
                    <a:pt x="146" y="511"/>
                  </a:lnTo>
                  <a:lnTo>
                    <a:pt x="79" y="531"/>
                  </a:lnTo>
                  <a:lnTo>
                    <a:pt x="67" y="517"/>
                  </a:lnTo>
                  <a:lnTo>
                    <a:pt x="56" y="502"/>
                  </a:lnTo>
                  <a:lnTo>
                    <a:pt x="94" y="443"/>
                  </a:lnTo>
                  <a:lnTo>
                    <a:pt x="89" y="432"/>
                  </a:lnTo>
                  <a:lnTo>
                    <a:pt x="83" y="421"/>
                  </a:lnTo>
                  <a:lnTo>
                    <a:pt x="78" y="410"/>
                  </a:lnTo>
                  <a:lnTo>
                    <a:pt x="74" y="398"/>
                  </a:lnTo>
                  <a:lnTo>
                    <a:pt x="6" y="383"/>
                  </a:lnTo>
                  <a:lnTo>
                    <a:pt x="3" y="364"/>
                  </a:lnTo>
                  <a:lnTo>
                    <a:pt x="0" y="346"/>
                  </a:lnTo>
                  <a:lnTo>
                    <a:pt x="63" y="314"/>
                  </a:lnTo>
                  <a:lnTo>
                    <a:pt x="64" y="301"/>
                  </a:lnTo>
                  <a:lnTo>
                    <a:pt x="65" y="288"/>
                  </a:lnTo>
                  <a:lnTo>
                    <a:pt x="67" y="276"/>
                  </a:lnTo>
                  <a:lnTo>
                    <a:pt x="69" y="264"/>
                  </a:lnTo>
                  <a:lnTo>
                    <a:pt x="17" y="215"/>
                  </a:lnTo>
                  <a:lnTo>
                    <a:pt x="23" y="198"/>
                  </a:lnTo>
                  <a:lnTo>
                    <a:pt x="30" y="182"/>
                  </a:lnTo>
                  <a:lnTo>
                    <a:pt x="102" y="185"/>
                  </a:lnTo>
                  <a:lnTo>
                    <a:pt x="109" y="175"/>
                  </a:lnTo>
                  <a:lnTo>
                    <a:pt x="117" y="165"/>
                  </a:lnTo>
                  <a:lnTo>
                    <a:pt x="124" y="155"/>
                  </a:lnTo>
                  <a:lnTo>
                    <a:pt x="133" y="146"/>
                  </a:lnTo>
                  <a:lnTo>
                    <a:pt x="111" y="76"/>
                  </a:lnTo>
                  <a:lnTo>
                    <a:pt x="124" y="65"/>
                  </a:lnTo>
                  <a:lnTo>
                    <a:pt x="138" y="55"/>
                  </a:lnTo>
                  <a:lnTo>
                    <a:pt x="200" y="94"/>
                  </a:lnTo>
                  <a:lnTo>
                    <a:pt x="211" y="88"/>
                  </a:lnTo>
                  <a:lnTo>
                    <a:pt x="222" y="83"/>
                  </a:lnTo>
                  <a:lnTo>
                    <a:pt x="234" y="79"/>
                  </a:lnTo>
                  <a:lnTo>
                    <a:pt x="246" y="75"/>
                  </a:lnTo>
                  <a:lnTo>
                    <a:pt x="261" y="4"/>
                  </a:lnTo>
                  <a:lnTo>
                    <a:pt x="270" y="3"/>
                  </a:lnTo>
                  <a:lnTo>
                    <a:pt x="279" y="1"/>
                  </a:lnTo>
                  <a:lnTo>
                    <a:pt x="297" y="0"/>
                  </a:lnTo>
                  <a:lnTo>
                    <a:pt x="330" y="64"/>
                  </a:lnTo>
                  <a:lnTo>
                    <a:pt x="343" y="65"/>
                  </a:lnTo>
                  <a:lnTo>
                    <a:pt x="355" y="66"/>
                  </a:lnTo>
                  <a:lnTo>
                    <a:pt x="367" y="68"/>
                  </a:lnTo>
                  <a:lnTo>
                    <a:pt x="379" y="70"/>
                  </a:lnTo>
                  <a:lnTo>
                    <a:pt x="427" y="18"/>
                  </a:lnTo>
                  <a:lnTo>
                    <a:pt x="436" y="21"/>
                  </a:lnTo>
                  <a:lnTo>
                    <a:pt x="444" y="25"/>
                  </a:lnTo>
                  <a:lnTo>
                    <a:pt x="461" y="32"/>
                  </a:lnTo>
                  <a:lnTo>
                    <a:pt x="458" y="103"/>
                  </a:lnTo>
                  <a:lnTo>
                    <a:pt x="468" y="110"/>
                  </a:lnTo>
                  <a:lnTo>
                    <a:pt x="478" y="117"/>
                  </a:lnTo>
                  <a:lnTo>
                    <a:pt x="488" y="125"/>
                  </a:lnTo>
                  <a:lnTo>
                    <a:pt x="497" y="134"/>
                  </a:lnTo>
                  <a:lnTo>
                    <a:pt x="562" y="112"/>
                  </a:lnTo>
                  <a:lnTo>
                    <a:pt x="574" y="128"/>
                  </a:lnTo>
                  <a:lnTo>
                    <a:pt x="579" y="136"/>
                  </a:lnTo>
                  <a:lnTo>
                    <a:pt x="586" y="144"/>
                  </a:lnTo>
                  <a:lnTo>
                    <a:pt x="548" y="201"/>
                  </a:lnTo>
                  <a:lnTo>
                    <a:pt x="551" y="206"/>
                  </a:lnTo>
                  <a:lnTo>
                    <a:pt x="554" y="213"/>
                  </a:lnTo>
                  <a:lnTo>
                    <a:pt x="559" y="224"/>
                  </a:lnTo>
                  <a:lnTo>
                    <a:pt x="563" y="235"/>
                  </a:lnTo>
                  <a:lnTo>
                    <a:pt x="567" y="247"/>
                  </a:lnTo>
                  <a:lnTo>
                    <a:pt x="632" y="261"/>
                  </a:lnTo>
                  <a:lnTo>
                    <a:pt x="635" y="280"/>
                  </a:lnTo>
                  <a:lnTo>
                    <a:pt x="637" y="301"/>
                  </a:lnTo>
                  <a:lnTo>
                    <a:pt x="578" y="332"/>
                  </a:lnTo>
                  <a:lnTo>
                    <a:pt x="577" y="344"/>
                  </a:lnTo>
                  <a:lnTo>
                    <a:pt x="576" y="356"/>
                  </a:lnTo>
                  <a:lnTo>
                    <a:pt x="574" y="367"/>
                  </a:lnTo>
                  <a:lnTo>
                    <a:pt x="571" y="380"/>
                  </a:lnTo>
                  <a:lnTo>
                    <a:pt x="620" y="424"/>
                  </a:lnTo>
                  <a:lnTo>
                    <a:pt x="613" y="443"/>
                  </a:lnTo>
                  <a:lnTo>
                    <a:pt x="604" y="462"/>
                  </a:lnTo>
                  <a:lnTo>
                    <a:pt x="539" y="458"/>
                  </a:lnTo>
                  <a:lnTo>
                    <a:pt x="532" y="469"/>
                  </a:lnTo>
                  <a:lnTo>
                    <a:pt x="525" y="479"/>
                  </a:lnTo>
                  <a:lnTo>
                    <a:pt x="518" y="488"/>
                  </a:lnTo>
                  <a:lnTo>
                    <a:pt x="510" y="497"/>
                  </a:lnTo>
                  <a:lnTo>
                    <a:pt x="529" y="559"/>
                  </a:lnTo>
                  <a:lnTo>
                    <a:pt x="513" y="573"/>
                  </a:lnTo>
                  <a:lnTo>
                    <a:pt x="505" y="579"/>
                  </a:lnTo>
                  <a:lnTo>
                    <a:pt x="496" y="585"/>
                  </a:lnTo>
                  <a:close/>
                </a:path>
              </a:pathLst>
            </a:custGeom>
            <a:solidFill>
              <a:srgbClr val="E55948"/>
            </a:solidFill>
            <a:ln w="3175" cap="flat" cmpd="sng" algn="ctr">
              <a:solidFill>
                <a:srgbClr val="D7D7D7"/>
              </a:solidFill>
              <a:prstDash val="solid"/>
            </a:ln>
            <a:effectLst/>
            <a:extLst/>
          </p:spPr>
          <p:txBody>
            <a:bodyPr lIns="0" rIns="0" anchor="ctr"/>
            <a:lstStyle/>
            <a:p>
              <a:pPr marL="0" marR="0" lvl="0" indent="0" algn="ctr" defTabSz="914400" eaLnBrk="1" fontAlgn="base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E55948"/>
                </a:solidFill>
                <a:effectLst/>
                <a:uLnTx/>
                <a:uFillTx/>
                <a:latin typeface="Impact" pitchFamily="34" charset="0"/>
                <a:ea typeface="微软雅黑" pitchFamily="34" charset="-122"/>
                <a:cs typeface="+mn-cs"/>
              </a:endParaRPr>
            </a:p>
          </p:txBody>
        </p:sp>
        <p:sp>
          <p:nvSpPr>
            <p:cNvPr id="16" name="Oval 7"/>
            <p:cNvSpPr>
              <a:spLocks noChangeArrowheads="1"/>
            </p:cNvSpPr>
            <p:nvPr/>
          </p:nvSpPr>
          <p:spPr bwMode="auto">
            <a:xfrm>
              <a:off x="6011744" y="1916740"/>
              <a:ext cx="1003588" cy="997392"/>
            </a:xfrm>
            <a:prstGeom prst="ellipse">
              <a:avLst/>
            </a:prstGeom>
            <a:solidFill>
              <a:srgbClr val="FFFFFF"/>
            </a:solidFill>
            <a:ln w="222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E55948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7" name="TextBox 53"/>
          <p:cNvSpPr txBox="1">
            <a:spLocks noChangeArrowheads="1"/>
          </p:cNvSpPr>
          <p:nvPr/>
        </p:nvSpPr>
        <p:spPr bwMode="auto">
          <a:xfrm>
            <a:off x="756382" y="3284128"/>
            <a:ext cx="193235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E55948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单击此处</a:t>
            </a:r>
            <a:endParaRPr kumimoji="0" lang="en-US" altLang="zh-CN" sz="1200" b="1" i="0" u="none" strike="noStrike" kern="0" cap="none" spc="0" normalizeH="0" baseline="0" noProof="0" dirty="0" smtClean="0">
              <a:ln>
                <a:noFill/>
              </a:ln>
              <a:solidFill>
                <a:srgbClr val="E55948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宋体" pitchFamily="2" charset="-122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E55948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添加标题</a:t>
            </a: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E55948"/>
              </a:solidFill>
              <a:effectLst/>
              <a:uLnTx/>
              <a:uFillTx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01419191"/>
      </p:ext>
    </p:extLst>
  </p:cSld>
  <p:clrMapOvr>
    <a:masterClrMapping/>
  </p:clrMapOvr>
  <p:transition spd="slow" advClick="0" advTm="0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5" dur="6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7" dur="6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9" dur="6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" dur="6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0" grpId="0"/>
      <p:bldP spid="41" grpId="0"/>
      <p:bldP spid="1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椭圆 18"/>
          <p:cNvSpPr/>
          <p:nvPr/>
        </p:nvSpPr>
        <p:spPr>
          <a:xfrm>
            <a:off x="476861" y="2480349"/>
            <a:ext cx="375106" cy="375106"/>
          </a:xfrm>
          <a:prstGeom prst="ellipse">
            <a:avLst/>
          </a:prstGeom>
          <a:solidFill>
            <a:srgbClr val="1BBA9E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8024113" y="3952821"/>
            <a:ext cx="375106" cy="375106"/>
          </a:xfrm>
          <a:prstGeom prst="ellipse">
            <a:avLst/>
          </a:prstGeom>
          <a:solidFill>
            <a:srgbClr val="39BDDB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1" name="直接连接符 20"/>
          <p:cNvCxnSpPr/>
          <p:nvPr/>
        </p:nvCxnSpPr>
        <p:spPr>
          <a:xfrm flipV="1">
            <a:off x="796636" y="3100206"/>
            <a:ext cx="570549" cy="317625"/>
          </a:xfrm>
          <a:prstGeom prst="line">
            <a:avLst/>
          </a:prstGeom>
          <a:ln w="19050">
            <a:solidFill>
              <a:srgbClr val="394C5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2955082" y="2971822"/>
            <a:ext cx="648072" cy="288031"/>
          </a:xfrm>
          <a:prstGeom prst="line">
            <a:avLst/>
          </a:prstGeom>
          <a:ln w="19050">
            <a:solidFill>
              <a:srgbClr val="394C5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>
            <a:stCxn id="30" idx="7"/>
            <a:endCxn id="31" idx="3"/>
          </p:cNvCxnSpPr>
          <p:nvPr/>
        </p:nvCxnSpPr>
        <p:spPr>
          <a:xfrm flipV="1">
            <a:off x="4576291" y="2548189"/>
            <a:ext cx="532104" cy="472697"/>
          </a:xfrm>
          <a:prstGeom prst="line">
            <a:avLst/>
          </a:prstGeom>
          <a:ln w="19050">
            <a:solidFill>
              <a:srgbClr val="394C5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>
            <a:stCxn id="31" idx="5"/>
          </p:cNvCxnSpPr>
          <p:nvPr/>
        </p:nvCxnSpPr>
        <p:spPr>
          <a:xfrm>
            <a:off x="5770321" y="2548189"/>
            <a:ext cx="641145" cy="552017"/>
          </a:xfrm>
          <a:prstGeom prst="line">
            <a:avLst/>
          </a:prstGeom>
          <a:ln w="19050">
            <a:solidFill>
              <a:srgbClr val="394C5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>
            <a:endCxn id="43" idx="3"/>
          </p:cNvCxnSpPr>
          <p:nvPr/>
        </p:nvCxnSpPr>
        <p:spPr>
          <a:xfrm flipV="1">
            <a:off x="7131546" y="2241391"/>
            <a:ext cx="744074" cy="582806"/>
          </a:xfrm>
          <a:prstGeom prst="line">
            <a:avLst/>
          </a:prstGeom>
          <a:ln w="19050">
            <a:solidFill>
              <a:srgbClr val="394C5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椭圆 27"/>
          <p:cNvSpPr/>
          <p:nvPr/>
        </p:nvSpPr>
        <p:spPr>
          <a:xfrm>
            <a:off x="362794" y="3259853"/>
            <a:ext cx="489173" cy="489173"/>
          </a:xfrm>
          <a:prstGeom prst="ellipse">
            <a:avLst/>
          </a:prstGeom>
          <a:solidFill>
            <a:srgbClr val="FAA21C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/>
          <p:cNvSpPr/>
          <p:nvPr/>
        </p:nvSpPr>
        <p:spPr>
          <a:xfrm>
            <a:off x="1226890" y="1795869"/>
            <a:ext cx="1800200" cy="1800200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>
            <a:solidFill>
              <a:srgbClr val="39BDD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>
            <a:off x="3533056" y="2841895"/>
            <a:ext cx="1222226" cy="1222226"/>
          </a:xfrm>
          <a:prstGeom prst="ellipse">
            <a:avLst/>
          </a:prstGeom>
          <a:blipFill>
            <a:blip r:embed="rId4"/>
            <a:stretch>
              <a:fillRect/>
            </a:stretch>
          </a:blipFill>
          <a:ln>
            <a:solidFill>
              <a:srgbClr val="FAA21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/>
          <p:cNvSpPr/>
          <p:nvPr/>
        </p:nvSpPr>
        <p:spPr>
          <a:xfrm>
            <a:off x="4971306" y="1749174"/>
            <a:ext cx="936104" cy="936104"/>
          </a:xfrm>
          <a:prstGeom prst="ellipse">
            <a:avLst/>
          </a:prstGeom>
          <a:solidFill>
            <a:srgbClr val="E559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</a:rPr>
              <a:t>标题</a:t>
            </a:r>
            <a:endParaRPr lang="zh-CN" altLang="en-US" sz="20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2" name="椭圆 41"/>
          <p:cNvSpPr/>
          <p:nvPr/>
        </p:nvSpPr>
        <p:spPr>
          <a:xfrm>
            <a:off x="6309964" y="2770864"/>
            <a:ext cx="1211113" cy="1211113"/>
          </a:xfrm>
          <a:prstGeom prst="ellipse">
            <a:avLst/>
          </a:prstGeom>
          <a:blipFill>
            <a:blip r:embed="rId5"/>
            <a:stretch>
              <a:fillRect/>
            </a:stretch>
          </a:blipFill>
          <a:ln>
            <a:solidFill>
              <a:srgbClr val="1BBA9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椭圆 42"/>
          <p:cNvSpPr/>
          <p:nvPr/>
        </p:nvSpPr>
        <p:spPr>
          <a:xfrm>
            <a:off x="7729140" y="1387646"/>
            <a:ext cx="1000225" cy="1000225"/>
          </a:xfrm>
          <a:prstGeom prst="ellipse">
            <a:avLst/>
          </a:prstGeom>
          <a:blipFill>
            <a:blip r:embed="rId6"/>
            <a:stretch>
              <a:fillRect/>
            </a:stretch>
          </a:blipFill>
          <a:ln>
            <a:solidFill>
              <a:srgbClr val="FAA21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5113383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8" grpId="0" animBg="1"/>
      <p:bldP spid="29" grpId="0" animBg="1"/>
      <p:bldP spid="30" grpId="0" animBg="1"/>
      <p:bldP spid="31" grpId="0" animBg="1"/>
      <p:bldP spid="42" grpId="0" animBg="1"/>
      <p:bldP spid="4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剪去单角的矩形 25"/>
          <p:cNvSpPr/>
          <p:nvPr/>
        </p:nvSpPr>
        <p:spPr>
          <a:xfrm>
            <a:off x="2267744" y="1203598"/>
            <a:ext cx="2160240" cy="3240360"/>
          </a:xfrm>
          <a:prstGeom prst="snip1Rect">
            <a:avLst/>
          </a:prstGeom>
          <a:blipFill>
            <a:blip r:embed="rId4"/>
            <a:stretch>
              <a:fillRect/>
            </a:stretch>
          </a:blipFill>
          <a:ln>
            <a:solidFill>
              <a:srgbClr val="E5594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6012160" y="1779662"/>
            <a:ext cx="432048" cy="432048"/>
          </a:xfrm>
          <a:prstGeom prst="ellipse">
            <a:avLst/>
          </a:prstGeom>
          <a:solidFill>
            <a:srgbClr val="E55948">
              <a:alpha val="5294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椭圆 31"/>
          <p:cNvSpPr/>
          <p:nvPr/>
        </p:nvSpPr>
        <p:spPr>
          <a:xfrm>
            <a:off x="611560" y="2283718"/>
            <a:ext cx="576064" cy="576064"/>
          </a:xfrm>
          <a:prstGeom prst="ellipse">
            <a:avLst/>
          </a:prstGeom>
          <a:solidFill>
            <a:srgbClr val="1BBA9E">
              <a:alpha val="5294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TextBox 32"/>
          <p:cNvSpPr txBox="1"/>
          <p:nvPr/>
        </p:nvSpPr>
        <p:spPr>
          <a:xfrm>
            <a:off x="4788024" y="2750606"/>
            <a:ext cx="388843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点击此处添加文字说</a:t>
            </a:r>
            <a:r>
              <a:rPr lang="zh-CN" altLang="en-US" sz="1200" dirty="0" smtClean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明</a:t>
            </a:r>
            <a:r>
              <a:rPr lang="zh-CN" altLang="en-US" sz="1200" dirty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点击此处添加文字说明</a:t>
            </a: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点击此处添加文字说</a:t>
            </a:r>
            <a:r>
              <a:rPr lang="zh-CN" altLang="en-US" sz="1200" dirty="0" smtClean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明点</a:t>
            </a:r>
            <a:r>
              <a:rPr lang="zh-CN" altLang="en-US" sz="1200" dirty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击此处添加文字说明</a:t>
            </a: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点击此处添加文字说</a:t>
            </a:r>
            <a:r>
              <a:rPr lang="zh-CN" altLang="en-US" sz="1200" dirty="0" smtClean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明点</a:t>
            </a:r>
            <a:r>
              <a:rPr lang="zh-CN" altLang="en-US" sz="1200" dirty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击此处添加文字说明</a:t>
            </a: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点击此处添加文字说</a:t>
            </a:r>
            <a:r>
              <a:rPr lang="zh-CN" altLang="en-US" sz="1200" dirty="0" smtClean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明点</a:t>
            </a:r>
            <a:r>
              <a:rPr lang="zh-CN" altLang="en-US" sz="1200" dirty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击此处添加文字说</a:t>
            </a:r>
            <a:r>
              <a:rPr lang="zh-CN" altLang="en-US" sz="1200" dirty="0" smtClean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明</a:t>
            </a:r>
            <a:endParaRPr lang="en-US" altLang="zh-CN" sz="1200" dirty="0" smtClean="0">
              <a:solidFill>
                <a:srgbClr val="394C53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 smtClean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点</a:t>
            </a:r>
            <a:r>
              <a:rPr lang="zh-CN" altLang="en-US" sz="1200" dirty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击此处添加文字说</a:t>
            </a:r>
            <a:r>
              <a:rPr lang="zh-CN" altLang="en-US" sz="1200" dirty="0" smtClean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明点</a:t>
            </a:r>
            <a:r>
              <a:rPr lang="zh-CN" altLang="en-US" sz="1200" dirty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击此处添加文字说</a:t>
            </a:r>
            <a:r>
              <a:rPr lang="zh-CN" altLang="en-US" sz="1200" dirty="0" smtClean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明</a:t>
            </a:r>
            <a:endParaRPr lang="zh-CN" altLang="en-US" sz="1200" dirty="0">
              <a:solidFill>
                <a:srgbClr val="394C53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7020272" y="1005830"/>
            <a:ext cx="864096" cy="864096"/>
            <a:chOff x="7020272" y="1005830"/>
            <a:chExt cx="864096" cy="864096"/>
          </a:xfrm>
        </p:grpSpPr>
        <p:sp>
          <p:nvSpPr>
            <p:cNvPr id="35" name="椭圆 34"/>
            <p:cNvSpPr/>
            <p:nvPr/>
          </p:nvSpPr>
          <p:spPr>
            <a:xfrm>
              <a:off x="7020272" y="1005830"/>
              <a:ext cx="864096" cy="864096"/>
            </a:xfrm>
            <a:prstGeom prst="ellipse">
              <a:avLst/>
            </a:prstGeom>
            <a:solidFill>
              <a:srgbClr val="FAA21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6" name="Picture 6" descr="F:\Y原创素材\4_ks02\PPT\PPT-5\PPT-056-2015工作总结\img\工作总结\image 3108.png"/>
            <p:cNvPicPr>
              <a:picLocks noChangeAspect="1" noChangeArrowheads="1"/>
            </p:cNvPicPr>
            <p:nvPr/>
          </p:nvPicPr>
          <p:blipFill>
            <a:blip r:embed="rId5">
              <a:biLevel thresh="75000"/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rightnessContrast bright="10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46664" y="1145485"/>
              <a:ext cx="611312" cy="6334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7" name="组合 36"/>
          <p:cNvGrpSpPr/>
          <p:nvPr/>
        </p:nvGrpSpPr>
        <p:grpSpPr>
          <a:xfrm>
            <a:off x="1691680" y="2571750"/>
            <a:ext cx="1008112" cy="1008112"/>
            <a:chOff x="1691680" y="2571750"/>
            <a:chExt cx="1008112" cy="1008112"/>
          </a:xfrm>
        </p:grpSpPr>
        <p:sp>
          <p:nvSpPr>
            <p:cNvPr id="38" name="椭圆 37"/>
            <p:cNvSpPr/>
            <p:nvPr/>
          </p:nvSpPr>
          <p:spPr>
            <a:xfrm>
              <a:off x="1691680" y="2571750"/>
              <a:ext cx="1008112" cy="1008112"/>
            </a:xfrm>
            <a:prstGeom prst="ellipse">
              <a:avLst/>
            </a:prstGeom>
            <a:solidFill>
              <a:srgbClr val="39BD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9" name="Picture 7" descr="F:\Y原创素材\4_ks02\PPT\PPT-5\PPT-056-2015工作总结\img\工作总结\image 3072.png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5375" y="2733437"/>
              <a:ext cx="630401" cy="6304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0" name="组合 39"/>
          <p:cNvGrpSpPr/>
          <p:nvPr/>
        </p:nvGrpSpPr>
        <p:grpSpPr>
          <a:xfrm>
            <a:off x="4283968" y="1203598"/>
            <a:ext cx="720080" cy="720080"/>
            <a:chOff x="4283968" y="1203598"/>
            <a:chExt cx="720080" cy="720080"/>
          </a:xfrm>
        </p:grpSpPr>
        <p:sp>
          <p:nvSpPr>
            <p:cNvPr id="41" name="椭圆 40"/>
            <p:cNvSpPr/>
            <p:nvPr/>
          </p:nvSpPr>
          <p:spPr>
            <a:xfrm>
              <a:off x="4283968" y="1203598"/>
              <a:ext cx="720080" cy="720080"/>
            </a:xfrm>
            <a:prstGeom prst="ellipse">
              <a:avLst/>
            </a:prstGeom>
            <a:solidFill>
              <a:srgbClr val="1BBA9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44" name="Picture 10" descr="F:\Y原创素材\4_ks02\PPT\PPT-5\PPT-056-2015工作总结\img\工作总结\image 3095.png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75076" y="1310443"/>
              <a:ext cx="580559" cy="4692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5" name="椭圆 44"/>
          <p:cNvSpPr/>
          <p:nvPr/>
        </p:nvSpPr>
        <p:spPr>
          <a:xfrm>
            <a:off x="1619672" y="3363838"/>
            <a:ext cx="432048" cy="432048"/>
          </a:xfrm>
          <a:prstGeom prst="ellipse">
            <a:avLst/>
          </a:prstGeom>
          <a:solidFill>
            <a:srgbClr val="FAA21C">
              <a:alpha val="5294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3501415"/>
      </p:ext>
    </p:extLst>
  </p:cSld>
  <p:clrMapOvr>
    <a:masterClrMapping/>
  </p:clrMapOvr>
  <p:transition spd="slow" advClick="0" advTm="0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翻书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2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2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2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0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30416 0.38518 C -0.27239 0.3571 -0.30347 0.38333 -0.20833 0.37963 C -0.19878 0.37932 -0.1894 0.37315 -0.1802 0.37037 C -0.15677 0.36296 -0.13211 0.35988 -0.10833 0.35741 C -0.08211 0.34352 -0.05381 0.3466 -0.02708 0.33704 C 0.00886 0.32438 0.04688 0.31327 0.08334 0.30741 C 0.10764 0.2966 0.08455 0.30525 0.12188 0.3 C 0.13577 0.29815 0.14862 0.29074 0.16251 0.28889 C 0.1856 0.27438 0.16823 0.28272 0.19167 0.27778 C 0.20174 0.27562 0.22188 0.27037 0.22188 0.27037 C 0.2448 0.25679 0.26962 0.24938 0.29376 0.2463 C 0.31042 0.23889 0.32622 0.22901 0.34271 0.22037 C 0.35678 0.21296 0.37136 0.20802 0.38542 0.2 C 0.39931 0.19197 0.41164 0.17809 0.42501 0.16852 C 0.43386 0.16234 0.44323 0.15802 0.45209 0.15185 C 0.4632 0.14414 0.47396 0.13364 0.48542 0.12778 C 0.49341 0.11821 0.50139 0.11234 0.50834 0.1 C 0.51441 0.0892 0.52101 0.07685 0.52813 0.06852 C 0.53681 0.05833 0.54514 0.04722 0.55313 0.03518 C 0.55556 0.01759 0.56441 0.00802 0.56876 -0.00741 C 0.57136 -0.01636 0.57501 -0.0213 0.57813 -0.02963 C 0.58351 -0.04383 0.58872 -0.05803 0.59376 -0.07222 C 0.59914 -0.08766 0.60678 -0.10093 0.61146 -0.11667 C 0.61789 -0.13827 0.62344 -0.16049 0.62813 -0.18333 C 0.629 -0.18766 0.63039 -0.19198 0.63126 -0.1963 C 0.63178 -0.19877 0.63178 -0.20124 0.6323 -0.2037 C 0.63351 -0.20988 0.63646 -0.22222 0.63646 -0.22222 C 0.63768 -0.2392 0.63837 -0.25556 0.64063 -0.27222 C 0.64028 -0.29383 0.64028 -0.31543 0.63959 -0.33704 C 0.63924 -0.34969 0.63612 -0.35926 0.6323 -0.36852 C 0.6283 -0.3784 0.62726 -0.38303 0.62188 -0.39259 C 0.61754 -0.40031 0.60973 -0.40216 0.60417 -0.40556 C 0.58681 -0.41574 0.56685 -0.41512 0.54896 -0.42037 C 0.50591 -0.41975 0.46285 -0.42006 0.4198 -0.41852 C 0.41181 -0.41821 0.39584 -0.41482 0.39584 -0.41482 C 0.38803 -0.41173 0.38091 -0.40772 0.37292 -0.40556 C 0.36685 -0.39815 0.35816 -0.39938 0.35105 -0.3963 C 0.34185 -0.39259 0.33178 -0.38858 0.32292 -0.38333 C 0.32119 -0.38241 0.31945 -0.38117 0.31771 -0.37963 C 0.31667 -0.3787 0.3158 -0.37685 0.31459 -0.37593 C 0.30973 -0.37253 0.30122 -0.36914 0.29584 -0.36667 C 0.28803 -0.35556 0.27709 -0.35185 0.26771 -0.34074 C 0.26528 -0.33796 0.26181 -0.33796 0.25938 -0.33519 C 0.24948 -0.32438 0.23959 -0.31667 0.22917 -0.30741 C 0.22327 -0.30216 0.21771 -0.29445 0.21146 -0.29074 C 0.20365 -0.27685 0.19185 -0.27222 0.1823 -0.26296 C 0.17587 -0.25648 0.17066 -0.24691 0.16355 -0.24259 C 0.15782 -0.23457 0.15122 -0.23056 0.1448 -0.22407 C 0.13004 -0.20957 0.11598 -0.19414 0.10209 -0.17778 C 0.09619 -0.16204 0.10591 -0.18642 0.09376 -0.16482 C 0.08959 -0.15741 0.08282 -0.14784 0.07917 -0.13889 C 0.07362 -0.12593 0.06789 -0.11142 0.06146 -0.1 C 0.05903 -0.08735 0.06251 -0.10247 0.05626 -0.08889 C 0.05556 -0.08735 0.05591 -0.08488 0.05521 -0.08333 C 0.05435 -0.08148 0.05296 -0.08117 0.05209 -0.07963 C 0.04983 -0.07562 0.0481 -0.07068 0.04584 -0.06667 C 0.04428 -0.05864 0.04132 -0.05833 0.03855 -0.05185 C 0.03195 -0.03704 0.03733 -0.04414 0.03126 -0.03704 C 0.02674 -0.025 0.01928 -0.01204 0.01146 -0.00741 C 0.00851 0.00031 0.00695 2.46914E-7 9.16667E-6 2.46914E-7 " pathEditMode="relative" ptsTypes="fffffffffffffffffffffffffffffffffffffffffffffffffffffffffffA">
                                      <p:cBhvr>
                                        <p:cTn id="27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8" presetID="0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53541 0.0463 C -0.52916 0.07377 -0.5184 0.09568 -0.50833 0.11852 C -0.49548 0.14784 -0.48368 0.17346 -0.46874 0.2 C -0.46649 0.20401 -0.46302 0.20556 -0.46041 0.20926 C -0.45434 0.21759 -0.44895 0.22901 -0.4427 0.23704 C -0.4401 0.24013 -0.43697 0.24136 -0.43437 0.24445 C -0.42638 0.25371 -0.41909 0.2642 -0.41145 0.27408 C -0.40833 0.27809 -0.40434 0.2784 -0.40104 0.28148 C -0.371 0.30988 -0.34461 0.3463 -0.31145 0.36296 C -0.27847 0.39969 -0.23506 0.41574 -0.19791 0.43519 C -0.18003 0.44445 -0.16145 0.45247 -0.14374 0.46296 C -0.13385 0.46883 -0.12604 0.47377 -0.11562 0.47593 C -0.09722 0.48889 -0.07743 0.49568 -0.05833 0.50556 C -0.02899 0.52099 -0.00138 0.53827 0.02917 0.54445 C 0.0408 0.55124 0.05244 0.55278 0.06459 0.55556 C 0.07518 0.56358 0.08768 0.57037 0.09896 0.57222 C 0.11754 0.58858 0.13681 0.59043 0.1573 0.59259 C 0.18785 0.6108 0.22639 0.60617 0.2573 0.60741 C 0.28004 0.60648 0.30244 0.60679 0.32501 0.60185 C 0.33334 0.59753 0.3415 0.59661 0.35001 0.59445 C 0.36129 0.5858 0.37032 0.58426 0.37917 0.56852 C 0.38316 0.54692 0.38195 0.55494 0.3823 0.50926 C 0.38264 0.46636 0.3856 0.35895 0.36876 0.30926 C 0.36719 0.2858 0.36042 0.26482 0.35417 0.24445 C 0.35087 0.23426 0.34948 0.22315 0.3448 0.21482 C 0.34254 0.20309 0.33716 0.19537 0.33334 0.18519 C 0.31997 0.14969 0.29827 0.12192 0.27709 0.10185 C 0.27448 0.09938 0.26181 0.09229 0.25938 0.09074 C 0.2566 0.08889 0.25365 0.08766 0.25105 0.08519 C 0.2481 0.08272 0.24566 0.0784 0.24271 0.07593 C 0.24011 0.07377 0.23698 0.07408 0.23438 0.07222 C 0.21928 0.06111 0.20608 0.04877 0.18959 0.04445 C 0.179 0.03364 0.16632 0.0284 0.15417 0.02593 C 0.13299 0.0071 0.10417 0.01019 0.0823 0.00926 C 0.06233 -0.00494 0.03994 0.00617 0.01876 0.00185 C 0.01025 -0.00185 0.01598 4.93827E-7 7.5E-6 4.93827E-7 " pathEditMode="relative" ptsTypes="fffffffffffffffffffffffffffffffffffA">
                                      <p:cBhvr>
                                        <p:cTn id="29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0" presetID="0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20417 0.21481 C 0.1941 0.26389 0.17274 0.28673 0.15208 0.32006 C 0.13785 0.34352 0.12205 0.36111 0.10521 0.37777 C 0.09583 0.38703 0.08594 0.4 0.07604 0.4074 C 0.05208 0.42531 0.08229 0.39413 0.05625 0.41852 C 0.05295 0.4216 0.05035 0.42685 0.04688 0.42963 C 0.02361 0.44907 -0.00816 0.4716 -0.03333 0.48148 C -0.04687 0.49352 -0.06892 0.5037 -0.08437 0.5074 C -0.10104 0.51142 -0.09965 0.50648 -0.11788 0.51296 C -0.14323 0.52191 -0.16875 0.52963 -0.19479 0.53333 C -0.20937 0.53765 -0.22396 0.54166 -0.23872 0.54444 C -0.26372 0.55555 -0.29062 0.5571 -0.31667 0.55926 C -0.4033 0.57623 -0.50556 0.56049 -0.58125 0.55926 C -0.58281 0.55895 -0.59479 0.5574 -0.59792 0.55555 C -0.60052 0.55432 -0.6026 0.55123 -0.60521 0.55 C -0.60937 0.54815 -0.61771 0.54629 -0.61771 0.54629 C -0.63472 0.53117 -0.61267 0.54938 -0.63125 0.53889 C -0.63559 0.53642 -0.63941 0.53148 -0.64375 0.52963 C -0.64983 0.52716 -0.65573 0.525 -0.66146 0.52037 C -0.67396 0.51049 -0.68212 0.49382 -0.68958 0.47407 C -0.69149 0.46913 -0.69167 0.46111 -0.69271 0.45555 C -0.69236 0.44444 -0.69253 0.43333 -0.69167 0.42222 C -0.69115 0.41574 -0.68854 0.41389 -0.68646 0.40926 C -0.68056 0.3966 -0.67535 0.37994 -0.66979 0.36666 C -0.66684 0.35956 -0.66476 0.34753 -0.66146 0.34074 C -0.65347 0.32407 -0.64601 0.30617 -0.63854 0.28889 C -0.63385 0.27839 -0.63021 0.26666 -0.625 0.2574 C -0.61753 0.24413 -0.60764 0.21142 -0.59792 0.20555 C -0.58854 0.18889 -0.58142 0.17191 -0.56875 0.16296 C -0.56424 0.15216 -0.55955 0.14598 -0.55208 0.14259 C -0.54323 0.1321 -0.53351 0.12623 -0.52396 0.11852 C -0.50972 0.1071 -0.49583 0.09537 -0.48021 0.09074 C -0.46354 0.07592 -0.44219 0.07685 -0.42396 0.07407 C -0.40781 0.0645 -0.41997 0.07037 -0.38646 0.07222 C -0.37552 0.0787 -0.3651 0.08796 -0.35417 0.09444 C -0.34965 0.10031 -0.3467 0.10123 -0.34167 0.10555 C -0.32153 0.12345 -0.30503 0.14136 -0.28229 0.14815 C -0.27396 0.15555 -0.26424 0.15339 -0.25521 0.15555 C -0.15573 0.15247 -0.17431 0.15895 -0.12604 0.14815 C -0.11944 0.14105 -0.11181 0.13703 -0.10417 0.13518 C -0.09722 0.13117 -0.09306 0.12777 -0.08542 0.12592 C -0.07083 0.11728 -0.07726 0.11975 -0.06667 0.11666 C -0.05868 0.1108 -0.05 0.10308 -0.04167 0.1 C -0.03802 0.09568 -0.03472 0.09413 -0.03125 0.08889 C -0.02691 0.0824 -0.01736 0.06173 -0.01458 0.05185 C -0.01267 0.04506 -0.01059 0.03981 -0.00833 0.03333 C -0.00712 0.02963 -0.00417 0.02222 -0.00417 0.02222 C -0.00312 0.01512 5.55556E-7 0.00895 5.55556E-7 2.59259E-6 " pathEditMode="relative" ptsTypes="fffffffffffffffffffffffffffffffffffffffffffffffA">
                                      <p:cBhvr>
                                        <p:cTn id="31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2" presetID="0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63646 -0.53488 C 0.63386 -0.50803 0.6375 -0.54136 0.6323 -0.51081 C 0.62917 -0.4926 0.62934 -0.47223 0.62709 -0.45371 C 0.62396 -0.38673 0.61875 -0.31482 0.60313 -0.2534 C 0.60052 -0.22994 0.59636 -0.20772 0.59271 -0.18488 C 0.5882 -0.15648 0.58525 -0.1284 0.57813 -0.10155 C 0.57188 -0.07778 0.56893 -0.05155 0.55938 -0.03118 C 0.55382 -0.00494 0.55782 -0.02068 0.5448 0.01512 L 0.5448 0.01512 C 0.53941 0.03642 0.5316 0.05339 0.52396 0.07253 C 0.51598 0.09259 0.50868 0.1145 0.49896 0.13148 C 0.48559 0.15555 0.46146 0.18487 0.4448 0.2 C 0.43438 0.21018 0.42414 0.21419 0.41355 0.22253 C 0.4099 0.22561 0.40677 0.23055 0.40313 0.23364 C 0.38716 0.24722 0.3691 0.25247 0.35209 0.25926 C 0.34202 0.26389 0.33316 0.27006 0.32292 0.27253 C 0.30486 0.27191 0.28681 0.27191 0.26875 0.27037 C 0.26059 0.27006 0.25087 0.26234 0.24271 0.25926 C 0.23525 0.25277 0.22761 0.25123 0.2198 0.2466 C 0.21459 0.24352 0.21059 0.23796 0.20521 0.23549 C 0.19636 0.22592 0.18316 0.22068 0.17292 0.21697 C 0.16945 0.21296 0.16632 0.21142 0.1625 0.20956 C 0.15851 0.20247 0.1566 0.20185 0.15105 0.2 C 0.14219 0.18981 0.13177 0.18302 0.12292 0.17253 C 0.11302 0.1608 0.10677 0.14845 0.09584 0.14105 C 0.09167 0.12963 0.08108 0.12098 0.075 0.11142 C 0.06771 0.1 0.06129 0.08765 0.05313 0.07808 C 0.04827 0.06481 0.03993 0.05648 0.03334 0.04629 C 0.02709 0.03673 0.03177 0.04043 0.02605 0.03734 C 0.025 0.03549 0.02414 0.03302 0.02292 0.03179 C 0.02205 0.03055 0.02066 0.03086 0.0198 0.02994 C 0.01511 0.02345 0.01198 0.01481 0.00625 0.01142 C 0.00226 0.00401 0.00434 0.0074 5.55556E-7 3.08642E-6 " pathEditMode="relative" ptsTypes="fffffffFffffffffffffffffffffffffA">
                                      <p:cBhvr>
                                        <p:cTn id="33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4" presetID="0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83438 0.03333 C 0.82969 0.025 0.82656 0.01697 0.82292 0.0074 C 0.8191 -0.01636 0.82327 0.00432 0.81354 -0.02408 C 0.81198 -0.02871 0.81059 -0.03395 0.80938 -0.03889 C 0.80886 -0.04074 0.80886 -0.0426 0.80834 -0.04445 C 0.80295 -0.06358 0.80781 -0.04352 0.80104 -0.06297 C 0.79497 -0.08056 0.78959 -0.1 0.78438 -0.11852 C 0.78143 -0.12901 0.78021 -0.13827 0.77604 -0.14815 C 0.77379 -0.1605 0.76875 -0.17408 0.76354 -0.18334 C 0.75695 -0.21883 0.72483 -0.22439 0.70834 -0.22778 C 0.68472 -0.22593 0.66111 -0.22439 0.6375 -0.22222 C 0.62847 -0.2213 0.62014 -0.21235 0.6125 -0.20556 C 0.61059 -0.20401 0.60834 -0.20463 0.60625 -0.20371 C 0.59705 -0.19969 0.58542 -0.19074 0.57709 -0.18334 C 0.57014 -0.17716 0.56406 -0.16821 0.55625 -0.16482 C 0.53629 -0.14352 0.51684 -0.11667 0.49896 -0.09074 C 0.48646 -0.07253 0.4691 -0.06389 0.45417 -0.05371 C 0.43438 -0.04013 0.41493 -0.0284 0.39375 -0.02408 C 0.36459 -0.01111 0.33264 -0.01636 0.30417 -0.03334 C 0.29965 -0.03611 0.29375 -0.03704 0.28959 -0.04074 C 0.28004 -0.04908 0.27066 -0.06389 0.26146 -0.07037 C 0.25695 -0.0784 0.25122 -0.08272 0.24584 -0.08889 C 0.24167 -0.09383 0.2382 -0.1 0.23438 -0.10556 C 0.2191 -0.12778 0.2059 -0.15648 0.18959 -0.17593 C 0.1816 -0.18519 0.17396 -0.19753 0.16459 -0.20185 C 0.1599 -0.21019 0.15417 -0.21482 0.14792 -0.21852 C 0.14149 -0.22716 0.1349 -0.22963 0.12709 -0.23148 C 0.12118 -0.2355 0.11788 -0.23735 0.11146 -0.23889 C 0.10295 -0.24383 0.09427 -0.24506 0.08542 -0.24815 C 0.06563 -0.24753 0.04584 -0.24753 0.02604 -0.2463 C 0.02413 -0.2463 0.01997 -0.24167 0.01875 -0.24074 C 0.00955 -0.23426 -0.00087 -0.22685 -0.00833 -0.21482 C -0.01389 -0.20587 -0.01788 -0.19599 -0.02291 -0.18704 C -0.0243 -0.17994 -0.02726 -0.17716 -0.02916 -0.17037 C -0.0342 -0.15278 -0.03785 -0.13426 -0.04062 -0.11482 C -0.04028 -0.08951 -0.04045 -0.0642 -0.03958 -0.03889 C -0.03889 -0.02006 -0.02309 -0.01297 -0.01458 -0.00926 C -0.01076 -0.00463 -0.00573 2.46914E-7 2.77778E-6 2.46914E-7 " pathEditMode="relative" ptsTypes="fffffffffffffffffffffffffffffffffffffA">
                                      <p:cBhvr>
                                        <p:cTn id="35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6" presetID="0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39271 -0.41667 C -0.39202 -0.41111 -0.39167 -0.40494 -0.39063 -0.4 C -0.38994 -0.39568 -0.3882 -0.3929 -0.38751 -0.38889 C -0.38056 -0.34722 -0.3757 -0.30432 -0.36771 -0.26296 C -0.36008 -0.22284 -0.34966 -0.18611 -0.33959 -0.14815 C -0.33126 -0.11667 -0.32483 -0.08364 -0.31667 -0.05185 C -0.30869 -0.02068 -0.29706 0.00679 -0.28855 0.03704 C -0.28542 0.04846 -0.2849 0.06266 -0.28021 0.07222 C -0.26494 0.10401 -0.28334 0.06358 -0.26876 0.1037 C -0.26199 0.12253 -0.25296 0.14012 -0.2448 0.15741 C -0.24254 0.16235 -0.24167 0.16883 -0.23959 0.17407 C -0.2316 0.19352 -0.22223 0.21296 -0.21355 0.23148 C -0.20817 0.2429 -0.1981 0.25124 -0.19167 0.26111 C -0.18386 0.27284 -0.17692 0.28364 -0.16876 0.29445 C -0.16077 0.30525 -0.15487 0.32161 -0.14584 0.32963 C -0.13334 0.34074 -0.12327 0.35833 -0.11146 0.37037 C -0.08074 0.40154 -0.12171 0.35463 -0.09688 0.38148 C -0.08456 0.39506 -0.07396 0.41512 -0.05938 0.42037 C -0.04896 0.43272 -0.04063 0.43704 -0.02813 0.43889 C -0.01771 0.44969 -0.0066 0.44938 0.0052 0.4537 C 0.01388 0.45247 0.02274 0.45278 0.03124 0.45 C 0.03663 0.44815 0.03767 0.42315 0.03854 0.41852 C 0.04253 0.39537 0.04531 0.37469 0.04687 0.35 C 0.04652 0.29321 0.04687 0.23642 0.04583 0.17963 C 0.04565 0.17253 0.04253 0.16636 0.04166 0.15926 C 0.0394 0.13889 0.03541 0.11482 0.02708 0.1 C 0.02569 0.08951 0.02222 0.08148 0.01979 0.07222 C 0.01163 0.03982 0.02256 0.07963 0.01666 0.05185 C 0.01423 0.04012 0.00919 0.02377 0.00416 0.01482 C 0.00242 0.00586 -6.94444E-6 0.00926 -6.94444E-6 2.22222E-6 " pathEditMode="relative" ptsTypes="fffffffffffffffffffffffffffffA">
                                      <p:cBhvr>
                                        <p:cTn id="37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8" presetID="8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21600000">
                                      <p:cBhvr>
                                        <p:cTn id="39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0" presetID="8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21600000">
                                      <p:cBhvr>
                                        <p:cTn id="41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2" presetID="8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21600000">
                                      <p:cBhvr>
                                        <p:cTn id="43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4" presetID="8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21600000">
                                      <p:cBhvr>
                                        <p:cTn id="45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6" presetID="8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21600000">
                                      <p:cBhvr>
                                        <p:cTn id="47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8" presetID="8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21600000">
                                      <p:cBhvr>
                                        <p:cTn id="49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0" presetID="47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27" grpId="1" animBg="1"/>
      <p:bldP spid="27" grpId="2" animBg="1"/>
      <p:bldP spid="32" grpId="0" animBg="1"/>
      <p:bldP spid="32" grpId="1" animBg="1"/>
      <p:bldP spid="32" grpId="2" animBg="1"/>
      <p:bldP spid="33" grpId="0"/>
      <p:bldP spid="45" grpId="0" animBg="1"/>
      <p:bldP spid="45" grpId="1" animBg="1"/>
      <p:bldP spid="45" grpId="2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/>
          <p:cNvSpPr txBox="1"/>
          <p:nvPr/>
        </p:nvSpPr>
        <p:spPr>
          <a:xfrm>
            <a:off x="5076056" y="1599361"/>
            <a:ext cx="2441694" cy="5403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200" dirty="0" smtClean="0">
                <a:solidFill>
                  <a:srgbClr val="1BBA9E"/>
                </a:solidFill>
                <a:latin typeface="微软雅黑" pitchFamily="34" charset="-122"/>
                <a:ea typeface="微软雅黑" pitchFamily="34" charset="-122"/>
              </a:rPr>
              <a:t>点击此处添加标题</a:t>
            </a:r>
            <a:endParaRPr lang="zh-CN" altLang="en-US" sz="2200" dirty="0">
              <a:solidFill>
                <a:srgbClr val="1BBA9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1560272" y="1503218"/>
            <a:ext cx="2664296" cy="2664296"/>
          </a:xfrm>
          <a:prstGeom prst="ellipse">
            <a:avLst/>
          </a:prstGeom>
          <a:noFill/>
          <a:ln w="9525">
            <a:solidFill>
              <a:srgbClr val="394C53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弧形 21"/>
          <p:cNvSpPr/>
          <p:nvPr/>
        </p:nvSpPr>
        <p:spPr>
          <a:xfrm flipH="1" flipV="1">
            <a:off x="1722420" y="1665366"/>
            <a:ext cx="2340000" cy="2340000"/>
          </a:xfrm>
          <a:prstGeom prst="arc">
            <a:avLst/>
          </a:prstGeom>
          <a:ln w="127000">
            <a:solidFill>
              <a:srgbClr val="E559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TextBox 22"/>
          <p:cNvSpPr txBox="1"/>
          <p:nvPr/>
        </p:nvSpPr>
        <p:spPr>
          <a:xfrm>
            <a:off x="1818689" y="2511330"/>
            <a:ext cx="2100254" cy="9771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>
                <a:solidFill>
                  <a:srgbClr val="FF767D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dirty="0" smtClean="0">
                <a:solidFill>
                  <a:srgbClr val="FF767D"/>
                </a:solidFill>
                <a:latin typeface="微软雅黑" pitchFamily="34" charset="-122"/>
                <a:ea typeface="微软雅黑" pitchFamily="34" charset="-122"/>
              </a:rPr>
              <a:t>点击此处添加标题</a:t>
            </a:r>
            <a:endParaRPr lang="en-US" altLang="zh-CN" dirty="0" smtClean="0">
              <a:solidFill>
                <a:srgbClr val="FF767D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1100" dirty="0" smtClean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点</a:t>
            </a:r>
            <a:r>
              <a:rPr lang="zh-CN" altLang="en-US" sz="1100" dirty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击此处添加文字内容说明</a:t>
            </a:r>
            <a:endParaRPr lang="en-US" altLang="zh-CN" sz="1100" dirty="0">
              <a:solidFill>
                <a:srgbClr val="394C53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000" dirty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点击此处添加文字内容说明</a:t>
            </a:r>
            <a:endParaRPr lang="en-US" altLang="zh-CN" sz="1000" dirty="0">
              <a:solidFill>
                <a:srgbClr val="394C53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900" dirty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点击此处添加文字内容说</a:t>
            </a:r>
            <a:r>
              <a:rPr lang="zh-CN" altLang="en-US" sz="900" dirty="0" smtClean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明</a:t>
            </a:r>
            <a:endParaRPr lang="zh-CN" altLang="en-US" sz="900" dirty="0">
              <a:solidFill>
                <a:srgbClr val="394C53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2455453" y="1589919"/>
            <a:ext cx="873936" cy="873741"/>
            <a:chOff x="5825710" y="2332989"/>
            <a:chExt cx="1663687" cy="1663315"/>
          </a:xfrm>
        </p:grpSpPr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5825710" y="2332989"/>
              <a:ext cx="1663687" cy="1663315"/>
            </a:xfrm>
            <a:custGeom>
              <a:avLst/>
              <a:gdLst>
                <a:gd name="T0" fmla="*/ 441 w 637"/>
                <a:gd name="T1" fmla="*/ 550 h 638"/>
                <a:gd name="T2" fmla="*/ 420 w 637"/>
                <a:gd name="T3" fmla="*/ 560 h 638"/>
                <a:gd name="T4" fmla="*/ 397 w 637"/>
                <a:gd name="T5" fmla="*/ 568 h 638"/>
                <a:gd name="T6" fmla="*/ 362 w 637"/>
                <a:gd name="T7" fmla="*/ 636 h 638"/>
                <a:gd name="T8" fmla="*/ 312 w 637"/>
                <a:gd name="T9" fmla="*/ 579 h 638"/>
                <a:gd name="T10" fmla="*/ 288 w 637"/>
                <a:gd name="T11" fmla="*/ 577 h 638"/>
                <a:gd name="T12" fmla="*/ 264 w 637"/>
                <a:gd name="T13" fmla="*/ 573 h 638"/>
                <a:gd name="T14" fmla="*/ 209 w 637"/>
                <a:gd name="T15" fmla="*/ 619 h 638"/>
                <a:gd name="T16" fmla="*/ 181 w 637"/>
                <a:gd name="T17" fmla="*/ 608 h 638"/>
                <a:gd name="T18" fmla="*/ 174 w 637"/>
                <a:gd name="T19" fmla="*/ 533 h 638"/>
                <a:gd name="T20" fmla="*/ 155 w 637"/>
                <a:gd name="T21" fmla="*/ 519 h 638"/>
                <a:gd name="T22" fmla="*/ 79 w 637"/>
                <a:gd name="T23" fmla="*/ 531 h 638"/>
                <a:gd name="T24" fmla="*/ 56 w 637"/>
                <a:gd name="T25" fmla="*/ 502 h 638"/>
                <a:gd name="T26" fmla="*/ 89 w 637"/>
                <a:gd name="T27" fmla="*/ 432 h 638"/>
                <a:gd name="T28" fmla="*/ 78 w 637"/>
                <a:gd name="T29" fmla="*/ 410 h 638"/>
                <a:gd name="T30" fmla="*/ 6 w 637"/>
                <a:gd name="T31" fmla="*/ 383 h 638"/>
                <a:gd name="T32" fmla="*/ 0 w 637"/>
                <a:gd name="T33" fmla="*/ 346 h 638"/>
                <a:gd name="T34" fmla="*/ 64 w 637"/>
                <a:gd name="T35" fmla="*/ 301 h 638"/>
                <a:gd name="T36" fmla="*/ 67 w 637"/>
                <a:gd name="T37" fmla="*/ 276 h 638"/>
                <a:gd name="T38" fmla="*/ 17 w 637"/>
                <a:gd name="T39" fmla="*/ 215 h 638"/>
                <a:gd name="T40" fmla="*/ 30 w 637"/>
                <a:gd name="T41" fmla="*/ 182 h 638"/>
                <a:gd name="T42" fmla="*/ 109 w 637"/>
                <a:gd name="T43" fmla="*/ 175 h 638"/>
                <a:gd name="T44" fmla="*/ 124 w 637"/>
                <a:gd name="T45" fmla="*/ 155 h 638"/>
                <a:gd name="T46" fmla="*/ 111 w 637"/>
                <a:gd name="T47" fmla="*/ 76 h 638"/>
                <a:gd name="T48" fmla="*/ 138 w 637"/>
                <a:gd name="T49" fmla="*/ 55 h 638"/>
                <a:gd name="T50" fmla="*/ 211 w 637"/>
                <a:gd name="T51" fmla="*/ 88 h 638"/>
                <a:gd name="T52" fmla="*/ 234 w 637"/>
                <a:gd name="T53" fmla="*/ 79 h 638"/>
                <a:gd name="T54" fmla="*/ 261 w 637"/>
                <a:gd name="T55" fmla="*/ 4 h 638"/>
                <a:gd name="T56" fmla="*/ 279 w 637"/>
                <a:gd name="T57" fmla="*/ 1 h 638"/>
                <a:gd name="T58" fmla="*/ 330 w 637"/>
                <a:gd name="T59" fmla="*/ 64 h 638"/>
                <a:gd name="T60" fmla="*/ 355 w 637"/>
                <a:gd name="T61" fmla="*/ 66 h 638"/>
                <a:gd name="T62" fmla="*/ 379 w 637"/>
                <a:gd name="T63" fmla="*/ 70 h 638"/>
                <a:gd name="T64" fmla="*/ 436 w 637"/>
                <a:gd name="T65" fmla="*/ 21 h 638"/>
                <a:gd name="T66" fmla="*/ 461 w 637"/>
                <a:gd name="T67" fmla="*/ 32 h 638"/>
                <a:gd name="T68" fmla="*/ 468 w 637"/>
                <a:gd name="T69" fmla="*/ 110 h 638"/>
                <a:gd name="T70" fmla="*/ 488 w 637"/>
                <a:gd name="T71" fmla="*/ 125 h 638"/>
                <a:gd name="T72" fmla="*/ 562 w 637"/>
                <a:gd name="T73" fmla="*/ 112 h 638"/>
                <a:gd name="T74" fmla="*/ 579 w 637"/>
                <a:gd name="T75" fmla="*/ 136 h 638"/>
                <a:gd name="T76" fmla="*/ 548 w 637"/>
                <a:gd name="T77" fmla="*/ 201 h 638"/>
                <a:gd name="T78" fmla="*/ 554 w 637"/>
                <a:gd name="T79" fmla="*/ 213 h 638"/>
                <a:gd name="T80" fmla="*/ 563 w 637"/>
                <a:gd name="T81" fmla="*/ 235 h 638"/>
                <a:gd name="T82" fmla="*/ 632 w 637"/>
                <a:gd name="T83" fmla="*/ 261 h 638"/>
                <a:gd name="T84" fmla="*/ 637 w 637"/>
                <a:gd name="T85" fmla="*/ 301 h 638"/>
                <a:gd name="T86" fmla="*/ 577 w 637"/>
                <a:gd name="T87" fmla="*/ 344 h 638"/>
                <a:gd name="T88" fmla="*/ 574 w 637"/>
                <a:gd name="T89" fmla="*/ 367 h 638"/>
                <a:gd name="T90" fmla="*/ 620 w 637"/>
                <a:gd name="T91" fmla="*/ 424 h 638"/>
                <a:gd name="T92" fmla="*/ 604 w 637"/>
                <a:gd name="T93" fmla="*/ 462 h 638"/>
                <a:gd name="T94" fmla="*/ 532 w 637"/>
                <a:gd name="T95" fmla="*/ 469 h 638"/>
                <a:gd name="T96" fmla="*/ 518 w 637"/>
                <a:gd name="T97" fmla="*/ 488 h 638"/>
                <a:gd name="T98" fmla="*/ 529 w 637"/>
                <a:gd name="T99" fmla="*/ 559 h 638"/>
                <a:gd name="T100" fmla="*/ 505 w 637"/>
                <a:gd name="T101" fmla="*/ 579 h 6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37" h="638">
                  <a:moveTo>
                    <a:pt x="496" y="585"/>
                  </a:moveTo>
                  <a:lnTo>
                    <a:pt x="441" y="550"/>
                  </a:lnTo>
                  <a:lnTo>
                    <a:pt x="431" y="555"/>
                  </a:lnTo>
                  <a:lnTo>
                    <a:pt x="420" y="560"/>
                  </a:lnTo>
                  <a:lnTo>
                    <a:pt x="409" y="564"/>
                  </a:lnTo>
                  <a:lnTo>
                    <a:pt x="397" y="568"/>
                  </a:lnTo>
                  <a:lnTo>
                    <a:pt x="382" y="633"/>
                  </a:lnTo>
                  <a:lnTo>
                    <a:pt x="362" y="636"/>
                  </a:lnTo>
                  <a:lnTo>
                    <a:pt x="342" y="638"/>
                  </a:lnTo>
                  <a:lnTo>
                    <a:pt x="312" y="579"/>
                  </a:lnTo>
                  <a:lnTo>
                    <a:pt x="300" y="579"/>
                  </a:lnTo>
                  <a:lnTo>
                    <a:pt x="288" y="577"/>
                  </a:lnTo>
                  <a:lnTo>
                    <a:pt x="275" y="576"/>
                  </a:lnTo>
                  <a:lnTo>
                    <a:pt x="264" y="573"/>
                  </a:lnTo>
                  <a:lnTo>
                    <a:pt x="219" y="622"/>
                  </a:lnTo>
                  <a:lnTo>
                    <a:pt x="209" y="619"/>
                  </a:lnTo>
                  <a:lnTo>
                    <a:pt x="200" y="616"/>
                  </a:lnTo>
                  <a:lnTo>
                    <a:pt x="181" y="608"/>
                  </a:lnTo>
                  <a:lnTo>
                    <a:pt x="184" y="540"/>
                  </a:lnTo>
                  <a:lnTo>
                    <a:pt x="174" y="533"/>
                  </a:lnTo>
                  <a:lnTo>
                    <a:pt x="164" y="526"/>
                  </a:lnTo>
                  <a:lnTo>
                    <a:pt x="155" y="519"/>
                  </a:lnTo>
                  <a:lnTo>
                    <a:pt x="146" y="511"/>
                  </a:lnTo>
                  <a:lnTo>
                    <a:pt x="79" y="531"/>
                  </a:lnTo>
                  <a:lnTo>
                    <a:pt x="67" y="517"/>
                  </a:lnTo>
                  <a:lnTo>
                    <a:pt x="56" y="502"/>
                  </a:lnTo>
                  <a:lnTo>
                    <a:pt x="94" y="443"/>
                  </a:lnTo>
                  <a:lnTo>
                    <a:pt x="89" y="432"/>
                  </a:lnTo>
                  <a:lnTo>
                    <a:pt x="83" y="421"/>
                  </a:lnTo>
                  <a:lnTo>
                    <a:pt x="78" y="410"/>
                  </a:lnTo>
                  <a:lnTo>
                    <a:pt x="74" y="398"/>
                  </a:lnTo>
                  <a:lnTo>
                    <a:pt x="6" y="383"/>
                  </a:lnTo>
                  <a:lnTo>
                    <a:pt x="3" y="364"/>
                  </a:lnTo>
                  <a:lnTo>
                    <a:pt x="0" y="346"/>
                  </a:lnTo>
                  <a:lnTo>
                    <a:pt x="63" y="314"/>
                  </a:lnTo>
                  <a:lnTo>
                    <a:pt x="64" y="301"/>
                  </a:lnTo>
                  <a:lnTo>
                    <a:pt x="65" y="288"/>
                  </a:lnTo>
                  <a:lnTo>
                    <a:pt x="67" y="276"/>
                  </a:lnTo>
                  <a:lnTo>
                    <a:pt x="69" y="264"/>
                  </a:lnTo>
                  <a:lnTo>
                    <a:pt x="17" y="215"/>
                  </a:lnTo>
                  <a:lnTo>
                    <a:pt x="23" y="198"/>
                  </a:lnTo>
                  <a:lnTo>
                    <a:pt x="30" y="182"/>
                  </a:lnTo>
                  <a:lnTo>
                    <a:pt x="102" y="185"/>
                  </a:lnTo>
                  <a:lnTo>
                    <a:pt x="109" y="175"/>
                  </a:lnTo>
                  <a:lnTo>
                    <a:pt x="117" y="165"/>
                  </a:lnTo>
                  <a:lnTo>
                    <a:pt x="124" y="155"/>
                  </a:lnTo>
                  <a:lnTo>
                    <a:pt x="133" y="146"/>
                  </a:lnTo>
                  <a:lnTo>
                    <a:pt x="111" y="76"/>
                  </a:lnTo>
                  <a:lnTo>
                    <a:pt x="124" y="65"/>
                  </a:lnTo>
                  <a:lnTo>
                    <a:pt x="138" y="55"/>
                  </a:lnTo>
                  <a:lnTo>
                    <a:pt x="200" y="94"/>
                  </a:lnTo>
                  <a:lnTo>
                    <a:pt x="211" y="88"/>
                  </a:lnTo>
                  <a:lnTo>
                    <a:pt x="222" y="83"/>
                  </a:lnTo>
                  <a:lnTo>
                    <a:pt x="234" y="79"/>
                  </a:lnTo>
                  <a:lnTo>
                    <a:pt x="246" y="75"/>
                  </a:lnTo>
                  <a:lnTo>
                    <a:pt x="261" y="4"/>
                  </a:lnTo>
                  <a:lnTo>
                    <a:pt x="270" y="3"/>
                  </a:lnTo>
                  <a:lnTo>
                    <a:pt x="279" y="1"/>
                  </a:lnTo>
                  <a:lnTo>
                    <a:pt x="297" y="0"/>
                  </a:lnTo>
                  <a:lnTo>
                    <a:pt x="330" y="64"/>
                  </a:lnTo>
                  <a:lnTo>
                    <a:pt x="343" y="65"/>
                  </a:lnTo>
                  <a:lnTo>
                    <a:pt x="355" y="66"/>
                  </a:lnTo>
                  <a:lnTo>
                    <a:pt x="367" y="68"/>
                  </a:lnTo>
                  <a:lnTo>
                    <a:pt x="379" y="70"/>
                  </a:lnTo>
                  <a:lnTo>
                    <a:pt x="427" y="18"/>
                  </a:lnTo>
                  <a:lnTo>
                    <a:pt x="436" y="21"/>
                  </a:lnTo>
                  <a:lnTo>
                    <a:pt x="444" y="25"/>
                  </a:lnTo>
                  <a:lnTo>
                    <a:pt x="461" y="32"/>
                  </a:lnTo>
                  <a:lnTo>
                    <a:pt x="458" y="103"/>
                  </a:lnTo>
                  <a:lnTo>
                    <a:pt x="468" y="110"/>
                  </a:lnTo>
                  <a:lnTo>
                    <a:pt x="478" y="117"/>
                  </a:lnTo>
                  <a:lnTo>
                    <a:pt x="488" y="125"/>
                  </a:lnTo>
                  <a:lnTo>
                    <a:pt x="497" y="134"/>
                  </a:lnTo>
                  <a:lnTo>
                    <a:pt x="562" y="112"/>
                  </a:lnTo>
                  <a:lnTo>
                    <a:pt x="574" y="128"/>
                  </a:lnTo>
                  <a:lnTo>
                    <a:pt x="579" y="136"/>
                  </a:lnTo>
                  <a:lnTo>
                    <a:pt x="586" y="144"/>
                  </a:lnTo>
                  <a:lnTo>
                    <a:pt x="548" y="201"/>
                  </a:lnTo>
                  <a:lnTo>
                    <a:pt x="551" y="206"/>
                  </a:lnTo>
                  <a:lnTo>
                    <a:pt x="554" y="213"/>
                  </a:lnTo>
                  <a:lnTo>
                    <a:pt x="559" y="224"/>
                  </a:lnTo>
                  <a:lnTo>
                    <a:pt x="563" y="235"/>
                  </a:lnTo>
                  <a:lnTo>
                    <a:pt x="567" y="247"/>
                  </a:lnTo>
                  <a:lnTo>
                    <a:pt x="632" y="261"/>
                  </a:lnTo>
                  <a:lnTo>
                    <a:pt x="635" y="280"/>
                  </a:lnTo>
                  <a:lnTo>
                    <a:pt x="637" y="301"/>
                  </a:lnTo>
                  <a:lnTo>
                    <a:pt x="578" y="332"/>
                  </a:lnTo>
                  <a:lnTo>
                    <a:pt x="577" y="344"/>
                  </a:lnTo>
                  <a:lnTo>
                    <a:pt x="576" y="356"/>
                  </a:lnTo>
                  <a:lnTo>
                    <a:pt x="574" y="367"/>
                  </a:lnTo>
                  <a:lnTo>
                    <a:pt x="571" y="380"/>
                  </a:lnTo>
                  <a:lnTo>
                    <a:pt x="620" y="424"/>
                  </a:lnTo>
                  <a:lnTo>
                    <a:pt x="613" y="443"/>
                  </a:lnTo>
                  <a:lnTo>
                    <a:pt x="604" y="462"/>
                  </a:lnTo>
                  <a:lnTo>
                    <a:pt x="539" y="458"/>
                  </a:lnTo>
                  <a:lnTo>
                    <a:pt x="532" y="469"/>
                  </a:lnTo>
                  <a:lnTo>
                    <a:pt x="525" y="479"/>
                  </a:lnTo>
                  <a:lnTo>
                    <a:pt x="518" y="488"/>
                  </a:lnTo>
                  <a:lnTo>
                    <a:pt x="510" y="497"/>
                  </a:lnTo>
                  <a:lnTo>
                    <a:pt x="529" y="559"/>
                  </a:lnTo>
                  <a:lnTo>
                    <a:pt x="513" y="573"/>
                  </a:lnTo>
                  <a:lnTo>
                    <a:pt x="505" y="579"/>
                  </a:lnTo>
                  <a:lnTo>
                    <a:pt x="496" y="585"/>
                  </a:lnTo>
                  <a:close/>
                </a:path>
              </a:pathLst>
            </a:custGeom>
            <a:solidFill>
              <a:srgbClr val="39BDDB"/>
            </a:solidFill>
            <a:ln w="3175" cap="flat" cmpd="sng" algn="ctr">
              <a:noFill/>
              <a:prstDash val="solid"/>
            </a:ln>
            <a:effectLst/>
            <a:extLst/>
          </p:spPr>
          <p:txBody>
            <a:bodyPr lIns="0" rIns="0" anchor="ctr"/>
            <a:lstStyle/>
            <a:p>
              <a:pPr marL="0" marR="0" lvl="0" indent="0" algn="ctr" defTabSz="914400" eaLnBrk="1" fontAlgn="base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Impact" pitchFamily="34" charset="0"/>
                <a:ea typeface="微软雅黑" pitchFamily="34" charset="-122"/>
                <a:cs typeface="+mn-cs"/>
              </a:endParaRPr>
            </a:p>
          </p:txBody>
        </p:sp>
        <p:sp>
          <p:nvSpPr>
            <p:cNvPr id="28" name="Oval 7"/>
            <p:cNvSpPr>
              <a:spLocks noChangeArrowheads="1"/>
            </p:cNvSpPr>
            <p:nvPr/>
          </p:nvSpPr>
          <p:spPr bwMode="auto">
            <a:xfrm>
              <a:off x="6155760" y="2665951"/>
              <a:ext cx="1003588" cy="997392"/>
            </a:xfrm>
            <a:prstGeom prst="ellipse">
              <a:avLst/>
            </a:prstGeom>
            <a:solidFill>
              <a:schemeClr val="bg1"/>
            </a:solidFill>
            <a:ln w="222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768184" y="3573159"/>
            <a:ext cx="1296144" cy="666363"/>
            <a:chOff x="251520" y="3705587"/>
            <a:chExt cx="1296144" cy="666363"/>
          </a:xfrm>
        </p:grpSpPr>
        <p:cxnSp>
          <p:nvCxnSpPr>
            <p:cNvPr id="31" name="直接连接符 30"/>
            <p:cNvCxnSpPr/>
            <p:nvPr/>
          </p:nvCxnSpPr>
          <p:spPr>
            <a:xfrm flipH="1">
              <a:off x="1043608" y="3705587"/>
              <a:ext cx="504056" cy="666363"/>
            </a:xfrm>
            <a:prstGeom prst="line">
              <a:avLst/>
            </a:prstGeom>
            <a:ln w="12700">
              <a:solidFill>
                <a:srgbClr val="E5594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 flipH="1">
              <a:off x="251520" y="4371950"/>
              <a:ext cx="792088" cy="0"/>
            </a:xfrm>
            <a:prstGeom prst="line">
              <a:avLst/>
            </a:prstGeom>
            <a:ln w="12700">
              <a:solidFill>
                <a:srgbClr val="E5594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TextBox 42"/>
          <p:cNvSpPr txBox="1"/>
          <p:nvPr/>
        </p:nvSpPr>
        <p:spPr>
          <a:xfrm>
            <a:off x="696176" y="3931745"/>
            <a:ext cx="9156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rgbClr val="E55948"/>
                </a:solidFill>
                <a:latin typeface="微软雅黑" pitchFamily="34" charset="-122"/>
                <a:ea typeface="微软雅黑" pitchFamily="34" charset="-122"/>
              </a:rPr>
              <a:t>提升</a:t>
            </a:r>
            <a:r>
              <a:rPr lang="en-US" altLang="zh-CN" sz="1400" dirty="0" smtClean="0">
                <a:solidFill>
                  <a:srgbClr val="E55948"/>
                </a:solidFill>
                <a:latin typeface="微软雅黑" pitchFamily="34" charset="-122"/>
                <a:ea typeface="微软雅黑" pitchFamily="34" charset="-122"/>
              </a:rPr>
              <a:t>25%</a:t>
            </a:r>
            <a:endParaRPr lang="zh-CN" altLang="en-US" sz="1400" dirty="0" smtClean="0">
              <a:solidFill>
                <a:srgbClr val="E55948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135456" y="2207642"/>
            <a:ext cx="310895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>
                <a:solidFill>
                  <a:srgbClr val="394C53"/>
                </a:solidFill>
              </a:rPr>
              <a:t>此处添加文字说</a:t>
            </a:r>
            <a:r>
              <a:rPr lang="zh-CN" altLang="en-US" dirty="0" smtClean="0">
                <a:solidFill>
                  <a:srgbClr val="394C53"/>
                </a:solidFill>
              </a:rPr>
              <a:t>明</a:t>
            </a:r>
            <a:r>
              <a:rPr lang="zh-CN" altLang="en-US" dirty="0">
                <a:solidFill>
                  <a:srgbClr val="394C53"/>
                </a:solidFill>
              </a:rPr>
              <a:t>此处添加文字说</a:t>
            </a:r>
            <a:r>
              <a:rPr lang="zh-CN" altLang="en-US" dirty="0" smtClean="0">
                <a:solidFill>
                  <a:srgbClr val="394C53"/>
                </a:solidFill>
              </a:rPr>
              <a:t>明</a:t>
            </a:r>
            <a:endParaRPr lang="en-US" altLang="zh-CN" dirty="0" smtClean="0">
              <a:solidFill>
                <a:srgbClr val="394C53"/>
              </a:solidFill>
            </a:endParaRPr>
          </a:p>
          <a:p>
            <a:r>
              <a:rPr lang="zh-CN" altLang="en-US" dirty="0" smtClean="0">
                <a:solidFill>
                  <a:srgbClr val="394C53"/>
                </a:solidFill>
              </a:rPr>
              <a:t>此</a:t>
            </a:r>
            <a:r>
              <a:rPr lang="zh-CN" altLang="en-US" dirty="0">
                <a:solidFill>
                  <a:srgbClr val="394C53"/>
                </a:solidFill>
              </a:rPr>
              <a:t>处添加文字说</a:t>
            </a:r>
            <a:r>
              <a:rPr lang="zh-CN" altLang="en-US" dirty="0" smtClean="0">
                <a:solidFill>
                  <a:srgbClr val="394C53"/>
                </a:solidFill>
              </a:rPr>
              <a:t>明此</a:t>
            </a:r>
            <a:r>
              <a:rPr lang="zh-CN" altLang="en-US" dirty="0">
                <a:solidFill>
                  <a:srgbClr val="394C53"/>
                </a:solidFill>
              </a:rPr>
              <a:t>处添加文字说明</a:t>
            </a:r>
          </a:p>
          <a:p>
            <a:r>
              <a:rPr lang="zh-CN" altLang="en-US" dirty="0">
                <a:solidFill>
                  <a:srgbClr val="394C53"/>
                </a:solidFill>
              </a:rPr>
              <a:t>此处添加文字说</a:t>
            </a:r>
            <a:r>
              <a:rPr lang="zh-CN" altLang="en-US" dirty="0" smtClean="0">
                <a:solidFill>
                  <a:srgbClr val="394C53"/>
                </a:solidFill>
              </a:rPr>
              <a:t>明此</a:t>
            </a:r>
            <a:r>
              <a:rPr lang="zh-CN" altLang="en-US" dirty="0">
                <a:solidFill>
                  <a:srgbClr val="394C53"/>
                </a:solidFill>
              </a:rPr>
              <a:t>处添加文字说明</a:t>
            </a:r>
          </a:p>
          <a:p>
            <a:r>
              <a:rPr lang="zh-CN" altLang="en-US" dirty="0">
                <a:solidFill>
                  <a:srgbClr val="394C53"/>
                </a:solidFill>
              </a:rPr>
              <a:t>此处添加文字说</a:t>
            </a:r>
            <a:r>
              <a:rPr lang="zh-CN" altLang="en-US" dirty="0" smtClean="0">
                <a:solidFill>
                  <a:srgbClr val="394C53"/>
                </a:solidFill>
              </a:rPr>
              <a:t>明此</a:t>
            </a:r>
            <a:r>
              <a:rPr lang="zh-CN" altLang="en-US" dirty="0">
                <a:solidFill>
                  <a:srgbClr val="394C53"/>
                </a:solidFill>
              </a:rPr>
              <a:t>处添加文字说明</a:t>
            </a:r>
          </a:p>
          <a:p>
            <a:r>
              <a:rPr lang="zh-CN" altLang="en-US" dirty="0">
                <a:solidFill>
                  <a:srgbClr val="394C53"/>
                </a:solidFill>
              </a:rPr>
              <a:t>此处添加文字说</a:t>
            </a:r>
            <a:r>
              <a:rPr lang="zh-CN" altLang="en-US" dirty="0" smtClean="0">
                <a:solidFill>
                  <a:srgbClr val="394C53"/>
                </a:solidFill>
              </a:rPr>
              <a:t>明此</a:t>
            </a:r>
            <a:r>
              <a:rPr lang="zh-CN" altLang="en-US" dirty="0">
                <a:solidFill>
                  <a:srgbClr val="394C53"/>
                </a:solidFill>
              </a:rPr>
              <a:t>处添加文字说明</a:t>
            </a:r>
          </a:p>
          <a:p>
            <a:r>
              <a:rPr lang="zh-CN" altLang="en-US" dirty="0">
                <a:solidFill>
                  <a:srgbClr val="394C53"/>
                </a:solidFill>
              </a:rPr>
              <a:t>此处添加文字说明</a:t>
            </a:r>
          </a:p>
          <a:p>
            <a:endParaRPr lang="zh-CN" altLang="en-US" dirty="0">
              <a:solidFill>
                <a:srgbClr val="394C53"/>
              </a:solidFill>
            </a:endParaRPr>
          </a:p>
        </p:txBody>
      </p:sp>
      <p:pic>
        <p:nvPicPr>
          <p:cNvPr id="6146" name="Picture 2" descr="F:\1-原创素材\4_ks02\PPT\PPT-0_小图标\054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2052" y="1858329"/>
            <a:ext cx="280739" cy="286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6410303"/>
      </p:ext>
    </p:extLst>
  </p:cSld>
  <p:clrMapOvr>
    <a:masterClrMapping/>
  </p:clrMapOvr>
  <p:transition spd="slow" advClick="0" advTm="0">
    <p:push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8" presetClass="emph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9" dur="8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0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18" presetClass="entr" presetSubtype="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15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1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 p14:presetBounceEnd="46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27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28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  <p:subTnLst>
                                        <p:audio>
                                          <p:cMediaNode>
                                            <p:cTn display="0" masterRel="sameClick">
                                              <p:stCondLst>
                                                <p:cond evt="begin" delay="0">
                                                  <p:tn val="25"/>
                                                </p:cond>
                                              </p:stCondLst>
                                              <p:endCondLst>
                                                <p:cond evt="onStopAudio" delay="0">
                                                  <p:tgtEl>
                                                    <p:sldTgt/>
                                                  </p:tgtEl>
                                                </p:cond>
                                              </p:endCondLst>
                                            </p:cTn>
                                            <p:tgtEl>
                                              <p:sndTgt r:embed="rId3" name="扑2.wav"/>
                                            </p:tgtEl>
                                          </p:cMediaNode>
                                        </p:audio>
                                      </p:subTnLst>
                                    </p:cTn>
                                  </p:par>
                                  <p:par>
                                    <p:cTn id="29" presetID="22" presetClass="entr" presetSubtype="1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1" dur="30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/>
          <p:bldP spid="21" grpId="0" animBg="1"/>
          <p:bldP spid="22" grpId="0" animBg="1"/>
          <p:bldP spid="23" grpId="0"/>
          <p:bldP spid="43" grpId="0"/>
          <p:bldP spid="4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8" presetClass="emph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9" dur="8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0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18" presetClass="entr" presetSubtype="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15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1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  <p:subTnLst>
                                        <p:audio>
                                          <p:cMediaNode>
                                            <p:cTn display="0" masterRel="sameClick">
                                              <p:stCondLst>
                                                <p:cond evt="begin" delay="0">
                                                  <p:tn val="25"/>
                                                </p:cond>
                                              </p:stCondLst>
                                              <p:endCondLst>
                                                <p:cond evt="onStopAudio" delay="0">
                                                  <p:tgtEl>
                                                    <p:sldTgt/>
                                                  </p:tgtEl>
                                                </p:cond>
                                              </p:endCondLst>
                                            </p:cTn>
                                            <p:tgtEl>
                                              <p:sndTgt r:embed="rId6" name="扑2.wav"/>
                                            </p:tgtEl>
                                          </p:cMediaNode>
                                        </p:audio>
                                      </p:subTnLst>
                                    </p:cTn>
                                  </p:par>
                                  <p:par>
                                    <p:cTn id="29" presetID="22" presetClass="entr" presetSubtype="1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1" dur="30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/>
          <p:bldP spid="21" grpId="0" animBg="1"/>
          <p:bldP spid="22" grpId="0" animBg="1"/>
          <p:bldP spid="23" grpId="0"/>
          <p:bldP spid="43" grpId="0"/>
          <p:bldP spid="46" grpId="0"/>
        </p:bldLst>
      </p:timing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2104678" y="1851670"/>
            <a:ext cx="467627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/>
            <a:r>
              <a:rPr lang="zh-CN" altLang="en-US" dirty="0" smtClean="0">
                <a:solidFill>
                  <a:srgbClr val="394C53"/>
                </a:solidFill>
              </a:rPr>
              <a:t>此处添加文字</a:t>
            </a:r>
            <a:r>
              <a:rPr lang="zh-CN" altLang="en-US" dirty="0">
                <a:solidFill>
                  <a:srgbClr val="394C53"/>
                </a:solidFill>
              </a:rPr>
              <a:t>内容此处添加文字内</a:t>
            </a:r>
            <a:r>
              <a:rPr lang="zh-CN" altLang="en-US" dirty="0" smtClean="0">
                <a:solidFill>
                  <a:srgbClr val="394C53"/>
                </a:solidFill>
              </a:rPr>
              <a:t>容</a:t>
            </a:r>
            <a:endParaRPr lang="en-US" altLang="zh-CN" dirty="0" smtClean="0">
              <a:solidFill>
                <a:srgbClr val="394C53"/>
              </a:solidFill>
            </a:endParaRPr>
          </a:p>
          <a:p>
            <a:pPr algn="ctr"/>
            <a:r>
              <a:rPr lang="zh-CN" altLang="en-US" dirty="0" smtClean="0">
                <a:solidFill>
                  <a:srgbClr val="394C53"/>
                </a:solidFill>
              </a:rPr>
              <a:t>此</a:t>
            </a:r>
            <a:r>
              <a:rPr lang="zh-CN" altLang="en-US" dirty="0">
                <a:solidFill>
                  <a:srgbClr val="394C53"/>
                </a:solidFill>
              </a:rPr>
              <a:t>处添加文字内</a:t>
            </a:r>
            <a:r>
              <a:rPr lang="zh-CN" altLang="en-US" dirty="0" smtClean="0">
                <a:solidFill>
                  <a:srgbClr val="394C53"/>
                </a:solidFill>
              </a:rPr>
              <a:t>容此</a:t>
            </a:r>
            <a:r>
              <a:rPr lang="zh-CN" altLang="en-US" dirty="0">
                <a:solidFill>
                  <a:srgbClr val="394C53"/>
                </a:solidFill>
              </a:rPr>
              <a:t>处添加文字内</a:t>
            </a:r>
            <a:r>
              <a:rPr lang="zh-CN" altLang="en-US" dirty="0" smtClean="0">
                <a:solidFill>
                  <a:srgbClr val="394C53"/>
                </a:solidFill>
              </a:rPr>
              <a:t>容此</a:t>
            </a:r>
            <a:r>
              <a:rPr lang="zh-CN" altLang="en-US" dirty="0">
                <a:solidFill>
                  <a:srgbClr val="394C53"/>
                </a:solidFill>
              </a:rPr>
              <a:t>处添加</a:t>
            </a:r>
            <a:r>
              <a:rPr lang="zh-CN" altLang="en-US" dirty="0" smtClean="0">
                <a:solidFill>
                  <a:srgbClr val="394C53"/>
                </a:solidFill>
              </a:rPr>
              <a:t>文</a:t>
            </a:r>
            <a:endParaRPr lang="en-US" altLang="zh-CN" dirty="0" smtClean="0">
              <a:solidFill>
                <a:srgbClr val="394C53"/>
              </a:solidFill>
            </a:endParaRPr>
          </a:p>
          <a:p>
            <a:pPr algn="ctr"/>
            <a:r>
              <a:rPr lang="zh-CN" altLang="en-US" dirty="0" smtClean="0">
                <a:solidFill>
                  <a:srgbClr val="394C53"/>
                </a:solidFill>
              </a:rPr>
              <a:t>字</a:t>
            </a:r>
            <a:r>
              <a:rPr lang="zh-CN" altLang="en-US" dirty="0">
                <a:solidFill>
                  <a:srgbClr val="394C53"/>
                </a:solidFill>
              </a:rPr>
              <a:t>内</a:t>
            </a:r>
            <a:r>
              <a:rPr lang="zh-CN" altLang="en-US" dirty="0" smtClean="0">
                <a:solidFill>
                  <a:srgbClr val="394C53"/>
                </a:solidFill>
              </a:rPr>
              <a:t>容此</a:t>
            </a:r>
            <a:r>
              <a:rPr lang="zh-CN" altLang="en-US" dirty="0">
                <a:solidFill>
                  <a:srgbClr val="394C53"/>
                </a:solidFill>
              </a:rPr>
              <a:t>处添加文字内</a:t>
            </a:r>
            <a:r>
              <a:rPr lang="zh-CN" altLang="en-US" dirty="0" smtClean="0">
                <a:solidFill>
                  <a:srgbClr val="394C53"/>
                </a:solidFill>
              </a:rPr>
              <a:t>容此</a:t>
            </a:r>
            <a:r>
              <a:rPr lang="zh-CN" altLang="en-US" dirty="0">
                <a:solidFill>
                  <a:srgbClr val="394C53"/>
                </a:solidFill>
              </a:rPr>
              <a:t>处添加文字内</a:t>
            </a:r>
            <a:r>
              <a:rPr lang="zh-CN" altLang="en-US" dirty="0" smtClean="0">
                <a:solidFill>
                  <a:srgbClr val="394C53"/>
                </a:solidFill>
              </a:rPr>
              <a:t>容此</a:t>
            </a:r>
            <a:r>
              <a:rPr lang="zh-CN" altLang="en-US" dirty="0">
                <a:solidFill>
                  <a:srgbClr val="394C53"/>
                </a:solidFill>
              </a:rPr>
              <a:t>处添加文</a:t>
            </a:r>
            <a:r>
              <a:rPr lang="zh-CN" altLang="en-US" dirty="0" smtClean="0">
                <a:solidFill>
                  <a:srgbClr val="394C53"/>
                </a:solidFill>
              </a:rPr>
              <a:t>字</a:t>
            </a:r>
            <a:endParaRPr lang="en-US" altLang="zh-CN" dirty="0" smtClean="0">
              <a:solidFill>
                <a:srgbClr val="394C53"/>
              </a:solidFill>
            </a:endParaRPr>
          </a:p>
          <a:p>
            <a:pPr algn="ctr"/>
            <a:r>
              <a:rPr lang="zh-CN" altLang="en-US" dirty="0" smtClean="0">
                <a:solidFill>
                  <a:srgbClr val="394C53"/>
                </a:solidFill>
              </a:rPr>
              <a:t>内容此</a:t>
            </a:r>
            <a:r>
              <a:rPr lang="zh-CN" altLang="en-US" dirty="0">
                <a:solidFill>
                  <a:srgbClr val="394C53"/>
                </a:solidFill>
              </a:rPr>
              <a:t>处添加文字内</a:t>
            </a:r>
            <a:r>
              <a:rPr lang="zh-CN" altLang="en-US" dirty="0" smtClean="0">
                <a:solidFill>
                  <a:srgbClr val="394C53"/>
                </a:solidFill>
              </a:rPr>
              <a:t>容此</a:t>
            </a:r>
            <a:r>
              <a:rPr lang="zh-CN" altLang="en-US" dirty="0">
                <a:solidFill>
                  <a:srgbClr val="394C53"/>
                </a:solidFill>
              </a:rPr>
              <a:t>处添加文字内</a:t>
            </a:r>
            <a:r>
              <a:rPr lang="zh-CN" altLang="en-US" dirty="0" smtClean="0">
                <a:solidFill>
                  <a:srgbClr val="394C53"/>
                </a:solidFill>
              </a:rPr>
              <a:t>容此</a:t>
            </a:r>
            <a:r>
              <a:rPr lang="zh-CN" altLang="en-US" dirty="0">
                <a:solidFill>
                  <a:srgbClr val="394C53"/>
                </a:solidFill>
              </a:rPr>
              <a:t>处添加文字内</a:t>
            </a:r>
            <a:r>
              <a:rPr lang="zh-CN" altLang="en-US" dirty="0" smtClean="0">
                <a:solidFill>
                  <a:srgbClr val="394C53"/>
                </a:solidFill>
              </a:rPr>
              <a:t>容此</a:t>
            </a:r>
            <a:endParaRPr lang="en-US" altLang="zh-CN" dirty="0" smtClean="0">
              <a:solidFill>
                <a:srgbClr val="394C53"/>
              </a:solidFill>
            </a:endParaRPr>
          </a:p>
          <a:p>
            <a:pPr algn="ctr"/>
            <a:r>
              <a:rPr lang="zh-CN" altLang="en-US" dirty="0" smtClean="0">
                <a:solidFill>
                  <a:srgbClr val="394C53"/>
                </a:solidFill>
              </a:rPr>
              <a:t>处</a:t>
            </a:r>
            <a:r>
              <a:rPr lang="zh-CN" altLang="en-US" dirty="0">
                <a:solidFill>
                  <a:srgbClr val="394C53"/>
                </a:solidFill>
              </a:rPr>
              <a:t>添加文字内</a:t>
            </a:r>
            <a:r>
              <a:rPr lang="zh-CN" altLang="en-US" dirty="0" smtClean="0">
                <a:solidFill>
                  <a:srgbClr val="394C53"/>
                </a:solidFill>
              </a:rPr>
              <a:t>容</a:t>
            </a:r>
            <a:r>
              <a:rPr lang="zh-CN" altLang="en-US" dirty="0">
                <a:solidFill>
                  <a:srgbClr val="394C53"/>
                </a:solidFill>
              </a:rPr>
              <a:t>此处添加文字内</a:t>
            </a:r>
            <a:r>
              <a:rPr lang="zh-CN" altLang="en-US" dirty="0" smtClean="0">
                <a:solidFill>
                  <a:srgbClr val="394C53"/>
                </a:solidFill>
              </a:rPr>
              <a:t>容</a:t>
            </a:r>
            <a:r>
              <a:rPr lang="zh-CN" altLang="en-US" dirty="0">
                <a:solidFill>
                  <a:srgbClr val="394C53"/>
                </a:solidFill>
              </a:rPr>
              <a:t>此处添加文字内</a:t>
            </a:r>
            <a:r>
              <a:rPr lang="zh-CN" altLang="en-US" dirty="0" smtClean="0">
                <a:solidFill>
                  <a:srgbClr val="394C53"/>
                </a:solidFill>
              </a:rPr>
              <a:t>容</a:t>
            </a:r>
            <a:r>
              <a:rPr lang="zh-CN" altLang="en-US" dirty="0">
                <a:solidFill>
                  <a:srgbClr val="394C53"/>
                </a:solidFill>
              </a:rPr>
              <a:t>此处添加文字内</a:t>
            </a:r>
            <a:r>
              <a:rPr lang="zh-CN" altLang="en-US" dirty="0" smtClean="0">
                <a:solidFill>
                  <a:srgbClr val="394C53"/>
                </a:solidFill>
              </a:rPr>
              <a:t>容</a:t>
            </a:r>
            <a:r>
              <a:rPr lang="zh-CN" altLang="en-US" dirty="0">
                <a:solidFill>
                  <a:srgbClr val="394C53"/>
                </a:solidFill>
              </a:rPr>
              <a:t>此处添加文字内</a:t>
            </a:r>
            <a:r>
              <a:rPr lang="zh-CN" altLang="en-US" dirty="0" smtClean="0">
                <a:solidFill>
                  <a:srgbClr val="394C53"/>
                </a:solidFill>
              </a:rPr>
              <a:t>容</a:t>
            </a:r>
            <a:r>
              <a:rPr lang="zh-CN" altLang="en-US" dirty="0">
                <a:solidFill>
                  <a:srgbClr val="394C53"/>
                </a:solidFill>
              </a:rPr>
              <a:t>此处添加文字内</a:t>
            </a:r>
            <a:r>
              <a:rPr lang="zh-CN" altLang="en-US" dirty="0" smtClean="0">
                <a:solidFill>
                  <a:srgbClr val="394C53"/>
                </a:solidFill>
              </a:rPr>
              <a:t>容</a:t>
            </a:r>
            <a:r>
              <a:rPr lang="zh-CN" altLang="en-US" dirty="0">
                <a:solidFill>
                  <a:srgbClr val="394C53"/>
                </a:solidFill>
              </a:rPr>
              <a:t>此处添加文字内</a:t>
            </a:r>
            <a:r>
              <a:rPr lang="zh-CN" altLang="en-US" dirty="0" smtClean="0">
                <a:solidFill>
                  <a:srgbClr val="394C53"/>
                </a:solidFill>
              </a:rPr>
              <a:t>容</a:t>
            </a:r>
            <a:r>
              <a:rPr lang="zh-CN" altLang="en-US" dirty="0">
                <a:solidFill>
                  <a:srgbClr val="394C53"/>
                </a:solidFill>
              </a:rPr>
              <a:t>此处添加文字内</a:t>
            </a:r>
            <a:r>
              <a:rPr lang="zh-CN" altLang="en-US" dirty="0" smtClean="0">
                <a:solidFill>
                  <a:srgbClr val="394C53"/>
                </a:solidFill>
              </a:rPr>
              <a:t>容</a:t>
            </a:r>
            <a:r>
              <a:rPr lang="zh-CN" altLang="en-US" dirty="0">
                <a:solidFill>
                  <a:srgbClr val="394C53"/>
                </a:solidFill>
              </a:rPr>
              <a:t>此处添加文字内</a:t>
            </a:r>
            <a:r>
              <a:rPr lang="zh-CN" altLang="en-US" dirty="0" smtClean="0">
                <a:solidFill>
                  <a:srgbClr val="394C53"/>
                </a:solidFill>
              </a:rPr>
              <a:t>容</a:t>
            </a:r>
            <a:r>
              <a:rPr lang="zh-CN" altLang="en-US" dirty="0">
                <a:solidFill>
                  <a:srgbClr val="394C53"/>
                </a:solidFill>
              </a:rPr>
              <a:t>此处添加文字内</a:t>
            </a:r>
            <a:r>
              <a:rPr lang="zh-CN" altLang="en-US" dirty="0" smtClean="0">
                <a:solidFill>
                  <a:srgbClr val="394C53"/>
                </a:solidFill>
              </a:rPr>
              <a:t>容</a:t>
            </a:r>
            <a:r>
              <a:rPr lang="zh-CN" altLang="en-US" dirty="0">
                <a:solidFill>
                  <a:srgbClr val="394C53"/>
                </a:solidFill>
              </a:rPr>
              <a:t>此处添加文字内</a:t>
            </a:r>
            <a:r>
              <a:rPr lang="zh-CN" altLang="en-US" dirty="0" smtClean="0">
                <a:solidFill>
                  <a:srgbClr val="394C53"/>
                </a:solidFill>
              </a:rPr>
              <a:t>容</a:t>
            </a:r>
            <a:r>
              <a:rPr lang="zh-CN" altLang="en-US" dirty="0">
                <a:solidFill>
                  <a:srgbClr val="394C53"/>
                </a:solidFill>
              </a:rPr>
              <a:t>此处添加文字内</a:t>
            </a:r>
            <a:r>
              <a:rPr lang="zh-CN" altLang="en-US" dirty="0" smtClean="0">
                <a:solidFill>
                  <a:srgbClr val="394C53"/>
                </a:solidFill>
              </a:rPr>
              <a:t>容</a:t>
            </a:r>
            <a:r>
              <a:rPr lang="zh-CN" altLang="en-US" dirty="0">
                <a:solidFill>
                  <a:srgbClr val="394C53"/>
                </a:solidFill>
              </a:rPr>
              <a:t>此处添加文字内</a:t>
            </a:r>
            <a:r>
              <a:rPr lang="zh-CN" altLang="en-US" dirty="0" smtClean="0">
                <a:solidFill>
                  <a:srgbClr val="394C53"/>
                </a:solidFill>
              </a:rPr>
              <a:t>容</a:t>
            </a:r>
            <a:r>
              <a:rPr lang="zh-CN" altLang="en-US" dirty="0">
                <a:solidFill>
                  <a:srgbClr val="394C53"/>
                </a:solidFill>
              </a:rPr>
              <a:t>此处添加文字内</a:t>
            </a:r>
            <a:r>
              <a:rPr lang="zh-CN" altLang="en-US" dirty="0" smtClean="0">
                <a:solidFill>
                  <a:srgbClr val="394C53"/>
                </a:solidFill>
              </a:rPr>
              <a:t>容</a:t>
            </a:r>
            <a:r>
              <a:rPr lang="zh-CN" altLang="en-US" dirty="0">
                <a:solidFill>
                  <a:srgbClr val="394C53"/>
                </a:solidFill>
              </a:rPr>
              <a:t>此处添加文字内</a:t>
            </a:r>
            <a:r>
              <a:rPr lang="zh-CN" altLang="en-US" dirty="0" smtClean="0">
                <a:solidFill>
                  <a:srgbClr val="394C53"/>
                </a:solidFill>
              </a:rPr>
              <a:t>容</a:t>
            </a:r>
            <a:r>
              <a:rPr lang="zh-CN" altLang="en-US" dirty="0">
                <a:solidFill>
                  <a:srgbClr val="394C53"/>
                </a:solidFill>
              </a:rPr>
              <a:t>此处添加文字内</a:t>
            </a:r>
            <a:r>
              <a:rPr lang="zh-CN" altLang="en-US" dirty="0" smtClean="0">
                <a:solidFill>
                  <a:srgbClr val="394C53"/>
                </a:solidFill>
              </a:rPr>
              <a:t>容</a:t>
            </a:r>
            <a:r>
              <a:rPr lang="zh-CN" altLang="en-US" dirty="0">
                <a:solidFill>
                  <a:srgbClr val="394C53"/>
                </a:solidFill>
              </a:rPr>
              <a:t>此处添加文字内</a:t>
            </a:r>
            <a:r>
              <a:rPr lang="zh-CN" altLang="en-US" dirty="0" smtClean="0">
                <a:solidFill>
                  <a:srgbClr val="394C53"/>
                </a:solidFill>
              </a:rPr>
              <a:t>容</a:t>
            </a:r>
            <a:r>
              <a:rPr lang="zh-CN" altLang="en-US" dirty="0">
                <a:solidFill>
                  <a:srgbClr val="394C53"/>
                </a:solidFill>
              </a:rPr>
              <a:t>此处添加文字内</a:t>
            </a:r>
            <a:r>
              <a:rPr lang="zh-CN" altLang="en-US" dirty="0" smtClean="0">
                <a:solidFill>
                  <a:srgbClr val="394C53"/>
                </a:solidFill>
              </a:rPr>
              <a:t>容</a:t>
            </a:r>
            <a:r>
              <a:rPr lang="zh-CN" altLang="en-US" dirty="0">
                <a:solidFill>
                  <a:srgbClr val="394C53"/>
                </a:solidFill>
              </a:rPr>
              <a:t>此处添加文字内</a:t>
            </a:r>
            <a:r>
              <a:rPr lang="zh-CN" altLang="en-US" dirty="0" smtClean="0">
                <a:solidFill>
                  <a:srgbClr val="394C53"/>
                </a:solidFill>
              </a:rPr>
              <a:t>容</a:t>
            </a:r>
            <a:r>
              <a:rPr lang="zh-CN" altLang="en-US" dirty="0">
                <a:solidFill>
                  <a:srgbClr val="394C53"/>
                </a:solidFill>
              </a:rPr>
              <a:t>此处添加文字内</a:t>
            </a:r>
            <a:r>
              <a:rPr lang="zh-CN" altLang="en-US" dirty="0" smtClean="0">
                <a:solidFill>
                  <a:srgbClr val="394C53"/>
                </a:solidFill>
              </a:rPr>
              <a:t>容</a:t>
            </a:r>
            <a:r>
              <a:rPr lang="zh-CN" altLang="en-US" dirty="0">
                <a:solidFill>
                  <a:srgbClr val="394C53"/>
                </a:solidFill>
              </a:rPr>
              <a:t>此处添加文字内</a:t>
            </a:r>
            <a:r>
              <a:rPr lang="zh-CN" altLang="en-US" dirty="0" smtClean="0">
                <a:solidFill>
                  <a:srgbClr val="394C53"/>
                </a:solidFill>
              </a:rPr>
              <a:t>容</a:t>
            </a:r>
            <a:r>
              <a:rPr lang="zh-CN" altLang="en-US" dirty="0">
                <a:solidFill>
                  <a:srgbClr val="394C53"/>
                </a:solidFill>
              </a:rPr>
              <a:t>此处添加文</a:t>
            </a:r>
            <a:r>
              <a:rPr lang="zh-CN" altLang="en-US" dirty="0" smtClean="0">
                <a:solidFill>
                  <a:srgbClr val="394C53"/>
                </a:solidFill>
              </a:rPr>
              <a:t>字容</a:t>
            </a:r>
            <a:endParaRPr lang="zh-CN" altLang="en-US" dirty="0">
              <a:solidFill>
                <a:srgbClr val="394C53"/>
              </a:solidFill>
            </a:endParaRPr>
          </a:p>
          <a:p>
            <a:pPr algn="ctr"/>
            <a:endParaRPr lang="zh-CN" altLang="en-US" dirty="0">
              <a:solidFill>
                <a:srgbClr val="394C53"/>
              </a:solidFill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1907704" y="1280170"/>
            <a:ext cx="5112568" cy="5112568"/>
          </a:xfrm>
          <a:prstGeom prst="ellipse">
            <a:avLst/>
          </a:prstGeom>
          <a:noFill/>
          <a:ln w="12700">
            <a:solidFill>
              <a:srgbClr val="394C53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1737767" y="4803998"/>
            <a:ext cx="216024" cy="216024"/>
          </a:xfrm>
          <a:prstGeom prst="ellipse">
            <a:avLst/>
          </a:prstGeom>
          <a:solidFill>
            <a:srgbClr val="1BBA9E">
              <a:alpha val="6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/>
          <p:cNvSpPr/>
          <p:nvPr/>
        </p:nvSpPr>
        <p:spPr>
          <a:xfrm>
            <a:off x="6950360" y="4848386"/>
            <a:ext cx="216024" cy="216024"/>
          </a:xfrm>
          <a:prstGeom prst="ellipse">
            <a:avLst/>
          </a:prstGeom>
          <a:solidFill>
            <a:srgbClr val="1BBA9E">
              <a:alpha val="6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椭圆 31"/>
          <p:cNvSpPr/>
          <p:nvPr/>
        </p:nvSpPr>
        <p:spPr>
          <a:xfrm>
            <a:off x="1619672" y="4471578"/>
            <a:ext cx="216024" cy="216024"/>
          </a:xfrm>
          <a:prstGeom prst="ellipse">
            <a:avLst/>
          </a:prstGeom>
          <a:solidFill>
            <a:srgbClr val="1BBA9E">
              <a:alpha val="6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/>
          <p:cNvSpPr/>
          <p:nvPr/>
        </p:nvSpPr>
        <p:spPr>
          <a:xfrm>
            <a:off x="7073230" y="4515966"/>
            <a:ext cx="216024" cy="216024"/>
          </a:xfrm>
          <a:prstGeom prst="ellipse">
            <a:avLst/>
          </a:prstGeom>
          <a:solidFill>
            <a:srgbClr val="1BBA9E">
              <a:alpha val="6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椭圆 33"/>
          <p:cNvSpPr/>
          <p:nvPr/>
        </p:nvSpPr>
        <p:spPr>
          <a:xfrm>
            <a:off x="1550318" y="4124486"/>
            <a:ext cx="216024" cy="216024"/>
          </a:xfrm>
          <a:prstGeom prst="ellipse">
            <a:avLst/>
          </a:prstGeom>
          <a:solidFill>
            <a:srgbClr val="1BBA9E">
              <a:alpha val="6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椭圆 34"/>
          <p:cNvSpPr/>
          <p:nvPr/>
        </p:nvSpPr>
        <p:spPr>
          <a:xfrm>
            <a:off x="7156859" y="4168874"/>
            <a:ext cx="216024" cy="216024"/>
          </a:xfrm>
          <a:prstGeom prst="ellipse">
            <a:avLst/>
          </a:prstGeom>
          <a:solidFill>
            <a:srgbClr val="1BBA9E">
              <a:alpha val="6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/>
          <p:cNvSpPr/>
          <p:nvPr/>
        </p:nvSpPr>
        <p:spPr>
          <a:xfrm>
            <a:off x="1523281" y="3792066"/>
            <a:ext cx="216024" cy="216024"/>
          </a:xfrm>
          <a:prstGeom prst="ellipse">
            <a:avLst/>
          </a:prstGeom>
          <a:solidFill>
            <a:srgbClr val="1BBA9E">
              <a:alpha val="6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/>
          <p:cNvSpPr/>
          <p:nvPr/>
        </p:nvSpPr>
        <p:spPr>
          <a:xfrm>
            <a:off x="7183338" y="3836454"/>
            <a:ext cx="216024" cy="216024"/>
          </a:xfrm>
          <a:prstGeom prst="ellipse">
            <a:avLst/>
          </a:prstGeom>
          <a:solidFill>
            <a:srgbClr val="1BBA9E">
              <a:alpha val="6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/>
          <p:cNvSpPr/>
          <p:nvPr/>
        </p:nvSpPr>
        <p:spPr>
          <a:xfrm>
            <a:off x="1547664" y="3391458"/>
            <a:ext cx="216024" cy="216024"/>
          </a:xfrm>
          <a:prstGeom prst="ellipse">
            <a:avLst/>
          </a:prstGeom>
          <a:solidFill>
            <a:srgbClr val="1BBA9E">
              <a:alpha val="6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>
            <a:off x="7173813" y="3435846"/>
            <a:ext cx="216024" cy="216024"/>
          </a:xfrm>
          <a:prstGeom prst="ellipse">
            <a:avLst/>
          </a:prstGeom>
          <a:solidFill>
            <a:srgbClr val="1BBA9E">
              <a:alpha val="6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椭圆 39"/>
          <p:cNvSpPr/>
          <p:nvPr/>
        </p:nvSpPr>
        <p:spPr>
          <a:xfrm>
            <a:off x="1619672" y="3035238"/>
            <a:ext cx="216024" cy="216024"/>
          </a:xfrm>
          <a:prstGeom prst="ellipse">
            <a:avLst/>
          </a:prstGeom>
          <a:solidFill>
            <a:srgbClr val="1BBA9E">
              <a:alpha val="6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椭圆 40"/>
          <p:cNvSpPr/>
          <p:nvPr/>
        </p:nvSpPr>
        <p:spPr>
          <a:xfrm>
            <a:off x="7101805" y="3103426"/>
            <a:ext cx="216024" cy="216024"/>
          </a:xfrm>
          <a:prstGeom prst="ellipse">
            <a:avLst/>
          </a:prstGeom>
          <a:solidFill>
            <a:srgbClr val="1BBA9E">
              <a:alpha val="6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椭圆 43"/>
          <p:cNvSpPr/>
          <p:nvPr/>
        </p:nvSpPr>
        <p:spPr>
          <a:xfrm>
            <a:off x="1725588" y="2688146"/>
            <a:ext cx="216024" cy="216024"/>
          </a:xfrm>
          <a:prstGeom prst="ellipse">
            <a:avLst/>
          </a:prstGeom>
          <a:solidFill>
            <a:srgbClr val="1BBA9E">
              <a:alpha val="6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椭圆 44"/>
          <p:cNvSpPr/>
          <p:nvPr/>
        </p:nvSpPr>
        <p:spPr>
          <a:xfrm>
            <a:off x="7016080" y="2756334"/>
            <a:ext cx="216024" cy="216024"/>
          </a:xfrm>
          <a:prstGeom prst="ellipse">
            <a:avLst/>
          </a:prstGeom>
          <a:solidFill>
            <a:srgbClr val="1BBA9E">
              <a:alpha val="6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椭圆 46"/>
          <p:cNvSpPr/>
          <p:nvPr/>
        </p:nvSpPr>
        <p:spPr>
          <a:xfrm>
            <a:off x="1888654" y="2355726"/>
            <a:ext cx="216024" cy="216024"/>
          </a:xfrm>
          <a:prstGeom prst="ellipse">
            <a:avLst/>
          </a:prstGeom>
          <a:solidFill>
            <a:srgbClr val="1BBA9E">
              <a:alpha val="6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椭圆 47"/>
          <p:cNvSpPr/>
          <p:nvPr/>
        </p:nvSpPr>
        <p:spPr>
          <a:xfrm>
            <a:off x="6881589" y="2423914"/>
            <a:ext cx="216024" cy="216024"/>
          </a:xfrm>
          <a:prstGeom prst="ellipse">
            <a:avLst/>
          </a:prstGeom>
          <a:solidFill>
            <a:srgbClr val="1BBA9E">
              <a:alpha val="6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椭圆 48"/>
          <p:cNvSpPr/>
          <p:nvPr/>
        </p:nvSpPr>
        <p:spPr>
          <a:xfrm>
            <a:off x="2104070" y="2031690"/>
            <a:ext cx="216024" cy="216024"/>
          </a:xfrm>
          <a:prstGeom prst="ellipse">
            <a:avLst/>
          </a:prstGeom>
          <a:solidFill>
            <a:srgbClr val="1BBA9E">
              <a:alpha val="6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椭圆 49"/>
          <p:cNvSpPr/>
          <p:nvPr/>
        </p:nvSpPr>
        <p:spPr>
          <a:xfrm>
            <a:off x="6672944" y="2123703"/>
            <a:ext cx="216024" cy="216024"/>
          </a:xfrm>
          <a:prstGeom prst="ellipse">
            <a:avLst/>
          </a:prstGeom>
          <a:solidFill>
            <a:srgbClr val="1BBA9E">
              <a:alpha val="6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椭圆 50"/>
          <p:cNvSpPr/>
          <p:nvPr/>
        </p:nvSpPr>
        <p:spPr>
          <a:xfrm>
            <a:off x="2366578" y="1723095"/>
            <a:ext cx="216024" cy="216024"/>
          </a:xfrm>
          <a:prstGeom prst="ellipse">
            <a:avLst/>
          </a:prstGeom>
          <a:solidFill>
            <a:srgbClr val="1BBA9E">
              <a:alpha val="6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椭圆 51"/>
          <p:cNvSpPr/>
          <p:nvPr/>
        </p:nvSpPr>
        <p:spPr>
          <a:xfrm>
            <a:off x="6419961" y="1810333"/>
            <a:ext cx="216024" cy="216024"/>
          </a:xfrm>
          <a:prstGeom prst="ellipse">
            <a:avLst/>
          </a:prstGeom>
          <a:solidFill>
            <a:srgbClr val="1BBA9E">
              <a:alpha val="6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椭圆 52"/>
          <p:cNvSpPr/>
          <p:nvPr/>
        </p:nvSpPr>
        <p:spPr>
          <a:xfrm>
            <a:off x="2643944" y="1499828"/>
            <a:ext cx="216024" cy="216024"/>
          </a:xfrm>
          <a:prstGeom prst="ellipse">
            <a:avLst/>
          </a:prstGeom>
          <a:solidFill>
            <a:srgbClr val="1BBA9E">
              <a:alpha val="6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椭圆 53"/>
          <p:cNvSpPr/>
          <p:nvPr/>
        </p:nvSpPr>
        <p:spPr>
          <a:xfrm>
            <a:off x="6077061" y="1520391"/>
            <a:ext cx="216024" cy="216024"/>
          </a:xfrm>
          <a:prstGeom prst="ellipse">
            <a:avLst/>
          </a:prstGeom>
          <a:solidFill>
            <a:srgbClr val="1BBA9E">
              <a:alpha val="6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椭圆 54"/>
          <p:cNvSpPr/>
          <p:nvPr/>
        </p:nvSpPr>
        <p:spPr>
          <a:xfrm>
            <a:off x="2978460" y="1281708"/>
            <a:ext cx="216024" cy="216024"/>
          </a:xfrm>
          <a:prstGeom prst="ellipse">
            <a:avLst/>
          </a:prstGeom>
          <a:solidFill>
            <a:srgbClr val="1BBA9E">
              <a:alpha val="6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椭圆 55"/>
          <p:cNvSpPr/>
          <p:nvPr/>
        </p:nvSpPr>
        <p:spPr>
          <a:xfrm>
            <a:off x="3330885" y="1100733"/>
            <a:ext cx="216024" cy="216024"/>
          </a:xfrm>
          <a:prstGeom prst="ellipse">
            <a:avLst/>
          </a:prstGeom>
          <a:solidFill>
            <a:srgbClr val="1BBA9E">
              <a:alpha val="6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椭圆 56"/>
          <p:cNvSpPr/>
          <p:nvPr/>
        </p:nvSpPr>
        <p:spPr>
          <a:xfrm>
            <a:off x="3727884" y="982266"/>
            <a:ext cx="216024" cy="216024"/>
          </a:xfrm>
          <a:prstGeom prst="ellipse">
            <a:avLst/>
          </a:prstGeom>
          <a:solidFill>
            <a:srgbClr val="1BBA9E">
              <a:alpha val="6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椭圆 57"/>
          <p:cNvSpPr/>
          <p:nvPr/>
        </p:nvSpPr>
        <p:spPr>
          <a:xfrm>
            <a:off x="4139952" y="925116"/>
            <a:ext cx="216024" cy="216024"/>
          </a:xfrm>
          <a:prstGeom prst="ellipse">
            <a:avLst/>
          </a:prstGeom>
          <a:solidFill>
            <a:srgbClr val="1BBA9E">
              <a:alpha val="6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椭圆 58"/>
          <p:cNvSpPr/>
          <p:nvPr/>
        </p:nvSpPr>
        <p:spPr>
          <a:xfrm>
            <a:off x="4540002" y="925116"/>
            <a:ext cx="216024" cy="216024"/>
          </a:xfrm>
          <a:prstGeom prst="ellipse">
            <a:avLst/>
          </a:prstGeom>
          <a:solidFill>
            <a:srgbClr val="1BBA9E">
              <a:alpha val="6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椭圆 59"/>
          <p:cNvSpPr/>
          <p:nvPr/>
        </p:nvSpPr>
        <p:spPr>
          <a:xfrm>
            <a:off x="4940052" y="982266"/>
            <a:ext cx="216024" cy="216024"/>
          </a:xfrm>
          <a:prstGeom prst="ellipse">
            <a:avLst/>
          </a:prstGeom>
          <a:solidFill>
            <a:srgbClr val="1BBA9E">
              <a:alpha val="6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椭圆 60"/>
          <p:cNvSpPr/>
          <p:nvPr/>
        </p:nvSpPr>
        <p:spPr>
          <a:xfrm>
            <a:off x="5330577" y="1087041"/>
            <a:ext cx="216024" cy="216024"/>
          </a:xfrm>
          <a:prstGeom prst="ellipse">
            <a:avLst/>
          </a:prstGeom>
          <a:solidFill>
            <a:srgbClr val="1BBA9E">
              <a:alpha val="6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椭圆 61"/>
          <p:cNvSpPr/>
          <p:nvPr/>
        </p:nvSpPr>
        <p:spPr>
          <a:xfrm>
            <a:off x="5692527" y="1258491"/>
            <a:ext cx="216024" cy="216024"/>
          </a:xfrm>
          <a:prstGeom prst="ellipse">
            <a:avLst/>
          </a:prstGeom>
          <a:solidFill>
            <a:srgbClr val="1BBA9E">
              <a:alpha val="6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0772765"/>
      </p:ext>
    </p:extLst>
  </p:cSld>
  <p:clrMapOvr>
    <a:masterClrMapping/>
  </p:clrMapOvr>
  <p:transition spd="slow" advClick="0" advTm="0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37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39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xit" presetSubtype="0" fill="hold" grpId="1" nodeType="with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0" presetClass="exit" presetSubtype="0" fill="hold" grpId="1" nodeType="withEffect">
                                  <p:stCondLst>
                                    <p:cond delay="4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0" presetClass="exit" presetSubtype="0" fill="hold" grpId="1" nodeType="withEffect">
                                  <p:stCondLst>
                                    <p:cond delay="4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0" presetClass="exit" presetSubtype="0" fill="hold" grpId="1" nodeType="withEffect">
                                  <p:stCondLst>
                                    <p:cond delay="4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0" presetClass="exit" presetSubtype="0" fill="hold" grpId="1" nodeType="withEffect">
                                  <p:stCondLst>
                                    <p:cond delay="4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10" presetClass="exit" presetSubtype="0" fill="hold" grpId="1" nodeType="withEffect">
                                  <p:stCondLst>
                                    <p:cond delay="4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0" presetClass="exit" presetSubtype="0" fill="hold" grpId="1" nodeType="withEffect">
                                  <p:stCondLst>
                                    <p:cond delay="4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0" presetClass="exit" presetSubtype="0" fill="hold" grpId="1" nodeType="withEffect">
                                  <p:stCondLst>
                                    <p:cond delay="4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0" presetClass="exit" presetSubtype="0" fill="hold" grpId="1" nodeType="withEffect">
                                  <p:stCondLst>
                                    <p:cond delay="4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10" presetClass="exit" presetSubtype="0" fill="hold" grpId="1" nodeType="withEffect">
                                  <p:stCondLst>
                                    <p:cond delay="49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0" presetClass="exit" presetSubtype="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10" presetClass="exit" presetSubtype="0" fill="hold" grpId="1" nodeType="withEffect">
                                  <p:stCondLst>
                                    <p:cond delay="5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0" presetClass="exit" presetSubtype="0" fill="hold" grpId="1" nodeType="withEffect">
                                  <p:stCondLst>
                                    <p:cond delay="5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" presetID="10" presetClass="exit" presetSubtype="0" fill="hold" grpId="1" nodeType="withEffect">
                                  <p:stCondLst>
                                    <p:cond delay="5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0" presetClass="exit" presetSubtype="0" fill="hold" grpId="1" nodeType="withEffect">
                                  <p:stCondLst>
                                    <p:cond delay="5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" presetID="10" presetClass="exit" presetSubtype="0" fill="hold" grpId="1" nodeType="withEffect">
                                  <p:stCondLst>
                                    <p:cond delay="5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0" presetClass="exit" presetSubtype="0" fill="hold" grpId="1" nodeType="withEffect">
                                  <p:stCondLst>
                                    <p:cond delay="5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" presetID="10" presetClass="exit" presetSubtype="0" fill="hold" grpId="1" nodeType="withEffect">
                                  <p:stCondLst>
                                    <p:cond delay="5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0" presetClass="exit" presetSubtype="0" fill="hold" grpId="1" nodeType="withEffect">
                                  <p:stCondLst>
                                    <p:cond delay="5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" presetID="10" presetClass="exit" presetSubtype="0" fill="hold" grpId="1" nodeType="withEffect">
                                  <p:stCondLst>
                                    <p:cond delay="59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0" presetClass="exit" presetSubtype="0" fill="hold" grpId="1" nodeType="withEffect">
                                  <p:stCondLst>
                                    <p:cond delay="59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0" presetClass="exit" presetSubtype="0" fill="hold" grpId="1" nodeType="with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0" presetClass="exit" presetSubtype="0" fill="hold" grpId="1" nodeType="withEffect">
                                  <p:stCondLst>
                                    <p:cond delay="6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" presetID="10" presetClass="exit" presetSubtype="0" fill="hold" grpId="1" nodeType="withEffect">
                                  <p:stCondLst>
                                    <p:cond delay="6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0" presetClass="exit" presetSubtype="0" fill="hold" grpId="1" nodeType="withEffect">
                                  <p:stCondLst>
                                    <p:cond delay="6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" presetID="10" presetClass="exit" presetSubtype="0" fill="hold" grpId="1" nodeType="withEffect">
                                  <p:stCondLst>
                                    <p:cond delay="6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10" presetClass="exit" presetSubtype="0" fill="hold" grpId="1" nodeType="withEffect">
                                  <p:stCondLst>
                                    <p:cond delay="6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" presetID="10" presetClass="exit" presetSubtype="0" fill="hold" grpId="1" nodeType="withEffect">
                                  <p:stCondLst>
                                    <p:cond delay="6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10" presetClass="exit" presetSubtype="0" fill="hold" grpId="1" nodeType="withEffect">
                                  <p:stCondLst>
                                    <p:cond delay="6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" presetID="10" presetClass="exit" presetSubtype="0" fill="hold" grpId="1" nodeType="withEffect">
                                  <p:stCondLst>
                                    <p:cond delay="6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6" grpId="0" animBg="1"/>
      <p:bldP spid="27" grpId="0" animBg="1"/>
      <p:bldP spid="27" grpId="1" animBg="1"/>
      <p:bldP spid="29" grpId="0" animBg="1"/>
      <p:bldP spid="29" grpId="1" animBg="1"/>
      <p:bldP spid="32" grpId="0" animBg="1"/>
      <p:bldP spid="32" grpId="1" animBg="1"/>
      <p:bldP spid="33" grpId="0" animBg="1"/>
      <p:bldP spid="33" grpId="1" animBg="1"/>
      <p:bldP spid="34" grpId="0" animBg="1"/>
      <p:bldP spid="34" grpId="1" animBg="1"/>
      <p:bldP spid="35" grpId="0" animBg="1"/>
      <p:bldP spid="35" grpId="1" animBg="1"/>
      <p:bldP spid="36" grpId="0" animBg="1"/>
      <p:bldP spid="36" grpId="1" animBg="1"/>
      <p:bldP spid="37" grpId="0" animBg="1"/>
      <p:bldP spid="37" grpId="1" animBg="1"/>
      <p:bldP spid="38" grpId="0" animBg="1"/>
      <p:bldP spid="38" grpId="1" animBg="1"/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  <p:bldP spid="44" grpId="0" animBg="1"/>
      <p:bldP spid="44" grpId="1" animBg="1"/>
      <p:bldP spid="45" grpId="0" animBg="1"/>
      <p:bldP spid="45" grpId="1" animBg="1"/>
      <p:bldP spid="47" grpId="0" animBg="1"/>
      <p:bldP spid="47" grpId="1" animBg="1"/>
      <p:bldP spid="48" grpId="0" animBg="1"/>
      <p:bldP spid="48" grpId="1" animBg="1"/>
      <p:bldP spid="49" grpId="0" animBg="1"/>
      <p:bldP spid="49" grpId="1" animBg="1"/>
      <p:bldP spid="50" grpId="0" animBg="1"/>
      <p:bldP spid="50" grpId="1" animBg="1"/>
      <p:bldP spid="51" grpId="0" animBg="1"/>
      <p:bldP spid="51" grpId="1" animBg="1"/>
      <p:bldP spid="52" grpId="0" animBg="1"/>
      <p:bldP spid="52" grpId="1" animBg="1"/>
      <p:bldP spid="53" grpId="0" animBg="1"/>
      <p:bldP spid="53" grpId="1" animBg="1"/>
      <p:bldP spid="54" grpId="0" animBg="1"/>
      <p:bldP spid="54" grpId="1" animBg="1"/>
      <p:bldP spid="55" grpId="0" animBg="1"/>
      <p:bldP spid="55" grpId="1" animBg="1"/>
      <p:bldP spid="56" grpId="0" animBg="1"/>
      <p:bldP spid="56" grpId="1" animBg="1"/>
      <p:bldP spid="57" grpId="0" animBg="1"/>
      <p:bldP spid="57" grpId="1" animBg="1"/>
      <p:bldP spid="58" grpId="0" animBg="1"/>
      <p:bldP spid="58" grpId="1" animBg="1"/>
      <p:bldP spid="59" grpId="0" animBg="1"/>
      <p:bldP spid="59" grpId="1" animBg="1"/>
      <p:bldP spid="60" grpId="0" animBg="1"/>
      <p:bldP spid="60" grpId="1" animBg="1"/>
      <p:bldP spid="61" grpId="0" animBg="1"/>
      <p:bldP spid="61" grpId="1" animBg="1"/>
      <p:bldP spid="62" grpId="0" animBg="1"/>
      <p:bldP spid="62" grpId="1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extBox 41"/>
          <p:cNvSpPr txBox="1"/>
          <p:nvPr/>
        </p:nvSpPr>
        <p:spPr>
          <a:xfrm>
            <a:off x="731718" y="2067694"/>
            <a:ext cx="2664296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1800" dirty="0" smtClean="0">
                <a:solidFill>
                  <a:srgbClr val="E55948"/>
                </a:solidFill>
              </a:rPr>
              <a:t>点击此处添加标题</a:t>
            </a:r>
            <a:endParaRPr lang="en-US" altLang="zh-CN" sz="1800" dirty="0" smtClean="0">
              <a:solidFill>
                <a:srgbClr val="E55948"/>
              </a:solidFill>
            </a:endParaRPr>
          </a:p>
          <a:p>
            <a:r>
              <a:rPr lang="zh-CN" altLang="en-US" dirty="0" smtClean="0">
                <a:solidFill>
                  <a:srgbClr val="394C53"/>
                </a:solidFill>
              </a:rPr>
              <a:t>点击此处添加</a:t>
            </a:r>
            <a:r>
              <a:rPr lang="zh-CN" altLang="en-US" dirty="0">
                <a:solidFill>
                  <a:srgbClr val="394C53"/>
                </a:solidFill>
              </a:rPr>
              <a:t>文字点击此处添加文字</a:t>
            </a:r>
          </a:p>
          <a:p>
            <a:r>
              <a:rPr lang="zh-CN" altLang="en-US" dirty="0">
                <a:solidFill>
                  <a:srgbClr val="394C53"/>
                </a:solidFill>
              </a:rPr>
              <a:t>点击此处添加文</a:t>
            </a:r>
            <a:r>
              <a:rPr lang="zh-CN" altLang="en-US" dirty="0" smtClean="0">
                <a:solidFill>
                  <a:srgbClr val="394C53"/>
                </a:solidFill>
              </a:rPr>
              <a:t>字点</a:t>
            </a:r>
            <a:r>
              <a:rPr lang="zh-CN" altLang="en-US" dirty="0">
                <a:solidFill>
                  <a:srgbClr val="394C53"/>
                </a:solidFill>
              </a:rPr>
              <a:t>击此处添加文字</a:t>
            </a:r>
          </a:p>
          <a:p>
            <a:r>
              <a:rPr lang="zh-CN" altLang="en-US" dirty="0">
                <a:solidFill>
                  <a:srgbClr val="394C53"/>
                </a:solidFill>
              </a:rPr>
              <a:t>点击此处添加文</a:t>
            </a:r>
            <a:r>
              <a:rPr lang="zh-CN" altLang="en-US" dirty="0" smtClean="0">
                <a:solidFill>
                  <a:srgbClr val="394C53"/>
                </a:solidFill>
              </a:rPr>
              <a:t>字点</a:t>
            </a:r>
            <a:r>
              <a:rPr lang="zh-CN" altLang="en-US" dirty="0">
                <a:solidFill>
                  <a:srgbClr val="394C53"/>
                </a:solidFill>
              </a:rPr>
              <a:t>击此处添加文字</a:t>
            </a:r>
          </a:p>
          <a:p>
            <a:r>
              <a:rPr lang="zh-CN" altLang="en-US" dirty="0">
                <a:solidFill>
                  <a:srgbClr val="394C53"/>
                </a:solidFill>
              </a:rPr>
              <a:t>点击此处添加文</a:t>
            </a:r>
            <a:r>
              <a:rPr lang="zh-CN" altLang="en-US" dirty="0" smtClean="0">
                <a:solidFill>
                  <a:srgbClr val="394C53"/>
                </a:solidFill>
              </a:rPr>
              <a:t>字点</a:t>
            </a:r>
            <a:r>
              <a:rPr lang="zh-CN" altLang="en-US" dirty="0">
                <a:solidFill>
                  <a:srgbClr val="394C53"/>
                </a:solidFill>
              </a:rPr>
              <a:t>击此处添加文字</a:t>
            </a:r>
          </a:p>
          <a:p>
            <a:r>
              <a:rPr lang="zh-CN" altLang="en-US" dirty="0">
                <a:solidFill>
                  <a:srgbClr val="394C53"/>
                </a:solidFill>
              </a:rPr>
              <a:t>点击此处添加文字</a:t>
            </a:r>
          </a:p>
          <a:p>
            <a:endParaRPr lang="zh-CN" altLang="en-US" dirty="0">
              <a:solidFill>
                <a:srgbClr val="394C53"/>
              </a:solidFill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4243291" y="2067694"/>
            <a:ext cx="144016" cy="2016224"/>
          </a:xfrm>
          <a:prstGeom prst="rect">
            <a:avLst/>
          </a:prstGeom>
          <a:solidFill>
            <a:srgbClr val="E559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94C53"/>
              </a:solidFill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4652597" y="2355726"/>
            <a:ext cx="144016" cy="1728192"/>
          </a:xfrm>
          <a:prstGeom prst="rect">
            <a:avLst/>
          </a:prstGeom>
          <a:solidFill>
            <a:srgbClr val="FAA2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94C53"/>
              </a:solidFill>
            </a:endParaRPr>
          </a:p>
        </p:txBody>
      </p:sp>
      <p:sp>
        <p:nvSpPr>
          <p:cNvPr id="63" name="矩形 62"/>
          <p:cNvSpPr/>
          <p:nvPr/>
        </p:nvSpPr>
        <p:spPr>
          <a:xfrm>
            <a:off x="5168024" y="2859782"/>
            <a:ext cx="144016" cy="1224136"/>
          </a:xfrm>
          <a:prstGeom prst="rect">
            <a:avLst/>
          </a:prstGeom>
          <a:solidFill>
            <a:srgbClr val="39BD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94C53"/>
              </a:solidFill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5688784" y="1923678"/>
            <a:ext cx="144016" cy="2160240"/>
          </a:xfrm>
          <a:prstGeom prst="rect">
            <a:avLst/>
          </a:prstGeom>
          <a:solidFill>
            <a:srgbClr val="E559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94C53"/>
              </a:solidFill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5893437" y="2355726"/>
            <a:ext cx="144016" cy="1728192"/>
          </a:xfrm>
          <a:prstGeom prst="rect">
            <a:avLst/>
          </a:prstGeom>
          <a:solidFill>
            <a:srgbClr val="39BD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94C53"/>
              </a:solidFill>
            </a:endParaRPr>
          </a:p>
        </p:txBody>
      </p:sp>
      <p:sp>
        <p:nvSpPr>
          <p:cNvPr id="66" name="矩形 65"/>
          <p:cNvSpPr/>
          <p:nvPr/>
        </p:nvSpPr>
        <p:spPr>
          <a:xfrm>
            <a:off x="6637900" y="2715766"/>
            <a:ext cx="144016" cy="1368152"/>
          </a:xfrm>
          <a:prstGeom prst="rect">
            <a:avLst/>
          </a:prstGeom>
          <a:solidFill>
            <a:srgbClr val="39BD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94C53"/>
              </a:solidFill>
            </a:endParaRPr>
          </a:p>
        </p:txBody>
      </p:sp>
      <p:sp>
        <p:nvSpPr>
          <p:cNvPr id="67" name="矩形 66"/>
          <p:cNvSpPr/>
          <p:nvPr/>
        </p:nvSpPr>
        <p:spPr>
          <a:xfrm>
            <a:off x="4447944" y="2499742"/>
            <a:ext cx="144016" cy="1584176"/>
          </a:xfrm>
          <a:prstGeom prst="rect">
            <a:avLst/>
          </a:prstGeom>
          <a:solidFill>
            <a:srgbClr val="39BD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94C53"/>
              </a:solidFill>
            </a:endParaRPr>
          </a:p>
        </p:txBody>
      </p:sp>
      <p:sp>
        <p:nvSpPr>
          <p:cNvPr id="68" name="矩形 67"/>
          <p:cNvSpPr/>
          <p:nvPr/>
        </p:nvSpPr>
        <p:spPr>
          <a:xfrm>
            <a:off x="4963371" y="2283718"/>
            <a:ext cx="144016" cy="1800200"/>
          </a:xfrm>
          <a:prstGeom prst="rect">
            <a:avLst/>
          </a:prstGeom>
          <a:solidFill>
            <a:srgbClr val="E559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94C53"/>
              </a:solidFill>
            </a:endParaRPr>
          </a:p>
        </p:txBody>
      </p:sp>
      <p:sp>
        <p:nvSpPr>
          <p:cNvPr id="69" name="矩形 68"/>
          <p:cNvSpPr/>
          <p:nvPr/>
        </p:nvSpPr>
        <p:spPr>
          <a:xfrm>
            <a:off x="5372677" y="2643758"/>
            <a:ext cx="144016" cy="1440160"/>
          </a:xfrm>
          <a:prstGeom prst="rect">
            <a:avLst/>
          </a:prstGeom>
          <a:solidFill>
            <a:srgbClr val="FAA2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94C53"/>
              </a:solidFill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6098090" y="2787774"/>
            <a:ext cx="144016" cy="1296144"/>
          </a:xfrm>
          <a:prstGeom prst="rect">
            <a:avLst/>
          </a:prstGeom>
          <a:solidFill>
            <a:srgbClr val="FAA2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94C53"/>
              </a:solidFill>
            </a:endParaRPr>
          </a:p>
        </p:txBody>
      </p:sp>
      <p:sp>
        <p:nvSpPr>
          <p:cNvPr id="71" name="矩形 70"/>
          <p:cNvSpPr/>
          <p:nvPr/>
        </p:nvSpPr>
        <p:spPr>
          <a:xfrm>
            <a:off x="6433247" y="2499742"/>
            <a:ext cx="144016" cy="1584176"/>
          </a:xfrm>
          <a:prstGeom prst="rect">
            <a:avLst/>
          </a:prstGeom>
          <a:solidFill>
            <a:srgbClr val="E559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94C53"/>
              </a:solidFill>
            </a:endParaRPr>
          </a:p>
        </p:txBody>
      </p:sp>
      <p:sp>
        <p:nvSpPr>
          <p:cNvPr id="72" name="矩形 71"/>
          <p:cNvSpPr/>
          <p:nvPr/>
        </p:nvSpPr>
        <p:spPr>
          <a:xfrm>
            <a:off x="6842553" y="2355726"/>
            <a:ext cx="144016" cy="1728192"/>
          </a:xfrm>
          <a:prstGeom prst="rect">
            <a:avLst/>
          </a:prstGeom>
          <a:solidFill>
            <a:srgbClr val="FAA2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94C53"/>
              </a:solidFill>
            </a:endParaRPr>
          </a:p>
        </p:txBody>
      </p:sp>
      <p:sp>
        <p:nvSpPr>
          <p:cNvPr id="73" name="矩形 72"/>
          <p:cNvSpPr/>
          <p:nvPr/>
        </p:nvSpPr>
        <p:spPr>
          <a:xfrm>
            <a:off x="7596336" y="1707654"/>
            <a:ext cx="144016" cy="2376264"/>
          </a:xfrm>
          <a:prstGeom prst="rect">
            <a:avLst/>
          </a:prstGeom>
          <a:solidFill>
            <a:srgbClr val="FAA2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94C53"/>
              </a:solidFill>
            </a:endParaRPr>
          </a:p>
        </p:txBody>
      </p:sp>
      <p:sp>
        <p:nvSpPr>
          <p:cNvPr id="74" name="矩形 73"/>
          <p:cNvSpPr/>
          <p:nvPr/>
        </p:nvSpPr>
        <p:spPr>
          <a:xfrm>
            <a:off x="7187030" y="2067694"/>
            <a:ext cx="144016" cy="2016224"/>
          </a:xfrm>
          <a:prstGeom prst="rect">
            <a:avLst/>
          </a:prstGeom>
          <a:solidFill>
            <a:srgbClr val="E559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94C53"/>
              </a:solidFill>
            </a:endParaRPr>
          </a:p>
        </p:txBody>
      </p:sp>
      <p:sp>
        <p:nvSpPr>
          <p:cNvPr id="75" name="矩形 74"/>
          <p:cNvSpPr/>
          <p:nvPr/>
        </p:nvSpPr>
        <p:spPr>
          <a:xfrm>
            <a:off x="7391683" y="2571750"/>
            <a:ext cx="144016" cy="1512168"/>
          </a:xfrm>
          <a:prstGeom prst="rect">
            <a:avLst/>
          </a:prstGeom>
          <a:solidFill>
            <a:srgbClr val="39BD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94C53"/>
              </a:solidFill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3686069" y="1635646"/>
            <a:ext cx="282450" cy="2542689"/>
            <a:chOff x="3830085" y="1923678"/>
            <a:chExt cx="282450" cy="2542689"/>
          </a:xfrm>
        </p:grpSpPr>
        <p:cxnSp>
          <p:nvCxnSpPr>
            <p:cNvPr id="77" name="直接箭头连接符 76"/>
            <p:cNvCxnSpPr/>
            <p:nvPr/>
          </p:nvCxnSpPr>
          <p:spPr>
            <a:xfrm flipV="1">
              <a:off x="4067944" y="1923678"/>
              <a:ext cx="0" cy="2448272"/>
            </a:xfrm>
            <a:prstGeom prst="straightConnector1">
              <a:avLst/>
            </a:prstGeom>
            <a:ln w="12700">
              <a:solidFill>
                <a:srgbClr val="394C53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8" name="TextBox 77"/>
            <p:cNvSpPr txBox="1"/>
            <p:nvPr/>
          </p:nvSpPr>
          <p:spPr>
            <a:xfrm>
              <a:off x="3830085" y="2173432"/>
              <a:ext cx="282450" cy="22929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300" dirty="0" smtClean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6</a:t>
              </a:r>
            </a:p>
            <a:p>
              <a:endParaRPr lang="en-US" altLang="zh-CN" sz="1300" dirty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en-US" altLang="zh-CN" sz="1300" dirty="0" smtClean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5</a:t>
              </a:r>
            </a:p>
            <a:p>
              <a:endParaRPr lang="en-US" altLang="zh-CN" sz="1300" dirty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en-US" altLang="zh-CN" sz="1300" dirty="0" smtClean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4</a:t>
              </a:r>
            </a:p>
            <a:p>
              <a:endParaRPr lang="en-US" altLang="zh-CN" sz="1300" dirty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en-US" altLang="zh-CN" sz="1300" dirty="0" smtClean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3</a:t>
              </a:r>
            </a:p>
            <a:p>
              <a:endParaRPr lang="en-US" altLang="zh-CN" sz="1300" dirty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en-US" altLang="zh-CN" sz="1300" dirty="0" smtClean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2</a:t>
              </a:r>
            </a:p>
            <a:p>
              <a:endParaRPr lang="en-US" altLang="zh-CN" sz="1300" dirty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en-US" altLang="zh-CN" sz="1300" dirty="0" smtClean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1</a:t>
              </a:r>
              <a:endParaRPr lang="zh-CN" altLang="en-US" sz="1300" dirty="0" smtClean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79" name="组合 78"/>
          <p:cNvGrpSpPr/>
          <p:nvPr/>
        </p:nvGrpSpPr>
        <p:grpSpPr>
          <a:xfrm>
            <a:off x="3923928" y="4083918"/>
            <a:ext cx="4320480" cy="261610"/>
            <a:chOff x="4067944" y="4371950"/>
            <a:chExt cx="4320480" cy="261610"/>
          </a:xfrm>
        </p:grpSpPr>
        <p:cxnSp>
          <p:nvCxnSpPr>
            <p:cNvPr id="80" name="直接箭头连接符 79"/>
            <p:cNvCxnSpPr/>
            <p:nvPr/>
          </p:nvCxnSpPr>
          <p:spPr>
            <a:xfrm>
              <a:off x="4067944" y="4371950"/>
              <a:ext cx="4320480" cy="0"/>
            </a:xfrm>
            <a:prstGeom prst="straightConnector1">
              <a:avLst/>
            </a:prstGeom>
            <a:ln w="12700">
              <a:solidFill>
                <a:srgbClr val="394C53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1" name="TextBox 80"/>
            <p:cNvSpPr txBox="1"/>
            <p:nvPr/>
          </p:nvSpPr>
          <p:spPr>
            <a:xfrm>
              <a:off x="4393082" y="4371950"/>
              <a:ext cx="355417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100" dirty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类别</a:t>
              </a:r>
              <a:r>
                <a:rPr lang="en-US" altLang="zh-CN" sz="1100" dirty="0" smtClean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1        </a:t>
              </a:r>
              <a:r>
                <a:rPr lang="zh-CN" altLang="en-US" sz="1100" dirty="0" smtClean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类</a:t>
              </a:r>
              <a:r>
                <a:rPr lang="zh-CN" altLang="en-US" sz="1100" dirty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别</a:t>
              </a:r>
              <a:r>
                <a:rPr lang="en-US" altLang="zh-CN" sz="1100" dirty="0" smtClean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2         </a:t>
              </a:r>
              <a:r>
                <a:rPr lang="zh-CN" altLang="en-US" sz="1100" dirty="0" smtClean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类</a:t>
              </a:r>
              <a:r>
                <a:rPr lang="zh-CN" altLang="en-US" sz="1100" dirty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别</a:t>
              </a:r>
              <a:r>
                <a:rPr lang="en-US" altLang="zh-CN" sz="1100" dirty="0" smtClean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3         </a:t>
              </a:r>
              <a:r>
                <a:rPr lang="zh-CN" altLang="en-US" sz="1100" dirty="0" smtClean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类</a:t>
              </a:r>
              <a:r>
                <a:rPr lang="zh-CN" altLang="en-US" sz="1100" dirty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别</a:t>
              </a:r>
              <a:r>
                <a:rPr lang="en-US" altLang="zh-CN" sz="1100" dirty="0" smtClean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4          </a:t>
              </a:r>
              <a:r>
                <a:rPr lang="zh-CN" altLang="en-US" sz="1100" dirty="0" smtClean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类</a:t>
              </a:r>
              <a:r>
                <a:rPr lang="zh-CN" altLang="en-US" sz="1100" dirty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别</a:t>
              </a:r>
              <a:r>
                <a:rPr lang="en-US" altLang="zh-CN" sz="1100" dirty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5 </a:t>
              </a:r>
              <a:endParaRPr lang="zh-CN" altLang="en-US" sz="1100" dirty="0" smtClean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27878738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grpId="0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grpId="0" nodeType="withEffect">
                                  <p:stCondLst>
                                    <p:cond delay="41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grpId="0" nodeType="withEffect">
                                  <p:stCondLst>
                                    <p:cond delay="44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grpId="0" nodeType="withEffect">
                                  <p:stCondLst>
                                    <p:cond delay="47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43" grpId="0" animBg="1"/>
      <p:bldP spid="46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159208" y="242523"/>
            <a:ext cx="172354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000" dirty="0" smtClean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基本信息</a:t>
            </a:r>
          </a:p>
        </p:txBody>
      </p:sp>
      <p:grpSp>
        <p:nvGrpSpPr>
          <p:cNvPr id="24" name="组合 23"/>
          <p:cNvGrpSpPr/>
          <p:nvPr/>
        </p:nvGrpSpPr>
        <p:grpSpPr>
          <a:xfrm>
            <a:off x="4211960" y="1784886"/>
            <a:ext cx="3528392" cy="1938992"/>
            <a:chOff x="4211960" y="1784886"/>
            <a:chExt cx="3528392" cy="1938992"/>
          </a:xfrm>
        </p:grpSpPr>
        <p:sp>
          <p:nvSpPr>
            <p:cNvPr id="20" name="TextBox 19"/>
            <p:cNvSpPr txBox="1"/>
            <p:nvPr/>
          </p:nvSpPr>
          <p:spPr>
            <a:xfrm>
              <a:off x="4211960" y="1784886"/>
              <a:ext cx="1537600" cy="19389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b="1" dirty="0" smtClean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姓名</a:t>
              </a:r>
              <a:r>
                <a:rPr lang="zh-CN" altLang="en-US" sz="1600" b="1" dirty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： </a:t>
              </a:r>
              <a:r>
                <a:rPr lang="zh-CN" altLang="en-US" sz="1600" dirty="0" smtClean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李某某</a:t>
              </a:r>
              <a:endParaRPr lang="en-US" altLang="zh-CN" sz="1600" dirty="0" smtClean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600" b="1" dirty="0" smtClean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国籍</a:t>
              </a:r>
              <a:r>
                <a:rPr lang="zh-CN" altLang="en-US" sz="1600" b="1" dirty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： </a:t>
              </a:r>
              <a:r>
                <a:rPr lang="zh-CN" altLang="en-US" sz="1600" dirty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中</a:t>
              </a:r>
              <a:r>
                <a:rPr lang="zh-CN" altLang="en-US" sz="1600" dirty="0" smtClean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国</a:t>
              </a:r>
              <a:endParaRPr lang="en-US" altLang="zh-CN" sz="1600" dirty="0" smtClean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600" b="1" dirty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民族： </a:t>
              </a:r>
              <a:r>
                <a:rPr lang="zh-CN" altLang="en-US" sz="1600" dirty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汉族 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1600" b="1" dirty="0" smtClean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居住地： </a:t>
              </a:r>
              <a:r>
                <a:rPr lang="zh-CN" altLang="en-US" sz="1600" dirty="0" smtClean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上海 </a:t>
              </a:r>
              <a:endParaRPr lang="en-US" altLang="zh-CN" sz="1600" dirty="0" smtClean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600" b="1" dirty="0" smtClean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户籍地</a:t>
              </a:r>
              <a:r>
                <a:rPr lang="zh-CN" altLang="en-US" sz="1600" b="1" dirty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： </a:t>
              </a:r>
              <a:r>
                <a:rPr lang="zh-CN" altLang="en-US" sz="1600" dirty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湛江 </a:t>
              </a:r>
              <a:endParaRPr lang="en-US" altLang="zh-CN" sz="1600" dirty="0" smtClean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284504" y="1784886"/>
              <a:ext cx="1455848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b="1" dirty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身高：</a:t>
              </a:r>
              <a:r>
                <a:rPr lang="en-US" altLang="zh-CN" sz="1600" dirty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170cm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1600" b="1" dirty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体重：</a:t>
              </a:r>
              <a:r>
                <a:rPr lang="en-US" altLang="zh-CN" sz="1600" dirty="0" smtClean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58kg </a:t>
              </a:r>
              <a:endParaRPr lang="en-US" altLang="zh-CN" sz="1600" dirty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600" b="1" dirty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婚姻：</a:t>
              </a:r>
              <a:r>
                <a:rPr lang="zh-CN" altLang="en-US" sz="1600" dirty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未婚 </a:t>
              </a:r>
              <a:endParaRPr lang="en-US" altLang="zh-CN" sz="1600" dirty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600" b="1" dirty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年龄：</a:t>
              </a:r>
              <a:r>
                <a:rPr lang="en-US" altLang="zh-CN" sz="1600" dirty="0" smtClean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24</a:t>
              </a:r>
              <a:r>
                <a:rPr lang="zh-CN" altLang="en-US" sz="1600" dirty="0" smtClean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岁</a:t>
              </a:r>
              <a:endParaRPr lang="zh-CN" altLang="en-US" sz="1600" dirty="0" smtClean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2" name="圆角矩形 21"/>
          <p:cNvSpPr/>
          <p:nvPr/>
        </p:nvSpPr>
        <p:spPr>
          <a:xfrm>
            <a:off x="1160715" y="1602254"/>
            <a:ext cx="2056472" cy="2304256"/>
          </a:xfrm>
          <a:prstGeom prst="roundRect">
            <a:avLst/>
          </a:prstGeom>
          <a:blipFill>
            <a:blip r:embed="rId5"/>
            <a:stretch>
              <a:fillRect/>
            </a:stretch>
          </a:blipFill>
          <a:ln>
            <a:solidFill>
              <a:srgbClr val="1BBA9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8595539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翻书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2" presetID="8" presetClass="emp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-43200000">
                                      <p:cBhvr>
                                        <p:cTn id="1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2" presetClass="emph" presetSubtype="0" repeatCount="3000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嘀3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5" presetID="2" presetClass="exit" presetSubtype="2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63" presetClass="path" presetSubtype="0" accel="50000" decel="50000" fill="hold" grpId="3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2.77778E-7 -3.82716E-6 L 0.2684 -3.82716E-6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420" y="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6" presetClass="emph" presetSubtype="0" fill="hold" grpId="4" nodeType="withEffect">
                                  <p:stCondLst>
                                    <p:cond delay="5000"/>
                                  </p:stCondLst>
                                  <p:childTnLst>
                                    <p:animScale>
                                      <p:cBhvr>
                                        <p:cTn id="32" dur="2000" fill="hold"/>
                                        <p:tgtEl>
                                          <p:spTgt spid="22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2" presetClass="exit" presetSubtype="2" fill="hold" grpId="5" nodeType="withEffect">
                                  <p:stCondLst>
                                    <p:cond delay="7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翻书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7" presetID="6" presetClass="emph" presetSubtype="0" fill="hold" grpId="6" nodeType="withEffect">
                                  <p:stCondLst>
                                    <p:cond delay="7500"/>
                                  </p:stCondLst>
                                  <p:childTnLst>
                                    <p:animScale>
                                      <p:cBhvr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39" presetID="8" presetClass="emph" presetSubtype="0" fill="hold" grpId="7" nodeType="withEffect">
                                  <p:stCondLst>
                                    <p:cond delay="7500"/>
                                  </p:stCondLst>
                                  <p:childTnLst>
                                    <p:animRot by="21600000">
                                      <p:cBhvr>
                                        <p:cTn id="4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2" grpId="0" animBg="1"/>
      <p:bldP spid="22" grpId="1" animBg="1"/>
      <p:bldP spid="22" grpId="2" animBg="1"/>
      <p:bldP spid="22" grpId="3" animBg="1"/>
      <p:bldP spid="22" grpId="4" animBg="1"/>
      <p:bldP spid="22" grpId="5" animBg="1"/>
      <p:bldP spid="22" grpId="6" animBg="1"/>
      <p:bldP spid="22" grpId="7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开始2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9468544" y="-884634"/>
            <a:ext cx="609600" cy="609600"/>
          </a:xfrm>
          <a:prstGeom prst="rect">
            <a:avLst/>
          </a:prstGeom>
        </p:spPr>
      </p:pic>
      <p:sp>
        <p:nvSpPr>
          <p:cNvPr id="16" name="bg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pattFill prst="wdUpDiag">
            <a:fgClr>
              <a:schemeClr val="bg1">
                <a:lumMod val="9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5143500" y="1285875"/>
            <a:ext cx="1143000" cy="2571750"/>
          </a:xfrm>
          <a:prstGeom prst="rect">
            <a:avLst/>
          </a:prstGeom>
          <a:solidFill>
            <a:srgbClr val="FAA2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7000" b="1" dirty="0" smtClean="0">
                <a:latin typeface="微软雅黑" pitchFamily="34" charset="-122"/>
                <a:ea typeface="微软雅黑" pitchFamily="34" charset="-122"/>
              </a:rPr>
              <a:t>观</a:t>
            </a:r>
            <a:endParaRPr lang="zh-CN" altLang="en-US" sz="70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7429500" y="1285875"/>
            <a:ext cx="1143000" cy="2571750"/>
          </a:xfrm>
          <a:prstGeom prst="rect">
            <a:avLst/>
          </a:prstGeom>
          <a:solidFill>
            <a:srgbClr val="1BBA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7000" b="1" dirty="0">
                <a:latin typeface="微软雅黑" pitchFamily="34" charset="-122"/>
                <a:ea typeface="微软雅黑" pitchFamily="34" charset="-122"/>
              </a:rPr>
              <a:t>看</a:t>
            </a:r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571500" y="1285875"/>
            <a:ext cx="1143000" cy="2571750"/>
          </a:xfrm>
          <a:prstGeom prst="rect">
            <a:avLst/>
          </a:prstGeom>
          <a:solidFill>
            <a:srgbClr val="E559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7000" b="1" dirty="0" smtClean="0">
                <a:latin typeface="微软雅黑" pitchFamily="34" charset="-122"/>
                <a:ea typeface="微软雅黑" pitchFamily="34" charset="-122"/>
              </a:rPr>
              <a:t>谢</a:t>
            </a:r>
            <a:endParaRPr lang="zh-CN" altLang="en-US" sz="70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2857500" y="1285875"/>
            <a:ext cx="1143000" cy="2571750"/>
          </a:xfrm>
          <a:prstGeom prst="rect">
            <a:avLst/>
          </a:prstGeom>
          <a:solidFill>
            <a:srgbClr val="39BD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7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谢</a:t>
            </a:r>
            <a:endParaRPr lang="zh-CN" altLang="en-US" sz="7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508104" y="1635646"/>
            <a:ext cx="328808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200" b="1" dirty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希望能成为贵公司的一员</a:t>
            </a:r>
            <a:endParaRPr lang="en-US" altLang="zh-CN" sz="2200" b="1" dirty="0">
              <a:solidFill>
                <a:srgbClr val="394C53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携手并肩为公司美好的明天努力奋斗！</a:t>
            </a:r>
          </a:p>
        </p:txBody>
      </p:sp>
      <p:grpSp>
        <p:nvGrpSpPr>
          <p:cNvPr id="24" name="组合 23"/>
          <p:cNvGrpSpPr/>
          <p:nvPr/>
        </p:nvGrpSpPr>
        <p:grpSpPr>
          <a:xfrm>
            <a:off x="7020272" y="2778597"/>
            <a:ext cx="1945896" cy="793328"/>
            <a:chOff x="7020272" y="3056756"/>
            <a:chExt cx="1945896" cy="793328"/>
          </a:xfrm>
        </p:grpSpPr>
        <p:sp>
          <p:nvSpPr>
            <p:cNvPr id="25" name="TextBox 24"/>
            <p:cNvSpPr txBox="1"/>
            <p:nvPr/>
          </p:nvSpPr>
          <p:spPr>
            <a:xfrm>
              <a:off x="7035831" y="3388419"/>
              <a:ext cx="193033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 dirty="0" smtClean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手机：</a:t>
              </a:r>
              <a:r>
                <a:rPr lang="en-US" altLang="zh-CN" sz="1200" dirty="0" smtClean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139XXXXXXXX</a:t>
              </a:r>
            </a:p>
            <a:p>
              <a:r>
                <a:rPr lang="zh-CN" altLang="en-US" sz="1200" dirty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邮</a:t>
              </a:r>
              <a:r>
                <a:rPr lang="zh-CN" altLang="en-US" sz="1200" dirty="0" smtClean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箱：</a:t>
              </a:r>
              <a:r>
                <a:rPr lang="en-US" altLang="zh-CN" sz="1200" dirty="0" smtClean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abcxxxx@qq.com</a:t>
              </a:r>
              <a:endParaRPr lang="zh-CN" altLang="en-US" sz="1200" dirty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7020272" y="3056756"/>
              <a:ext cx="18004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E55948"/>
                  </a:solidFill>
                  <a:latin typeface="微软雅黑" pitchFamily="34" charset="-122"/>
                  <a:ea typeface="微软雅黑" pitchFamily="34" charset="-122"/>
                </a:rPr>
                <a:t>应聘人：李某某</a:t>
              </a:r>
              <a:endParaRPr lang="zh-CN" altLang="en-US" b="1" dirty="0">
                <a:solidFill>
                  <a:srgbClr val="E55948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35" name="矩形 34"/>
          <p:cNvSpPr/>
          <p:nvPr/>
        </p:nvSpPr>
        <p:spPr>
          <a:xfrm>
            <a:off x="9629328" y="5596086"/>
            <a:ext cx="199256" cy="216024"/>
          </a:xfrm>
          <a:prstGeom prst="rect">
            <a:avLst/>
          </a:prstGeom>
          <a:solidFill>
            <a:srgbClr val="FF76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1" name="组合 20"/>
          <p:cNvGrpSpPr/>
          <p:nvPr/>
        </p:nvGrpSpPr>
        <p:grpSpPr>
          <a:xfrm>
            <a:off x="0" y="5020022"/>
            <a:ext cx="9144000" cy="123478"/>
            <a:chOff x="0" y="0"/>
            <a:chExt cx="9144000" cy="5143500"/>
          </a:xfrm>
        </p:grpSpPr>
        <p:sp>
          <p:nvSpPr>
            <p:cNvPr id="23" name="矩形 22"/>
            <p:cNvSpPr/>
            <p:nvPr userDrawn="1"/>
          </p:nvSpPr>
          <p:spPr>
            <a:xfrm>
              <a:off x="0" y="0"/>
              <a:ext cx="2286000" cy="5143500"/>
            </a:xfrm>
            <a:prstGeom prst="rect">
              <a:avLst/>
            </a:prstGeom>
            <a:solidFill>
              <a:srgbClr val="E559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7" name="矩形 26"/>
            <p:cNvSpPr/>
            <p:nvPr userDrawn="1"/>
          </p:nvSpPr>
          <p:spPr>
            <a:xfrm>
              <a:off x="2286000" y="0"/>
              <a:ext cx="2286000" cy="5143500"/>
            </a:xfrm>
            <a:prstGeom prst="rect">
              <a:avLst/>
            </a:prstGeom>
            <a:solidFill>
              <a:srgbClr val="39BD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rgbClr val="0AC5EE"/>
                </a:solidFill>
              </a:endParaRPr>
            </a:p>
          </p:txBody>
        </p:sp>
        <p:sp>
          <p:nvSpPr>
            <p:cNvPr id="28" name="矩形 27"/>
            <p:cNvSpPr/>
            <p:nvPr userDrawn="1"/>
          </p:nvSpPr>
          <p:spPr>
            <a:xfrm>
              <a:off x="4572000" y="0"/>
              <a:ext cx="2286000" cy="5143500"/>
            </a:xfrm>
            <a:prstGeom prst="rect">
              <a:avLst/>
            </a:prstGeom>
            <a:solidFill>
              <a:srgbClr val="FAA21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9" name="矩形 28"/>
            <p:cNvSpPr/>
            <p:nvPr userDrawn="1"/>
          </p:nvSpPr>
          <p:spPr>
            <a:xfrm>
              <a:off x="6858000" y="0"/>
              <a:ext cx="2286000" cy="5143500"/>
            </a:xfrm>
            <a:prstGeom prst="rect">
              <a:avLst/>
            </a:prstGeom>
            <a:solidFill>
              <a:srgbClr val="1BBA9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768409185"/>
      </p:ext>
    </p:extLst>
  </p:cSld>
  <p:clrMapOvr>
    <a:masterClrMapping/>
  </p:clrMapOvr>
  <p:transition spd="slow" advClick="0" advTm="0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38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35" presetClass="path" presetSubtype="0" accel="50000" decel="5000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5.55112E-17 0 L -0.11771 0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885" y="0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35" presetClass="path" presetSubtype="0" accel="50000" decel="5000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1.11022E-16 0 L -0.23524 0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771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35" presetClass="path" presetSubtype="0" accel="50000" decel="5000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1.11022E-16 0 L -0.35139 0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569" y="0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4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  <p:bldLst>
      <p:bldP spid="16" grpId="0" animBg="1"/>
      <p:bldP spid="17" grpId="0" animBg="1"/>
      <p:bldP spid="17" grpId="1" animBg="1"/>
      <p:bldP spid="18" grpId="0" animBg="1"/>
      <p:bldP spid="18" grpId="1" animBg="1"/>
      <p:bldP spid="19" grpId="0" animBg="1"/>
      <p:bldP spid="20" grpId="0" animBg="1"/>
      <p:bldP spid="20" grpId="1" animBg="1"/>
      <p:bldP spid="22" grpId="0"/>
      <p:bldP spid="3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159208" y="242523"/>
            <a:ext cx="172354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000" dirty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求职意向</a:t>
            </a:r>
            <a:endParaRPr lang="zh-CN" altLang="en-US" sz="3000" dirty="0" smtClean="0">
              <a:solidFill>
                <a:srgbClr val="394C53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979984" y="1595071"/>
            <a:ext cx="3544560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应</a:t>
            </a:r>
            <a:r>
              <a:rPr lang="zh-CN" altLang="en-US" sz="1400" b="1" dirty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聘职位：</a:t>
            </a:r>
            <a:r>
              <a:rPr lang="zh-CN" altLang="en-US" sz="1400" dirty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平面设计</a:t>
            </a:r>
            <a:r>
              <a:rPr lang="en-US" altLang="zh-CN" sz="1400" dirty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400" dirty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淘宝美工</a:t>
            </a:r>
            <a:r>
              <a:rPr lang="en-US" altLang="zh-CN" sz="1400" dirty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400" dirty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网页设计</a:t>
            </a:r>
          </a:p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工</a:t>
            </a:r>
            <a:r>
              <a:rPr lang="zh-CN" altLang="en-US" sz="1400" b="1" dirty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作年限： </a:t>
            </a:r>
            <a:r>
              <a:rPr lang="en-US" altLang="zh-CN" sz="1400" dirty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8 </a:t>
            </a:r>
            <a:r>
              <a:rPr lang="zh-CN" altLang="en-US" sz="1400" dirty="0" smtClean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年              </a:t>
            </a:r>
            <a:r>
              <a:rPr lang="zh-CN" altLang="en-US" sz="1400" b="1" dirty="0" smtClean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职称：</a:t>
            </a:r>
            <a:r>
              <a:rPr lang="zh-CN" altLang="en-US" sz="1400" dirty="0" smtClean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无</a:t>
            </a:r>
            <a:r>
              <a:rPr lang="zh-CN" altLang="en-US" sz="1400" dirty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职称 </a:t>
            </a:r>
          </a:p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求职类型： </a:t>
            </a:r>
            <a:r>
              <a:rPr lang="zh-CN" altLang="en-US" sz="1400" dirty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全</a:t>
            </a:r>
            <a:r>
              <a:rPr lang="zh-CN" altLang="en-US" sz="1400" dirty="0" smtClean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职</a:t>
            </a:r>
            <a:r>
              <a:rPr lang="en-US" altLang="zh-CN" sz="1400" dirty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400" dirty="0" smtClean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             </a:t>
            </a:r>
            <a:r>
              <a:rPr lang="zh-CN" altLang="en-US" sz="1400" b="1" dirty="0" smtClean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到职：</a:t>
            </a:r>
            <a:r>
              <a:rPr lang="zh-CN" altLang="en-US" sz="1400" dirty="0" smtClean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两个星期</a:t>
            </a:r>
          </a:p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月</a:t>
            </a:r>
            <a:r>
              <a:rPr lang="zh-CN" altLang="en-US" sz="1400" b="1" dirty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薪要求： </a:t>
            </a:r>
            <a:r>
              <a:rPr lang="en-US" altLang="zh-CN" sz="1400" dirty="0" smtClean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8000-12000 </a:t>
            </a:r>
          </a:p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人才类型： </a:t>
            </a:r>
            <a:r>
              <a:rPr lang="zh-CN" altLang="en-US" sz="1400" dirty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普通求</a:t>
            </a:r>
            <a:r>
              <a:rPr lang="zh-CN" altLang="en-US" sz="1400" dirty="0" smtClean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职</a:t>
            </a:r>
            <a:endParaRPr lang="en-US" altLang="zh-CN" sz="1400" dirty="0" smtClean="0">
              <a:solidFill>
                <a:srgbClr val="394C53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希</a:t>
            </a:r>
            <a:r>
              <a:rPr lang="zh-CN" altLang="en-US" sz="1400" b="1" dirty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望工作地区</a:t>
            </a:r>
            <a:r>
              <a:rPr lang="zh-CN" altLang="en-US" sz="1400" b="1" dirty="0" smtClean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：</a:t>
            </a:r>
            <a:r>
              <a:rPr lang="zh-CN" altLang="en-US" sz="1400" dirty="0" smtClean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江苏省</a:t>
            </a:r>
            <a:r>
              <a:rPr lang="en-US" altLang="zh-CN" sz="1400" dirty="0" smtClean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XX</a:t>
            </a:r>
            <a:r>
              <a:rPr lang="zh-CN" altLang="en-US" sz="1400" dirty="0" smtClean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市</a:t>
            </a:r>
            <a:r>
              <a:rPr lang="en-US" altLang="zh-CN" sz="1400" dirty="0" smtClean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XX</a:t>
            </a:r>
            <a:r>
              <a:rPr lang="zh-CN" altLang="en-US" sz="1400" dirty="0" smtClean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市</a:t>
            </a:r>
            <a:endParaRPr lang="en-US" altLang="zh-CN" sz="1400" dirty="0" smtClean="0">
              <a:solidFill>
                <a:srgbClr val="394C53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椭圆​​ 2"/>
          <p:cNvSpPr/>
          <p:nvPr/>
        </p:nvSpPr>
        <p:spPr>
          <a:xfrm>
            <a:off x="7206391" y="1662722"/>
            <a:ext cx="1542073" cy="1941123"/>
          </a:xfrm>
          <a:custGeom>
            <a:avLst/>
            <a:gdLst/>
            <a:ahLst/>
            <a:cxnLst/>
            <a:rect l="l" t="t" r="r" b="b"/>
            <a:pathLst>
              <a:path w="1944132" h="2448272">
                <a:moveTo>
                  <a:pt x="972066" y="0"/>
                </a:moveTo>
                <a:cubicBezTo>
                  <a:pt x="1508923" y="0"/>
                  <a:pt x="1944132" y="435209"/>
                  <a:pt x="1944132" y="972066"/>
                </a:cubicBezTo>
                <a:cubicBezTo>
                  <a:pt x="1944132" y="1465344"/>
                  <a:pt x="1576711" y="1872807"/>
                  <a:pt x="1100480" y="1934684"/>
                </a:cubicBezTo>
                <a:lnTo>
                  <a:pt x="972066" y="2448272"/>
                </a:lnTo>
                <a:lnTo>
                  <a:pt x="843652" y="1934684"/>
                </a:lnTo>
                <a:cubicBezTo>
                  <a:pt x="367421" y="1872807"/>
                  <a:pt x="0" y="1465344"/>
                  <a:pt x="0" y="972066"/>
                </a:cubicBezTo>
                <a:cubicBezTo>
                  <a:pt x="0" y="435209"/>
                  <a:pt x="435209" y="0"/>
                  <a:pt x="972066" y="0"/>
                </a:cubicBezTo>
                <a:close/>
              </a:path>
            </a:pathLst>
          </a:custGeom>
          <a:solidFill>
            <a:srgbClr val="E55948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平面</a:t>
            </a:r>
            <a:endParaRPr lang="en-US" altLang="zh-CN" sz="30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设计</a:t>
            </a:r>
            <a:endParaRPr lang="en-US" altLang="zh-CN" sz="30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10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" name="椭圆​​ 2"/>
          <p:cNvSpPr/>
          <p:nvPr/>
        </p:nvSpPr>
        <p:spPr>
          <a:xfrm>
            <a:off x="5859230" y="1894861"/>
            <a:ext cx="1173240" cy="1476845"/>
          </a:xfrm>
          <a:custGeom>
            <a:avLst/>
            <a:gdLst/>
            <a:ahLst/>
            <a:cxnLst/>
            <a:rect l="l" t="t" r="r" b="b"/>
            <a:pathLst>
              <a:path w="1944132" h="2448272">
                <a:moveTo>
                  <a:pt x="972066" y="0"/>
                </a:moveTo>
                <a:cubicBezTo>
                  <a:pt x="1508923" y="0"/>
                  <a:pt x="1944132" y="435209"/>
                  <a:pt x="1944132" y="972066"/>
                </a:cubicBezTo>
                <a:cubicBezTo>
                  <a:pt x="1944132" y="1465344"/>
                  <a:pt x="1576711" y="1872807"/>
                  <a:pt x="1100480" y="1934684"/>
                </a:cubicBezTo>
                <a:lnTo>
                  <a:pt x="972066" y="2448272"/>
                </a:lnTo>
                <a:lnTo>
                  <a:pt x="843652" y="1934684"/>
                </a:lnTo>
                <a:cubicBezTo>
                  <a:pt x="367421" y="1872807"/>
                  <a:pt x="0" y="1465344"/>
                  <a:pt x="0" y="972066"/>
                </a:cubicBezTo>
                <a:cubicBezTo>
                  <a:pt x="0" y="435209"/>
                  <a:pt x="435209" y="0"/>
                  <a:pt x="972066" y="0"/>
                </a:cubicBezTo>
                <a:close/>
              </a:path>
            </a:pathLst>
          </a:custGeom>
          <a:solidFill>
            <a:srgbClr val="39BDDB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淘宝</a:t>
            </a:r>
            <a:endParaRPr lang="en-US" altLang="zh-CN" sz="20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美</a:t>
            </a:r>
            <a:r>
              <a:rPr lang="zh-CN" altLang="en-US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工</a:t>
            </a:r>
            <a:endParaRPr lang="en-US" altLang="zh-CN" sz="20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" name="椭圆​​ 2"/>
          <p:cNvSpPr/>
          <p:nvPr/>
        </p:nvSpPr>
        <p:spPr>
          <a:xfrm>
            <a:off x="4944238" y="2166862"/>
            <a:ext cx="741071" cy="932842"/>
          </a:xfrm>
          <a:custGeom>
            <a:avLst/>
            <a:gdLst/>
            <a:ahLst/>
            <a:cxnLst/>
            <a:rect l="l" t="t" r="r" b="b"/>
            <a:pathLst>
              <a:path w="1944132" h="2448272">
                <a:moveTo>
                  <a:pt x="972066" y="0"/>
                </a:moveTo>
                <a:cubicBezTo>
                  <a:pt x="1508923" y="0"/>
                  <a:pt x="1944132" y="435209"/>
                  <a:pt x="1944132" y="972066"/>
                </a:cubicBezTo>
                <a:cubicBezTo>
                  <a:pt x="1944132" y="1465344"/>
                  <a:pt x="1576711" y="1872807"/>
                  <a:pt x="1100480" y="1934684"/>
                </a:cubicBezTo>
                <a:lnTo>
                  <a:pt x="972066" y="2448272"/>
                </a:lnTo>
                <a:lnTo>
                  <a:pt x="843652" y="1934684"/>
                </a:lnTo>
                <a:cubicBezTo>
                  <a:pt x="367421" y="1872807"/>
                  <a:pt x="0" y="1465344"/>
                  <a:pt x="0" y="972066"/>
                </a:cubicBezTo>
                <a:cubicBezTo>
                  <a:pt x="0" y="435209"/>
                  <a:pt x="435209" y="0"/>
                  <a:pt x="972066" y="0"/>
                </a:cubicBezTo>
                <a:close/>
              </a:path>
            </a:pathLst>
          </a:custGeom>
          <a:solidFill>
            <a:srgbClr val="1BBA9E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网页设计</a:t>
            </a:r>
            <a:endParaRPr lang="en-US" altLang="zh-CN" sz="16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26705287"/>
      </p:ext>
    </p:extLst>
  </p:cSld>
  <p:clrMapOvr>
    <a:masterClrMapping/>
  </p:clrMapOvr>
  <p:transition spd="slow" advClick="0" advTm="0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0" grpId="0"/>
      <p:bldP spid="38" grpId="0" animBg="1"/>
      <p:bldP spid="39" grpId="0" animBg="1"/>
      <p:bldP spid="4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159208" y="242523"/>
            <a:ext cx="172354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000" dirty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工作经历</a:t>
            </a:r>
            <a:endParaRPr lang="zh-CN" altLang="en-US" sz="3000" dirty="0" smtClean="0">
              <a:solidFill>
                <a:srgbClr val="394C53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" name="对角圆角矩形 33"/>
          <p:cNvSpPr/>
          <p:nvPr/>
        </p:nvSpPr>
        <p:spPr>
          <a:xfrm>
            <a:off x="2879812" y="1209750"/>
            <a:ext cx="3240360" cy="2110298"/>
          </a:xfrm>
          <a:prstGeom prst="round2DiagRect">
            <a:avLst/>
          </a:prstGeom>
          <a:solidFill>
            <a:srgbClr val="E55948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　公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司名称： 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某某广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告传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媒公司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-A</a:t>
            </a:r>
            <a:r>
              <a:rPr lang="en-US" altLang="zh-CN" sz="1400" dirty="0">
                <a:latin typeface="微软雅黑" pitchFamily="34" charset="-122"/>
                <a:ea typeface="微软雅黑" pitchFamily="34" charset="-122"/>
              </a:rPr>
              <a:t/>
            </a:r>
            <a:br>
              <a:rPr lang="en-US" altLang="zh-CN" sz="1400" dirty="0">
                <a:latin typeface="微软雅黑" pitchFamily="34" charset="-122"/>
                <a:ea typeface="微软雅黑" pitchFamily="34" charset="-122"/>
              </a:rPr>
            </a:b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　公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司性质： 股份制企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业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　所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属行业： 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广告公司与设计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/>
            </a:r>
            <a:br>
              <a:rPr lang="zh-CN" altLang="en-US" sz="1400" dirty="0">
                <a:latin typeface="微软雅黑" pitchFamily="34" charset="-122"/>
                <a:ea typeface="微软雅黑" pitchFamily="34" charset="-122"/>
              </a:rPr>
            </a:b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　担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任职务： 平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面设计师</a:t>
            </a:r>
            <a:endParaRPr lang="zh-CN" altLang="en-US" sz="1400" dirty="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4427984" y="3464064"/>
            <a:ext cx="17461940" cy="228565"/>
            <a:chOff x="-2448780" y="7829329"/>
            <a:chExt cx="17461940" cy="228565"/>
          </a:xfrm>
        </p:grpSpPr>
        <p:sp>
          <p:nvSpPr>
            <p:cNvPr id="36" name="椭圆 35"/>
            <p:cNvSpPr/>
            <p:nvPr/>
          </p:nvSpPr>
          <p:spPr>
            <a:xfrm>
              <a:off x="-2448780" y="7829329"/>
              <a:ext cx="216024" cy="216024"/>
            </a:xfrm>
            <a:prstGeom prst="ellipse">
              <a:avLst/>
            </a:prstGeom>
            <a:solidFill>
              <a:srgbClr val="E559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37" name="直接连接符 36"/>
            <p:cNvCxnSpPr>
              <a:stCxn id="36" idx="6"/>
              <a:endCxn id="41" idx="2"/>
            </p:cNvCxnSpPr>
            <p:nvPr/>
          </p:nvCxnSpPr>
          <p:spPr>
            <a:xfrm>
              <a:off x="-2232756" y="7937341"/>
              <a:ext cx="17029892" cy="12541"/>
            </a:xfrm>
            <a:prstGeom prst="line">
              <a:avLst/>
            </a:prstGeom>
            <a:ln w="12700">
              <a:solidFill>
                <a:srgbClr val="394C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椭圆 37"/>
            <p:cNvSpPr/>
            <p:nvPr/>
          </p:nvSpPr>
          <p:spPr>
            <a:xfrm>
              <a:off x="1871700" y="7839459"/>
              <a:ext cx="216024" cy="216024"/>
            </a:xfrm>
            <a:prstGeom prst="ellipse">
              <a:avLst/>
            </a:prstGeom>
            <a:solidFill>
              <a:srgbClr val="39BD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椭圆 38"/>
            <p:cNvSpPr/>
            <p:nvPr/>
          </p:nvSpPr>
          <p:spPr>
            <a:xfrm>
              <a:off x="6048164" y="7839459"/>
              <a:ext cx="216024" cy="216024"/>
            </a:xfrm>
            <a:prstGeom prst="ellipse">
              <a:avLst/>
            </a:prstGeom>
            <a:solidFill>
              <a:srgbClr val="FAA21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椭圆 39"/>
            <p:cNvSpPr/>
            <p:nvPr/>
          </p:nvSpPr>
          <p:spPr>
            <a:xfrm>
              <a:off x="10458087" y="7841870"/>
              <a:ext cx="216024" cy="216024"/>
            </a:xfrm>
            <a:prstGeom prst="ellipse">
              <a:avLst/>
            </a:prstGeom>
            <a:solidFill>
              <a:srgbClr val="1BBA9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椭圆 40"/>
            <p:cNvSpPr/>
            <p:nvPr/>
          </p:nvSpPr>
          <p:spPr>
            <a:xfrm>
              <a:off x="14797136" y="7841870"/>
              <a:ext cx="216024" cy="216024"/>
            </a:xfrm>
            <a:prstGeom prst="ellipse">
              <a:avLst/>
            </a:prstGeom>
            <a:solidFill>
              <a:srgbClr val="E559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2" name="对角圆角矩形 41"/>
          <p:cNvSpPr/>
          <p:nvPr/>
        </p:nvSpPr>
        <p:spPr>
          <a:xfrm>
            <a:off x="7236296" y="1203598"/>
            <a:ext cx="3240360" cy="2110298"/>
          </a:xfrm>
          <a:prstGeom prst="round2DiagRect">
            <a:avLst/>
          </a:prstGeom>
          <a:solidFill>
            <a:srgbClr val="39BDDB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　公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司名称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：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某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某商务公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司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-B</a:t>
            </a:r>
            <a:r>
              <a:rPr lang="en-US" altLang="zh-CN" sz="1400" dirty="0">
                <a:latin typeface="微软雅黑" pitchFamily="34" charset="-122"/>
                <a:ea typeface="微软雅黑" pitchFamily="34" charset="-122"/>
              </a:rPr>
              <a:t/>
            </a:r>
            <a:br>
              <a:rPr lang="en-US" altLang="zh-CN" sz="1400" dirty="0">
                <a:latin typeface="微软雅黑" pitchFamily="34" charset="-122"/>
                <a:ea typeface="微软雅黑" pitchFamily="34" charset="-122"/>
              </a:rPr>
            </a:b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　公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司性质： 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私有企业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　所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属行业： 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贸易公司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/>
            </a:r>
            <a:br>
              <a:rPr lang="zh-CN" altLang="en-US" sz="1400" dirty="0">
                <a:latin typeface="微软雅黑" pitchFamily="34" charset="-122"/>
                <a:ea typeface="微软雅黑" pitchFamily="34" charset="-122"/>
              </a:rPr>
            </a:b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　担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任职务： 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淘宝美工</a:t>
            </a:r>
            <a:endParaRPr lang="zh-CN" altLang="en-US" sz="1400" dirty="0">
              <a:latin typeface="微软雅黑" pitchFamily="34" charset="-122"/>
              <a:ea typeface="微软雅黑" pitchFamily="34" charset="-122"/>
            </a:endParaRPr>
          </a:p>
          <a:p>
            <a:pPr algn="ctr"/>
            <a:endParaRPr lang="zh-CN" altLang="en-US" sz="1400" dirty="0"/>
          </a:p>
        </p:txBody>
      </p:sp>
      <p:sp>
        <p:nvSpPr>
          <p:cNvPr id="43" name="对角圆角矩形 42"/>
          <p:cNvSpPr/>
          <p:nvPr/>
        </p:nvSpPr>
        <p:spPr>
          <a:xfrm>
            <a:off x="11412760" y="1203598"/>
            <a:ext cx="3240360" cy="2110298"/>
          </a:xfrm>
          <a:prstGeom prst="round2DiagRect">
            <a:avLst/>
          </a:prstGeom>
          <a:solidFill>
            <a:srgbClr val="FAA21C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　公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司名称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：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某某广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告公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司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-C</a:t>
            </a:r>
            <a:r>
              <a:rPr lang="en-US" altLang="zh-CN" sz="1400" dirty="0">
                <a:latin typeface="微软雅黑" pitchFamily="34" charset="-122"/>
                <a:ea typeface="微软雅黑" pitchFamily="34" charset="-122"/>
              </a:rPr>
              <a:t/>
            </a:r>
            <a:br>
              <a:rPr lang="en-US" altLang="zh-CN" sz="1400" dirty="0">
                <a:latin typeface="微软雅黑" pitchFamily="34" charset="-122"/>
                <a:ea typeface="微软雅黑" pitchFamily="34" charset="-122"/>
              </a:rPr>
            </a:b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　公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司性质： 股份制企业</a:t>
            </a: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　所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属行业： 广告公司与设计</a:t>
            </a:r>
            <a:br>
              <a:rPr lang="zh-CN" altLang="en-US" sz="1400" dirty="0">
                <a:latin typeface="微软雅黑" pitchFamily="34" charset="-122"/>
                <a:ea typeface="微软雅黑" pitchFamily="34" charset="-122"/>
              </a:rPr>
            </a:b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　担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任职务： 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资深平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面设计师</a:t>
            </a:r>
          </a:p>
          <a:p>
            <a:pPr algn="ctr"/>
            <a:endParaRPr lang="zh-CN" altLang="en-US" sz="1400" dirty="0"/>
          </a:p>
        </p:txBody>
      </p:sp>
      <p:sp>
        <p:nvSpPr>
          <p:cNvPr id="44" name="对角圆角矩形 43"/>
          <p:cNvSpPr/>
          <p:nvPr/>
        </p:nvSpPr>
        <p:spPr>
          <a:xfrm>
            <a:off x="15805248" y="1203598"/>
            <a:ext cx="3240360" cy="2110298"/>
          </a:xfrm>
          <a:prstGeom prst="round2DiagRect">
            <a:avLst/>
          </a:prstGeom>
          <a:solidFill>
            <a:srgbClr val="1BBA9E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　公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司名称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：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某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某传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媒公司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-</a:t>
            </a:r>
            <a:r>
              <a:rPr lang="en-US" altLang="zh-CN" sz="1400" dirty="0">
                <a:latin typeface="微软雅黑" pitchFamily="34" charset="-122"/>
                <a:ea typeface="微软雅黑" pitchFamily="34" charset="-122"/>
              </a:rPr>
              <a:t>D</a:t>
            </a:r>
            <a:br>
              <a:rPr lang="en-US" altLang="zh-CN" sz="1400" dirty="0">
                <a:latin typeface="微软雅黑" pitchFamily="34" charset="-122"/>
                <a:ea typeface="微软雅黑" pitchFamily="34" charset="-122"/>
              </a:rPr>
            </a:b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　公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司性质： 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私有企业</a:t>
            </a: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　所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属行业： 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创意设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计</a:t>
            </a:r>
            <a:br>
              <a:rPr lang="zh-CN" altLang="en-US" sz="1400" dirty="0">
                <a:latin typeface="微软雅黑" pitchFamily="34" charset="-122"/>
                <a:ea typeface="微软雅黑" pitchFamily="34" charset="-122"/>
              </a:rPr>
            </a:b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　担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任职务： 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资深平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面设计师</a:t>
            </a:r>
          </a:p>
          <a:p>
            <a:pPr algn="ctr"/>
            <a:endParaRPr lang="zh-CN" altLang="en-US" sz="1400" dirty="0"/>
          </a:p>
        </p:txBody>
      </p:sp>
      <p:sp>
        <p:nvSpPr>
          <p:cNvPr id="45" name="对角圆角矩形 44"/>
          <p:cNvSpPr/>
          <p:nvPr/>
        </p:nvSpPr>
        <p:spPr>
          <a:xfrm>
            <a:off x="20125728" y="1203598"/>
            <a:ext cx="3240360" cy="2110298"/>
          </a:xfrm>
          <a:prstGeom prst="round2DiagRect">
            <a:avLst/>
          </a:prstGeom>
          <a:solidFill>
            <a:srgbClr val="E55948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　公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司名称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：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某某广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告公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司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-E</a:t>
            </a:r>
            <a:r>
              <a:rPr lang="en-US" altLang="zh-CN" sz="1400" dirty="0">
                <a:latin typeface="微软雅黑" pitchFamily="34" charset="-122"/>
                <a:ea typeface="微软雅黑" pitchFamily="34" charset="-122"/>
              </a:rPr>
              <a:t/>
            </a:r>
            <a:br>
              <a:rPr lang="en-US" altLang="zh-CN" sz="1400" dirty="0">
                <a:latin typeface="微软雅黑" pitchFamily="34" charset="-122"/>
                <a:ea typeface="微软雅黑" pitchFamily="34" charset="-122"/>
              </a:rPr>
            </a:b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　公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司性质： 股份制企业</a:t>
            </a: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　所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属行业： 广告公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司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/>
            </a:r>
            <a:br>
              <a:rPr lang="zh-CN" altLang="en-US" sz="1400" dirty="0">
                <a:latin typeface="微软雅黑" pitchFamily="34" charset="-122"/>
                <a:ea typeface="微软雅黑" pitchFamily="34" charset="-122"/>
              </a:rPr>
            </a:b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　担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任职务： 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美术指导</a:t>
            </a:r>
            <a:endParaRPr lang="zh-CN" altLang="en-US" sz="1400" dirty="0">
              <a:latin typeface="微软雅黑" pitchFamily="34" charset="-122"/>
              <a:ea typeface="微软雅黑" pitchFamily="34" charset="-122"/>
            </a:endParaRPr>
          </a:p>
          <a:p>
            <a:pPr algn="ctr"/>
            <a:endParaRPr lang="zh-CN" altLang="en-US" sz="1400" dirty="0"/>
          </a:p>
        </p:txBody>
      </p:sp>
      <p:sp>
        <p:nvSpPr>
          <p:cNvPr id="46" name="TextBox 45"/>
          <p:cNvSpPr txBox="1"/>
          <p:nvPr/>
        </p:nvSpPr>
        <p:spPr>
          <a:xfrm>
            <a:off x="3707904" y="3752096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 smtClean="0">
                <a:solidFill>
                  <a:srgbClr val="E55948"/>
                </a:solidFill>
                <a:latin typeface="微软雅黑" pitchFamily="34" charset="-122"/>
                <a:ea typeface="微软雅黑" pitchFamily="34" charset="-122"/>
              </a:rPr>
              <a:t>2008</a:t>
            </a:r>
            <a:r>
              <a:rPr lang="zh-CN" altLang="en-US" b="1" dirty="0" smtClean="0">
                <a:solidFill>
                  <a:srgbClr val="E55948"/>
                </a:solidFill>
                <a:latin typeface="微软雅黑" pitchFamily="34" charset="-122"/>
                <a:ea typeface="微软雅黑" pitchFamily="34" charset="-122"/>
              </a:rPr>
              <a:t>年</a:t>
            </a:r>
            <a:endParaRPr lang="en-US" altLang="zh-CN" b="1" dirty="0" smtClean="0">
              <a:solidFill>
                <a:srgbClr val="E55948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8028384" y="3762226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 smtClean="0">
                <a:solidFill>
                  <a:srgbClr val="39BDDB"/>
                </a:solidFill>
                <a:latin typeface="微软雅黑" pitchFamily="34" charset="-122"/>
                <a:ea typeface="微软雅黑" pitchFamily="34" charset="-122"/>
              </a:rPr>
              <a:t>2009-2010</a:t>
            </a:r>
            <a:r>
              <a:rPr lang="zh-CN" altLang="en-US" b="1" dirty="0" smtClean="0">
                <a:solidFill>
                  <a:srgbClr val="39BDDB"/>
                </a:solidFill>
                <a:latin typeface="微软雅黑" pitchFamily="34" charset="-122"/>
                <a:ea typeface="微软雅黑" pitchFamily="34" charset="-122"/>
              </a:rPr>
              <a:t>年</a:t>
            </a:r>
            <a:endParaRPr lang="en-US" altLang="zh-CN" b="1" dirty="0" smtClean="0">
              <a:solidFill>
                <a:srgbClr val="39BDDB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2204848" y="3762226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 smtClean="0">
                <a:solidFill>
                  <a:srgbClr val="FAA21C"/>
                </a:solidFill>
                <a:latin typeface="微软雅黑" pitchFamily="34" charset="-122"/>
                <a:ea typeface="微软雅黑" pitchFamily="34" charset="-122"/>
              </a:rPr>
              <a:t>2010-2012</a:t>
            </a:r>
            <a:r>
              <a:rPr lang="zh-CN" altLang="en-US" b="1" dirty="0" smtClean="0">
                <a:solidFill>
                  <a:srgbClr val="FAA21C"/>
                </a:solidFill>
                <a:latin typeface="微软雅黑" pitchFamily="34" charset="-122"/>
                <a:ea typeface="微软雅黑" pitchFamily="34" charset="-122"/>
              </a:rPr>
              <a:t>年</a:t>
            </a:r>
            <a:endParaRPr lang="en-US" altLang="zh-CN" b="1" dirty="0" smtClean="0">
              <a:solidFill>
                <a:srgbClr val="FAA21C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6614771" y="3764637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 smtClean="0">
                <a:solidFill>
                  <a:srgbClr val="1BBA9E"/>
                </a:solidFill>
                <a:latin typeface="微软雅黑" pitchFamily="34" charset="-122"/>
                <a:ea typeface="微软雅黑" pitchFamily="34" charset="-122"/>
              </a:rPr>
              <a:t>2013</a:t>
            </a:r>
            <a:r>
              <a:rPr lang="zh-CN" altLang="en-US" b="1" dirty="0" smtClean="0">
                <a:solidFill>
                  <a:srgbClr val="1BBA9E"/>
                </a:solidFill>
                <a:latin typeface="微软雅黑" pitchFamily="34" charset="-122"/>
                <a:ea typeface="微软雅黑" pitchFamily="34" charset="-122"/>
              </a:rPr>
              <a:t>年</a:t>
            </a:r>
            <a:endParaRPr lang="en-US" altLang="zh-CN" b="1" dirty="0" smtClean="0">
              <a:solidFill>
                <a:srgbClr val="1BBA9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0989824" y="3764637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 smtClean="0">
                <a:solidFill>
                  <a:srgbClr val="E55948"/>
                </a:solidFill>
                <a:latin typeface="微软雅黑" pitchFamily="34" charset="-122"/>
                <a:ea typeface="微软雅黑" pitchFamily="34" charset="-122"/>
              </a:rPr>
              <a:t>2014</a:t>
            </a:r>
            <a:r>
              <a:rPr lang="zh-CN" altLang="en-US" b="1" dirty="0" smtClean="0">
                <a:solidFill>
                  <a:srgbClr val="E55948"/>
                </a:solidFill>
                <a:latin typeface="微软雅黑" pitchFamily="34" charset="-122"/>
                <a:ea typeface="微软雅黑" pitchFamily="34" charset="-122"/>
              </a:rPr>
              <a:t>年</a:t>
            </a:r>
            <a:endParaRPr lang="en-US" altLang="zh-CN" b="1" dirty="0" smtClean="0">
              <a:solidFill>
                <a:srgbClr val="E55948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40539067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5" presetClass="path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2.5E-6 1.97531E-6 L -1.88403 1.97531E-6 " pathEditMode="relative" rAng="0" ptsTypes="AA">
                                      <p:cBhvr>
                                        <p:cTn id="9" dur="30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4201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ou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4" presetID="35" presetClass="pat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2.5E-6 1.97531E-6 L -1.88403 1.97531E-6 " pathEditMode="relative" rAng="0" ptsTypes="AA">
                                      <p:cBhvr>
                                        <p:cTn id="15" dur="3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4201" y="0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1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5" presetClass="pat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2.5E-6 1.97531E-6 L -1.88403 1.97531E-6 " pathEditMode="relative" rAng="0" ptsTypes="AA">
                                      <p:cBhvr>
                                        <p:cTn id="21" dur="30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4201" y="0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12" presetClass="entr" presetSubtype="4" fill="hold" grpId="0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ou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6" presetID="35" presetClass="pat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2.5E-6 1.97531E-6 L -1.88403 1.97531E-6 " pathEditMode="relative" rAng="0" ptsTypes="AA">
                                      <p:cBhvr>
                                        <p:cTn id="27" dur="3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4201" y="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ou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8" presetID="12" presetClass="entr" presetSubtype="1" fill="hold" grpId="0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5" presetClass="pat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2.5E-6 1.97531E-6 L -1.88403 1.97531E-6 " pathEditMode="relative" rAng="0" ptsTypes="AA">
                                      <p:cBhvr>
                                        <p:cTn id="33" dur="30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4201" y="0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12" presetClass="entr" presetSubtype="4" fill="hold" grpId="0" nodeType="withEffect">
                                  <p:stCondLst>
                                    <p:cond delay="15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ou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8" presetID="35" presetClass="pat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2.5E-6 1.97531E-6 L -1.88403 1.97531E-6 " pathEditMode="relative" rAng="0" ptsTypes="AA">
                                      <p:cBhvr>
                                        <p:cTn id="39" dur="3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4201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2" presetClass="entr" presetSubtype="1" fill="hold" grpId="0" nodeType="withEffect">
                                  <p:stCondLst>
                                    <p:cond delay="15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5" presetClass="pat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2.5E-6 1.97531E-6 L -1.88403 1.97531E-6 " pathEditMode="relative" rAng="0" ptsTypes="AA">
                                      <p:cBhvr>
                                        <p:cTn id="45" dur="30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4201" y="0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12" presetClass="entr" presetSubtype="4" fill="hold" grpId="0" nodeType="withEffect">
                                  <p:stCondLst>
                                    <p:cond delay="2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ou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0" presetID="35" presetClass="pat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2.5E-6 1.97531E-6 L -1.88403 1.97531E-6 " pathEditMode="relative" rAng="0" ptsTypes="AA">
                                      <p:cBhvr>
                                        <p:cTn id="51" dur="3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4201" y="0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12" presetClass="entr" presetSubtype="1" fill="hold" grpId="0" nodeType="withEffect">
                                  <p:stCondLst>
                                    <p:cond delay="2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5" presetClass="pat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2.5E-6 1.97531E-6 L -1.88403 1.97531E-6 " pathEditMode="relative" rAng="0" ptsTypes="AA">
                                      <p:cBhvr>
                                        <p:cTn id="57" dur="30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4201" y="0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12" presetClass="entr" presetSubtype="4" fill="hold" grpId="0" nodeType="withEffect">
                                  <p:stCondLst>
                                    <p:cond delay="27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ou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2" presetID="35" presetClass="pat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2.5E-6 1.97531E-6 L -1.88403 1.97531E-6 " pathEditMode="relative" rAng="0" ptsTypes="AA">
                                      <p:cBhvr>
                                        <p:cTn id="63" dur="30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4201" y="0"/>
                                    </p:animMotion>
                                  </p:childTnLst>
                                </p:cTn>
                              </p:par>
                              <p:par>
                                <p:cTn id="64" presetID="12" presetClass="entr" presetSubtype="1" fill="hold" grpId="0" nodeType="withEffect">
                                  <p:stCondLst>
                                    <p:cond delay="27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35" presetClass="pat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2.5E-6 1.97531E-6 L -1.88403 1.97531E-6 " pathEditMode="relative" rAng="0" ptsTypes="AA">
                                      <p:cBhvr>
                                        <p:cTn id="69" dur="30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4201" y="0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34" grpId="0" animBg="1"/>
      <p:bldP spid="34" grpId="1" animBg="1"/>
      <p:bldP spid="42" grpId="0" animBg="1"/>
      <p:bldP spid="42" grpId="1" animBg="1"/>
      <p:bldP spid="43" grpId="0" animBg="1"/>
      <p:bldP spid="43" grpId="1" animBg="1"/>
      <p:bldP spid="44" grpId="0" animBg="1"/>
      <p:bldP spid="44" grpId="1" animBg="1"/>
      <p:bldP spid="45" grpId="0" animBg="1"/>
      <p:bldP spid="45" grpId="1" animBg="1"/>
      <p:bldP spid="46" grpId="0"/>
      <p:bldP spid="46" grpId="1"/>
      <p:bldP spid="50" grpId="0"/>
      <p:bldP spid="50" grpId="1"/>
      <p:bldP spid="51" grpId="0"/>
      <p:bldP spid="51" grpId="1"/>
      <p:bldP spid="52" grpId="0"/>
      <p:bldP spid="52" grpId="1"/>
      <p:bldP spid="53" grpId="0"/>
      <p:bldP spid="53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159208" y="242523"/>
            <a:ext cx="172354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000" dirty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教育背景</a:t>
            </a:r>
            <a:endParaRPr lang="zh-CN" altLang="en-US" sz="3000" dirty="0" smtClean="0">
              <a:solidFill>
                <a:srgbClr val="394C53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Rectangle 3"/>
          <p:cNvSpPr>
            <a:spLocks noChangeArrowheads="1"/>
          </p:cNvSpPr>
          <p:nvPr/>
        </p:nvSpPr>
        <p:spPr bwMode="gray">
          <a:xfrm>
            <a:off x="2972421" y="1491630"/>
            <a:ext cx="4983955" cy="360040"/>
          </a:xfrm>
          <a:prstGeom prst="rect">
            <a:avLst/>
          </a:prstGeom>
          <a:solidFill>
            <a:srgbClr val="39BDDB"/>
          </a:solidFill>
          <a:ln w="3175" cap="flat" cmpd="sng" algn="ctr">
            <a:solidFill>
              <a:srgbClr val="D7D7D7"/>
            </a:solidFill>
            <a:prstDash val="solid"/>
          </a:ln>
          <a:effectLst/>
        </p:spPr>
        <p:txBody>
          <a:bodyPr anchor="ctr"/>
          <a:lstStyle/>
          <a:p>
            <a:pPr lvl="0">
              <a:lnSpc>
                <a:spcPct val="120000"/>
              </a:lnSpc>
              <a:defRPr/>
            </a:pPr>
            <a:r>
              <a:rPr lang="zh-CN" altLang="en-US" sz="14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广东广播电视大学南国艺术研究院</a:t>
            </a:r>
            <a:endParaRPr kumimoji="0" lang="en-US" altLang="zh-CN" sz="140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AutoShape 11"/>
          <p:cNvSpPr>
            <a:spLocks noChangeArrowheads="1"/>
          </p:cNvSpPr>
          <p:nvPr/>
        </p:nvSpPr>
        <p:spPr bwMode="gray">
          <a:xfrm>
            <a:off x="1259632" y="1491631"/>
            <a:ext cx="1558220" cy="352692"/>
          </a:xfrm>
          <a:prstGeom prst="homePlate">
            <a:avLst>
              <a:gd name="adj" fmla="val 26172"/>
            </a:avLst>
          </a:prstGeom>
          <a:solidFill>
            <a:srgbClr val="E55948"/>
          </a:solidFill>
          <a:ln w="3175" cap="flat" cmpd="sng" algn="ctr">
            <a:solidFill>
              <a:srgbClr val="D7D7D7"/>
            </a:solidFill>
            <a:prstDash val="solid"/>
          </a:ln>
          <a:effectLst/>
        </p:spPr>
        <p:txBody>
          <a:bodyPr anchor="ctr"/>
          <a:lstStyle/>
          <a:p>
            <a:pPr lvl="0" algn="ctr">
              <a:lnSpc>
                <a:spcPct val="120000"/>
              </a:lnSpc>
              <a:defRPr/>
            </a:pPr>
            <a:r>
              <a:rPr lang="zh-CN" altLang="en-US" sz="14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毕业院校</a:t>
            </a:r>
            <a:endParaRPr kumimoji="0" lang="en-US" altLang="zh-CN" sz="140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Rectangle 3"/>
          <p:cNvSpPr>
            <a:spLocks noChangeArrowheads="1"/>
          </p:cNvSpPr>
          <p:nvPr/>
        </p:nvSpPr>
        <p:spPr bwMode="gray">
          <a:xfrm>
            <a:off x="2970252" y="2067694"/>
            <a:ext cx="4983955" cy="360040"/>
          </a:xfrm>
          <a:prstGeom prst="rect">
            <a:avLst/>
          </a:prstGeom>
          <a:solidFill>
            <a:srgbClr val="39BDDB"/>
          </a:solidFill>
          <a:ln w="3175" cap="flat" cmpd="sng" algn="ctr">
            <a:solidFill>
              <a:srgbClr val="D7D7D7"/>
            </a:solidFill>
            <a:prstDash val="solid"/>
          </a:ln>
          <a:effectLst/>
        </p:spPr>
        <p:txBody>
          <a:bodyPr anchor="ctr"/>
          <a:lstStyle/>
          <a:p>
            <a:pPr lvl="0">
              <a:lnSpc>
                <a:spcPct val="120000"/>
              </a:lnSpc>
              <a:defRPr/>
            </a:pPr>
            <a:r>
              <a:rPr lang="zh-CN" altLang="en-US" sz="14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工艺美</a:t>
            </a:r>
            <a:r>
              <a:rPr lang="zh-CN" altLang="en-US" sz="1400" kern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术</a:t>
            </a:r>
            <a:r>
              <a:rPr lang="en-US" altLang="zh-CN" sz="1400" kern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400" kern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平面设计</a:t>
            </a:r>
            <a:endParaRPr kumimoji="0" lang="en-US" altLang="zh-CN" sz="140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0" name="AutoShape 11"/>
          <p:cNvSpPr>
            <a:spLocks noChangeArrowheads="1"/>
          </p:cNvSpPr>
          <p:nvPr/>
        </p:nvSpPr>
        <p:spPr bwMode="gray">
          <a:xfrm>
            <a:off x="1257463" y="2067695"/>
            <a:ext cx="1558220" cy="352692"/>
          </a:xfrm>
          <a:prstGeom prst="homePlate">
            <a:avLst>
              <a:gd name="adj" fmla="val 26172"/>
            </a:avLst>
          </a:prstGeom>
          <a:solidFill>
            <a:srgbClr val="E55948"/>
          </a:solidFill>
          <a:ln w="3175" cap="flat" cmpd="sng" algn="ctr">
            <a:solidFill>
              <a:srgbClr val="D7D7D7"/>
            </a:solidFill>
            <a:prstDash val="solid"/>
          </a:ln>
          <a:effectLst/>
        </p:spPr>
        <p:txBody>
          <a:bodyPr anchor="ctr"/>
          <a:lstStyle/>
          <a:p>
            <a:pPr lvl="0" algn="ctr">
              <a:lnSpc>
                <a:spcPct val="120000"/>
              </a:lnSpc>
              <a:defRPr/>
            </a:pPr>
            <a:r>
              <a:rPr lang="zh-CN" altLang="en-US" sz="14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所学专业</a:t>
            </a:r>
            <a:endParaRPr kumimoji="0" lang="en-US" altLang="zh-CN" sz="140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Rectangle 3"/>
          <p:cNvSpPr>
            <a:spLocks noChangeArrowheads="1"/>
          </p:cNvSpPr>
          <p:nvPr/>
        </p:nvSpPr>
        <p:spPr bwMode="gray">
          <a:xfrm>
            <a:off x="2974590" y="2660417"/>
            <a:ext cx="4983955" cy="360040"/>
          </a:xfrm>
          <a:prstGeom prst="rect">
            <a:avLst/>
          </a:prstGeom>
          <a:solidFill>
            <a:srgbClr val="39BDDB"/>
          </a:solidFill>
          <a:ln w="3175" cap="flat" cmpd="sng" algn="ctr">
            <a:solidFill>
              <a:srgbClr val="D7D7D7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本科学历</a:t>
            </a:r>
            <a:endParaRPr kumimoji="0" lang="en-US" altLang="zh-CN" sz="140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2" name="AutoShape 11"/>
          <p:cNvSpPr>
            <a:spLocks noChangeArrowheads="1"/>
          </p:cNvSpPr>
          <p:nvPr/>
        </p:nvSpPr>
        <p:spPr bwMode="gray">
          <a:xfrm>
            <a:off x="1261801" y="2660418"/>
            <a:ext cx="1558220" cy="352692"/>
          </a:xfrm>
          <a:prstGeom prst="homePlate">
            <a:avLst>
              <a:gd name="adj" fmla="val 26172"/>
            </a:avLst>
          </a:prstGeom>
          <a:solidFill>
            <a:srgbClr val="E55948"/>
          </a:solidFill>
          <a:ln w="3175" cap="flat" cmpd="sng" algn="ctr">
            <a:solidFill>
              <a:srgbClr val="D7D7D7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获得学历</a:t>
            </a:r>
            <a:endParaRPr kumimoji="0" lang="en-US" altLang="zh-CN" sz="140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3" name="Rectangle 3"/>
          <p:cNvSpPr>
            <a:spLocks noChangeArrowheads="1"/>
          </p:cNvSpPr>
          <p:nvPr/>
        </p:nvSpPr>
        <p:spPr bwMode="gray">
          <a:xfrm>
            <a:off x="2972421" y="3219822"/>
            <a:ext cx="4983955" cy="360040"/>
          </a:xfrm>
          <a:prstGeom prst="rect">
            <a:avLst/>
          </a:prstGeom>
          <a:solidFill>
            <a:srgbClr val="39BDDB"/>
          </a:solidFill>
          <a:ln w="3175" cap="flat" cmpd="sng" algn="ctr">
            <a:solidFill>
              <a:srgbClr val="D7D7D7"/>
            </a:solidFill>
            <a:prstDash val="solid"/>
          </a:ln>
          <a:effectLst/>
        </p:spPr>
        <p:txBody>
          <a:bodyPr anchor="ctr"/>
          <a:lstStyle/>
          <a:p>
            <a:pPr lvl="0">
              <a:lnSpc>
                <a:spcPct val="120000"/>
              </a:lnSpc>
              <a:defRPr/>
            </a:pPr>
            <a:r>
              <a:rPr lang="en-US" altLang="zh-CN" sz="1400" kern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2004-09 2008-06</a:t>
            </a:r>
            <a:endParaRPr kumimoji="0" lang="en-US" altLang="zh-CN" sz="140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47" name="AutoShape 11"/>
          <p:cNvSpPr>
            <a:spLocks noChangeArrowheads="1"/>
          </p:cNvSpPr>
          <p:nvPr/>
        </p:nvSpPr>
        <p:spPr bwMode="gray">
          <a:xfrm>
            <a:off x="1259632" y="3219823"/>
            <a:ext cx="1558220" cy="352692"/>
          </a:xfrm>
          <a:prstGeom prst="homePlate">
            <a:avLst>
              <a:gd name="adj" fmla="val 26172"/>
            </a:avLst>
          </a:prstGeom>
          <a:solidFill>
            <a:srgbClr val="E55948"/>
          </a:solidFill>
          <a:ln w="3175" cap="flat" cmpd="sng" algn="ctr">
            <a:solidFill>
              <a:srgbClr val="D7D7D7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在校时间</a:t>
            </a:r>
            <a:endParaRPr kumimoji="0" lang="en-US" altLang="zh-CN" sz="140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48" name="Rectangle 3"/>
          <p:cNvSpPr>
            <a:spLocks noChangeArrowheads="1"/>
          </p:cNvSpPr>
          <p:nvPr/>
        </p:nvSpPr>
        <p:spPr bwMode="gray">
          <a:xfrm>
            <a:off x="2972420" y="3795886"/>
            <a:ext cx="4983955" cy="360040"/>
          </a:xfrm>
          <a:prstGeom prst="rect">
            <a:avLst/>
          </a:prstGeom>
          <a:solidFill>
            <a:srgbClr val="39BDDB"/>
          </a:solidFill>
          <a:ln w="3175" cap="flat" cmpd="sng" algn="ctr">
            <a:solidFill>
              <a:srgbClr val="D7D7D7"/>
            </a:solidFill>
            <a:prstDash val="solid"/>
          </a:ln>
          <a:effectLst/>
        </p:spPr>
        <p:txBody>
          <a:bodyPr anchor="ctr"/>
          <a:lstStyle/>
          <a:p>
            <a:pPr lvl="0">
              <a:lnSpc>
                <a:spcPct val="120000"/>
              </a:lnSpc>
              <a:defRPr/>
            </a:pPr>
            <a:r>
              <a:rPr kumimoji="0" lang="zh-CN" altLang="en-US" sz="140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证书编号</a:t>
            </a:r>
            <a:r>
              <a:rPr lang="en-US" altLang="zh-CN" sz="14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513151200406101821</a:t>
            </a:r>
            <a:endParaRPr kumimoji="0" lang="en-US" altLang="zh-CN" sz="140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9" name="AutoShape 11"/>
          <p:cNvSpPr>
            <a:spLocks noChangeArrowheads="1"/>
          </p:cNvSpPr>
          <p:nvPr/>
        </p:nvSpPr>
        <p:spPr bwMode="gray">
          <a:xfrm>
            <a:off x="1259631" y="3795887"/>
            <a:ext cx="1558220" cy="352692"/>
          </a:xfrm>
          <a:prstGeom prst="homePlate">
            <a:avLst>
              <a:gd name="adj" fmla="val 26172"/>
            </a:avLst>
          </a:prstGeom>
          <a:solidFill>
            <a:srgbClr val="E55948"/>
          </a:solidFill>
          <a:ln w="3175" cap="flat" cmpd="sng" algn="ctr">
            <a:solidFill>
              <a:srgbClr val="D7D7D7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毕业证书</a:t>
            </a:r>
            <a:endParaRPr kumimoji="0" lang="en-US" altLang="zh-CN" sz="140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03733440"/>
      </p:ext>
    </p:extLst>
  </p:cSld>
  <p:clrMapOvr>
    <a:masterClrMapping/>
  </p:clrMapOvr>
  <p:transition spd="slow" advClick="0" advTm="0">
    <p:push dir="r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 p14:presetBounceEnd="48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4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1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grpId="0" nodeType="withEffect" p14:presetBounceEnd="48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22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23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grpId="0" nodeType="withEffect" p14:presetBounceEnd="48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30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31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2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8" fill="hold" grpId="0" nodeType="withEffect" p14:presetBounceEnd="48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38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39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2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8" fill="hold" grpId="0" nodeType="withEffect" p14:presetBounceEnd="48000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46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47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/>
          <p:bldP spid="27" grpId="0" animBg="1"/>
          <p:bldP spid="28" grpId="0" animBg="1"/>
          <p:bldP spid="29" grpId="0" animBg="1"/>
          <p:bldP spid="30" grpId="0" animBg="1"/>
          <p:bldP spid="31" grpId="0" animBg="1"/>
          <p:bldP spid="32" grpId="0" animBg="1"/>
          <p:bldP spid="33" grpId="0" animBg="1"/>
          <p:bldP spid="47" grpId="0" animBg="1"/>
          <p:bldP spid="48" grpId="0" animBg="1"/>
          <p:bldP spid="49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2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8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2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8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/>
          <p:bldP spid="27" grpId="0" animBg="1"/>
          <p:bldP spid="28" grpId="0" animBg="1"/>
          <p:bldP spid="29" grpId="0" animBg="1"/>
          <p:bldP spid="30" grpId="0" animBg="1"/>
          <p:bldP spid="31" grpId="0" animBg="1"/>
          <p:bldP spid="32" grpId="0" animBg="1"/>
          <p:bldP spid="33" grpId="0" animBg="1"/>
          <p:bldP spid="47" grpId="0" animBg="1"/>
          <p:bldP spid="48" grpId="0" animBg="1"/>
          <p:bldP spid="49" grpId="0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159208" y="242523"/>
            <a:ext cx="172354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000" dirty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语言能力</a:t>
            </a:r>
            <a:endParaRPr lang="zh-CN" altLang="en-US" sz="3000" dirty="0" smtClean="0">
              <a:solidFill>
                <a:srgbClr val="394C53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71600" y="1967001"/>
            <a:ext cx="12105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rgbClr val="1BBA9E"/>
                </a:solidFill>
                <a:latin typeface="微软雅黑" pitchFamily="34" charset="-122"/>
                <a:ea typeface="微软雅黑" pitchFamily="34" charset="-122"/>
              </a:rPr>
              <a:t>国语</a:t>
            </a:r>
            <a:r>
              <a:rPr lang="en-US" altLang="zh-CN" sz="1600" dirty="0" smtClean="0">
                <a:solidFill>
                  <a:srgbClr val="1BBA9E"/>
                </a:solidFill>
                <a:latin typeface="微软雅黑" pitchFamily="34" charset="-122"/>
                <a:ea typeface="微软雅黑" pitchFamily="34" charset="-122"/>
              </a:rPr>
              <a:t>: </a:t>
            </a:r>
            <a:r>
              <a:rPr lang="zh-CN" altLang="en-US" sz="1600" dirty="0" smtClean="0">
                <a:solidFill>
                  <a:srgbClr val="1BBA9E"/>
                </a:solidFill>
                <a:latin typeface="微软雅黑" pitchFamily="34" charset="-122"/>
                <a:ea typeface="微软雅黑" pitchFamily="34" charset="-122"/>
              </a:rPr>
              <a:t>良好</a:t>
            </a:r>
            <a:endParaRPr lang="en-US" altLang="zh-CN" sz="1600" dirty="0" smtClean="0">
              <a:solidFill>
                <a:srgbClr val="1BBA9E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点击此处添加文字说明</a:t>
            </a:r>
            <a:endParaRPr lang="en-US" altLang="zh-CN" sz="800" dirty="0" smtClean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点击此处添加文字说</a:t>
            </a: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明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612889" y="2400721"/>
            <a:ext cx="12105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rgbClr val="39BDDB"/>
                </a:solidFill>
                <a:latin typeface="微软雅黑" pitchFamily="34" charset="-122"/>
                <a:ea typeface="微软雅黑" pitchFamily="34" charset="-122"/>
              </a:rPr>
              <a:t>粤语</a:t>
            </a:r>
            <a:r>
              <a:rPr lang="en-US" altLang="zh-CN" sz="1600" dirty="0" smtClean="0">
                <a:solidFill>
                  <a:srgbClr val="39BDDB"/>
                </a:solidFill>
                <a:latin typeface="微软雅黑" pitchFamily="34" charset="-122"/>
                <a:ea typeface="微软雅黑" pitchFamily="34" charset="-122"/>
              </a:rPr>
              <a:t>: </a:t>
            </a:r>
            <a:r>
              <a:rPr lang="zh-CN" altLang="en-US" sz="1600" dirty="0">
                <a:solidFill>
                  <a:srgbClr val="39BDDB"/>
                </a:solidFill>
                <a:latin typeface="微软雅黑" pitchFamily="34" charset="-122"/>
                <a:ea typeface="微软雅黑" pitchFamily="34" charset="-122"/>
              </a:rPr>
              <a:t>精通</a:t>
            </a:r>
            <a:endParaRPr lang="en-US" altLang="zh-CN" sz="1600" dirty="0" smtClean="0">
              <a:solidFill>
                <a:srgbClr val="39BDDB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点击此处添加文字说明</a:t>
            </a:r>
            <a:endParaRPr lang="en-US" altLang="zh-CN" sz="800" dirty="0" smtClean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点击此处添加文字说</a:t>
            </a: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明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546144" y="972229"/>
            <a:ext cx="12105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rgbClr val="E55948"/>
                </a:solidFill>
                <a:latin typeface="微软雅黑" pitchFamily="34" charset="-122"/>
                <a:ea typeface="微软雅黑" pitchFamily="34" charset="-122"/>
              </a:rPr>
              <a:t>日语</a:t>
            </a:r>
            <a:r>
              <a:rPr lang="en-US" altLang="zh-CN" sz="1600" dirty="0" smtClean="0">
                <a:solidFill>
                  <a:srgbClr val="E55948"/>
                </a:solidFill>
                <a:latin typeface="微软雅黑" pitchFamily="34" charset="-122"/>
                <a:ea typeface="微软雅黑" pitchFamily="34" charset="-122"/>
              </a:rPr>
              <a:t>: </a:t>
            </a:r>
            <a:r>
              <a:rPr lang="zh-CN" altLang="en-US" sz="1600" dirty="0" smtClean="0">
                <a:solidFill>
                  <a:srgbClr val="E55948"/>
                </a:solidFill>
                <a:latin typeface="微软雅黑" pitchFamily="34" charset="-122"/>
                <a:ea typeface="微软雅黑" pitchFamily="34" charset="-122"/>
              </a:rPr>
              <a:t>一般</a:t>
            </a:r>
            <a:endParaRPr lang="en-US" altLang="zh-CN" sz="1600" dirty="0" smtClean="0">
              <a:solidFill>
                <a:srgbClr val="E55948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点击此处添加文字说明</a:t>
            </a:r>
            <a:endParaRPr lang="en-US" altLang="zh-CN" sz="800" dirty="0" smtClean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点击此处添加文字说</a:t>
            </a: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明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850759" y="2653241"/>
            <a:ext cx="12105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dirty="0">
                <a:solidFill>
                  <a:srgbClr val="FAA21C"/>
                </a:solidFill>
                <a:latin typeface="微软雅黑" pitchFamily="34" charset="-122"/>
                <a:ea typeface="微软雅黑" pitchFamily="34" charset="-122"/>
              </a:rPr>
              <a:t>英</a:t>
            </a:r>
            <a:r>
              <a:rPr lang="zh-CN" altLang="en-US" sz="1600" dirty="0" smtClean="0">
                <a:solidFill>
                  <a:srgbClr val="FAA21C"/>
                </a:solidFill>
                <a:latin typeface="微软雅黑" pitchFamily="34" charset="-122"/>
                <a:ea typeface="微软雅黑" pitchFamily="34" charset="-122"/>
              </a:rPr>
              <a:t>语</a:t>
            </a:r>
            <a:r>
              <a:rPr lang="en-US" altLang="zh-CN" sz="1600" dirty="0" smtClean="0">
                <a:solidFill>
                  <a:srgbClr val="FAA21C"/>
                </a:solidFill>
                <a:latin typeface="微软雅黑" pitchFamily="34" charset="-122"/>
                <a:ea typeface="微软雅黑" pitchFamily="34" charset="-122"/>
              </a:rPr>
              <a:t>: </a:t>
            </a:r>
            <a:r>
              <a:rPr lang="zh-CN" altLang="en-US" sz="1600" dirty="0" smtClean="0">
                <a:solidFill>
                  <a:srgbClr val="FAA21C"/>
                </a:solidFill>
                <a:latin typeface="微软雅黑" pitchFamily="34" charset="-122"/>
                <a:ea typeface="微软雅黑" pitchFamily="34" charset="-122"/>
              </a:rPr>
              <a:t>良好</a:t>
            </a:r>
            <a:endParaRPr lang="en-US" altLang="zh-CN" sz="1600" dirty="0" smtClean="0">
              <a:solidFill>
                <a:srgbClr val="FAA21C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点击此处添加文字说明</a:t>
            </a:r>
            <a:endParaRPr lang="en-US" altLang="zh-CN" sz="800" dirty="0" smtClean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点击此处添加文字说</a:t>
            </a: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明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-199807" y="-3980978"/>
            <a:ext cx="8300199" cy="8833161"/>
            <a:chOff x="-199807" y="-3980978"/>
            <a:chExt cx="8300199" cy="8833161"/>
          </a:xfrm>
        </p:grpSpPr>
        <p:sp>
          <p:nvSpPr>
            <p:cNvPr id="9" name="椭圆 8"/>
            <p:cNvSpPr/>
            <p:nvPr/>
          </p:nvSpPr>
          <p:spPr>
            <a:xfrm>
              <a:off x="-199807" y="-3980978"/>
              <a:ext cx="8095152" cy="8095152"/>
            </a:xfrm>
            <a:prstGeom prst="ellipse">
              <a:avLst/>
            </a:prstGeom>
            <a:noFill/>
            <a:ln w="12700">
              <a:solidFill>
                <a:srgbClr val="394C53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879607" y="2658715"/>
              <a:ext cx="1158602" cy="1158602"/>
            </a:xfrm>
            <a:prstGeom prst="ellipse">
              <a:avLst/>
            </a:prstGeom>
            <a:solidFill>
              <a:srgbClr val="1BBA9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000" dirty="0" smtClean="0">
                  <a:latin typeface="微软雅黑" pitchFamily="34" charset="-122"/>
                  <a:ea typeface="微软雅黑" pitchFamily="34" charset="-122"/>
                </a:rPr>
                <a:t>CN</a:t>
              </a:r>
              <a:endParaRPr lang="zh-CN" altLang="en-US" sz="3000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7" name="椭圆 26"/>
            <p:cNvSpPr/>
            <p:nvPr/>
          </p:nvSpPr>
          <p:spPr>
            <a:xfrm>
              <a:off x="3028713" y="3268007"/>
              <a:ext cx="1584176" cy="1584176"/>
            </a:xfrm>
            <a:prstGeom prst="ellipse">
              <a:avLst/>
            </a:prstGeom>
            <a:solidFill>
              <a:srgbClr val="FAA21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5000" dirty="0" smtClean="0">
                  <a:latin typeface="微软雅黑" pitchFamily="34" charset="-122"/>
                  <a:ea typeface="微软雅黑" pitchFamily="34" charset="-122"/>
                </a:rPr>
                <a:t>EN</a:t>
              </a:r>
              <a:endParaRPr lang="zh-CN" altLang="en-US" sz="5000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>
              <a:off x="5546169" y="3015778"/>
              <a:ext cx="893326" cy="893326"/>
            </a:xfrm>
            <a:prstGeom prst="ellipse">
              <a:avLst/>
            </a:prstGeom>
            <a:solidFill>
              <a:srgbClr val="39BD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000" dirty="0" smtClean="0">
                  <a:latin typeface="微软雅黑" pitchFamily="34" charset="-122"/>
                  <a:ea typeface="微软雅黑" pitchFamily="34" charset="-122"/>
                </a:rPr>
                <a:t>GD</a:t>
              </a:r>
              <a:endParaRPr lang="zh-CN" altLang="en-US" sz="2000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9" name="椭圆 28"/>
            <p:cNvSpPr/>
            <p:nvPr/>
          </p:nvSpPr>
          <p:spPr>
            <a:xfrm>
              <a:off x="6671900" y="1264617"/>
              <a:ext cx="1428492" cy="1428492"/>
            </a:xfrm>
            <a:prstGeom prst="ellipse">
              <a:avLst/>
            </a:prstGeom>
            <a:solidFill>
              <a:srgbClr val="E559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4000" dirty="0" smtClean="0">
                  <a:latin typeface="微软雅黑" pitchFamily="34" charset="-122"/>
                  <a:ea typeface="微软雅黑" pitchFamily="34" charset="-122"/>
                </a:rPr>
                <a:t>JP</a:t>
              </a:r>
              <a:endParaRPr lang="zh-CN" altLang="en-US" sz="4000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5716159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4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4" grpId="0"/>
      <p:bldP spid="26" grpId="0"/>
      <p:bldP spid="36" grpId="0"/>
      <p:bldP spid="3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159208" y="242523"/>
            <a:ext cx="172354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000" dirty="0" smtClean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个人能力</a:t>
            </a:r>
          </a:p>
        </p:txBody>
      </p:sp>
      <p:grpSp>
        <p:nvGrpSpPr>
          <p:cNvPr id="27" name="组合 26"/>
          <p:cNvGrpSpPr/>
          <p:nvPr/>
        </p:nvGrpSpPr>
        <p:grpSpPr>
          <a:xfrm>
            <a:off x="1292188" y="1408856"/>
            <a:ext cx="6360368" cy="677108"/>
            <a:chOff x="1259632" y="1400547"/>
            <a:chExt cx="6360368" cy="677108"/>
          </a:xfrm>
        </p:grpSpPr>
        <p:sp>
          <p:nvSpPr>
            <p:cNvPr id="16" name="矩形 15"/>
            <p:cNvSpPr/>
            <p:nvPr/>
          </p:nvSpPr>
          <p:spPr>
            <a:xfrm>
              <a:off x="1259632" y="1449413"/>
              <a:ext cx="676275" cy="576064"/>
            </a:xfrm>
            <a:prstGeom prst="rect">
              <a:avLst/>
            </a:prstGeom>
            <a:solidFill>
              <a:srgbClr val="E559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zh-CN" dirty="0" smtClean="0">
                  <a:latin typeface="微软雅黑" pitchFamily="34" charset="-122"/>
                  <a:ea typeface="微软雅黑" pitchFamily="34" charset="-122"/>
                </a:rPr>
                <a:t>01</a:t>
              </a:r>
              <a:endParaRPr lang="zh-CN" altLang="en-US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2003376" y="1400547"/>
              <a:ext cx="5616624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b="1" dirty="0">
                  <a:solidFill>
                    <a:srgbClr val="E55948"/>
                  </a:solidFill>
                  <a:latin typeface="微软雅黑" pitchFamily="34" charset="-122"/>
                  <a:ea typeface="微软雅黑" pitchFamily="34" charset="-122"/>
                </a:rPr>
                <a:t>专业设计方面</a:t>
              </a:r>
              <a:r>
                <a:rPr lang="zh-CN" altLang="en-US" sz="1400" b="1" dirty="0" smtClean="0">
                  <a:solidFill>
                    <a:srgbClr val="E55948"/>
                  </a:solidFill>
                  <a:latin typeface="微软雅黑" pitchFamily="34" charset="-122"/>
                  <a:ea typeface="微软雅黑" pitchFamily="34" charset="-122"/>
                </a:rPr>
                <a:t>：</a:t>
              </a:r>
              <a:endParaRPr lang="en-US" altLang="zh-CN" sz="1400" b="1" dirty="0" smtClean="0">
                <a:solidFill>
                  <a:srgbClr val="E55948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zh-CN" altLang="en-US" sz="1200" dirty="0" smtClean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广</a:t>
              </a:r>
              <a:r>
                <a:rPr lang="zh-CN" altLang="en-US" sz="1200" dirty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告项目创意设计、提案、杂志设计、产品包装设计、</a:t>
              </a:r>
              <a:r>
                <a:rPr lang="en-US" altLang="zh-CN" sz="1200" dirty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CIS</a:t>
              </a:r>
              <a:r>
                <a:rPr lang="zh-CN" altLang="en-US" sz="1200" dirty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企业识别系统</a:t>
              </a:r>
              <a:r>
                <a:rPr lang="zh-CN" altLang="en-US" sz="1200" dirty="0" smtClean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、</a:t>
              </a:r>
              <a:r>
                <a:rPr lang="en-US" altLang="zh-CN" sz="1200" dirty="0" smtClean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Flash</a:t>
              </a:r>
              <a:r>
                <a:rPr lang="zh-CN" altLang="en-US" sz="1200" dirty="0" smtClean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设计与制作、展示设计与展览、其</a:t>
              </a:r>
              <a:r>
                <a:rPr lang="zh-CN" altLang="en-US" sz="1200" dirty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它平面广告</a:t>
              </a:r>
              <a:r>
                <a:rPr lang="en-US" altLang="zh-CN" sz="1200" dirty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...</a:t>
              </a:r>
              <a:endParaRPr lang="zh-CN" altLang="en-US" sz="1200" dirty="0" smtClean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1325923" y="2266862"/>
            <a:ext cx="6292899" cy="677108"/>
            <a:chOff x="1259632" y="2264643"/>
            <a:chExt cx="6292899" cy="677108"/>
          </a:xfrm>
        </p:grpSpPr>
        <p:sp>
          <p:nvSpPr>
            <p:cNvPr id="41" name="矩形 40"/>
            <p:cNvSpPr/>
            <p:nvPr/>
          </p:nvSpPr>
          <p:spPr>
            <a:xfrm>
              <a:off x="6876256" y="2302743"/>
              <a:ext cx="676275" cy="576064"/>
            </a:xfrm>
            <a:prstGeom prst="rect">
              <a:avLst/>
            </a:prstGeom>
            <a:solidFill>
              <a:srgbClr val="39BD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zh-CN" dirty="0" smtClean="0">
                  <a:latin typeface="微软雅黑" pitchFamily="34" charset="-122"/>
                  <a:ea typeface="微软雅黑" pitchFamily="34" charset="-122"/>
                </a:rPr>
                <a:t>02</a:t>
              </a:r>
              <a:endParaRPr lang="zh-CN" altLang="en-US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259632" y="2264643"/>
              <a:ext cx="5616624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b="1" dirty="0">
                  <a:solidFill>
                    <a:srgbClr val="39BDDB"/>
                  </a:solidFill>
                  <a:latin typeface="微软雅黑" pitchFamily="34" charset="-122"/>
                  <a:ea typeface="微软雅黑" pitchFamily="34" charset="-122"/>
                </a:rPr>
                <a:t>专业策划方面</a:t>
              </a:r>
              <a:r>
                <a:rPr lang="zh-CN" altLang="en-US" sz="1400" b="1" dirty="0" smtClean="0">
                  <a:solidFill>
                    <a:srgbClr val="39BDDB"/>
                  </a:solidFill>
                  <a:latin typeface="微软雅黑" pitchFamily="34" charset="-122"/>
                  <a:ea typeface="微软雅黑" pitchFamily="34" charset="-122"/>
                </a:rPr>
                <a:t>：</a:t>
              </a:r>
              <a:endParaRPr lang="en-US" altLang="zh-CN" sz="1400" b="1" dirty="0" smtClean="0">
                <a:solidFill>
                  <a:srgbClr val="39BDDB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zh-CN" altLang="en-US" sz="1200" dirty="0" smtClean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企</a:t>
              </a:r>
              <a:r>
                <a:rPr lang="zh-CN" altLang="en-US" sz="1200" dirty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业形象策划、营销策划、品牌推广策划、广告项目整合提案策划、媒体专访</a:t>
              </a:r>
              <a:r>
                <a:rPr lang="en-US" altLang="zh-CN" sz="1200" dirty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....</a:t>
              </a:r>
              <a:r>
                <a:rPr lang="zh-CN" altLang="en-US" sz="1200" dirty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有多项成功案</a:t>
              </a:r>
              <a:r>
                <a:rPr lang="zh-CN" altLang="en-US" sz="1200" dirty="0" smtClean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例。</a:t>
              </a:r>
            </a:p>
          </p:txBody>
        </p:sp>
      </p:grpSp>
      <p:cxnSp>
        <p:nvCxnSpPr>
          <p:cNvPr id="23" name="直接连接符 22"/>
          <p:cNvCxnSpPr/>
          <p:nvPr/>
        </p:nvCxnSpPr>
        <p:spPr>
          <a:xfrm>
            <a:off x="1145796" y="2176413"/>
            <a:ext cx="6653152" cy="0"/>
          </a:xfrm>
          <a:prstGeom prst="line">
            <a:avLst/>
          </a:prstGeom>
          <a:ln>
            <a:solidFill>
              <a:srgbClr val="394C53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接连接符 44"/>
          <p:cNvCxnSpPr/>
          <p:nvPr/>
        </p:nvCxnSpPr>
        <p:spPr>
          <a:xfrm>
            <a:off x="1145796" y="3034419"/>
            <a:ext cx="6653152" cy="0"/>
          </a:xfrm>
          <a:prstGeom prst="line">
            <a:avLst/>
          </a:prstGeom>
          <a:ln>
            <a:solidFill>
              <a:srgbClr val="394C53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组合 28"/>
          <p:cNvGrpSpPr/>
          <p:nvPr/>
        </p:nvGrpSpPr>
        <p:grpSpPr>
          <a:xfrm>
            <a:off x="1292188" y="3124868"/>
            <a:ext cx="6360368" cy="677108"/>
            <a:chOff x="1259632" y="3098279"/>
            <a:chExt cx="6360368" cy="677108"/>
          </a:xfrm>
        </p:grpSpPr>
        <p:sp>
          <p:nvSpPr>
            <p:cNvPr id="46" name="矩形 45"/>
            <p:cNvSpPr/>
            <p:nvPr/>
          </p:nvSpPr>
          <p:spPr>
            <a:xfrm>
              <a:off x="1259632" y="3136379"/>
              <a:ext cx="676275" cy="576064"/>
            </a:xfrm>
            <a:prstGeom prst="rect">
              <a:avLst/>
            </a:prstGeom>
            <a:solidFill>
              <a:srgbClr val="FAA21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zh-CN" dirty="0" smtClean="0">
                  <a:latin typeface="微软雅黑" pitchFamily="34" charset="-122"/>
                  <a:ea typeface="微软雅黑" pitchFamily="34" charset="-122"/>
                </a:rPr>
                <a:t>03</a:t>
              </a:r>
              <a:endParaRPr lang="zh-CN" altLang="en-US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2003376" y="3098279"/>
              <a:ext cx="5616624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b="1" dirty="0">
                  <a:solidFill>
                    <a:srgbClr val="FAA21C"/>
                  </a:solidFill>
                  <a:latin typeface="微软雅黑" pitchFamily="34" charset="-122"/>
                  <a:ea typeface="微软雅黑" pitchFamily="34" charset="-122"/>
                </a:rPr>
                <a:t>电脑软件方面</a:t>
              </a:r>
              <a:r>
                <a:rPr lang="zh-CN" altLang="en-US" sz="1400" b="1" dirty="0" smtClean="0">
                  <a:solidFill>
                    <a:srgbClr val="FAA21C"/>
                  </a:solidFill>
                  <a:latin typeface="微软雅黑" pitchFamily="34" charset="-122"/>
                  <a:ea typeface="微软雅黑" pitchFamily="34" charset="-122"/>
                </a:rPr>
                <a:t>：</a:t>
              </a:r>
              <a:r>
                <a:rPr lang="en-US" altLang="zh-CN" sz="1200" dirty="0" smtClean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freehand</a:t>
              </a:r>
              <a:r>
                <a:rPr lang="zh-CN" altLang="en-US" sz="1200" dirty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、</a:t>
              </a:r>
              <a:r>
                <a:rPr lang="en-US" altLang="zh-CN" sz="1200" dirty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Adobe Photoshop</a:t>
              </a:r>
              <a:r>
                <a:rPr lang="zh-CN" altLang="en-US" sz="1200" dirty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、</a:t>
              </a:r>
              <a:r>
                <a:rPr lang="en-US" altLang="zh-CN" sz="1200" dirty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Adobe Illustrator</a:t>
              </a:r>
              <a:r>
                <a:rPr lang="zh-CN" altLang="en-US" sz="1200" dirty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、</a:t>
              </a:r>
              <a:r>
                <a:rPr lang="en-US" altLang="zh-CN" sz="1200" dirty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CorelDRAW</a:t>
              </a:r>
              <a:r>
                <a:rPr lang="zh-CN" altLang="en-US" sz="1200" dirty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、</a:t>
              </a:r>
              <a:r>
                <a:rPr lang="en-US" altLang="zh-CN" sz="1200" dirty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Microsoft OfficeWord</a:t>
              </a:r>
              <a:r>
                <a:rPr lang="zh-CN" altLang="en-US" sz="1200" dirty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、</a:t>
              </a:r>
              <a:r>
                <a:rPr lang="en-US" altLang="zh-CN" sz="1200" dirty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Microsoft Office Excel</a:t>
              </a:r>
              <a:r>
                <a:rPr lang="zh-CN" altLang="en-US" sz="1200" dirty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、</a:t>
              </a:r>
              <a:r>
                <a:rPr lang="en-US" altLang="zh-CN" sz="1200" dirty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Microsoft Office PowerPoint</a:t>
              </a:r>
              <a:r>
                <a:rPr lang="zh-CN" altLang="en-US" sz="1200" dirty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、</a:t>
              </a:r>
              <a:r>
                <a:rPr lang="en-US" altLang="zh-CN" sz="1200" dirty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Mac OS X</a:t>
              </a:r>
              <a:r>
                <a:rPr lang="zh-CN" altLang="en-US" sz="1200" dirty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苹果系统、</a:t>
              </a:r>
              <a:r>
                <a:rPr lang="en-US" altLang="zh-CN" sz="1200" dirty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WindosXP</a:t>
              </a:r>
              <a:r>
                <a:rPr lang="zh-CN" altLang="en-US" sz="1200" dirty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、</a:t>
              </a:r>
              <a:endParaRPr lang="zh-CN" altLang="en-US" sz="1200" dirty="0" smtClean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1325923" y="3982874"/>
            <a:ext cx="6292899" cy="614164"/>
            <a:chOff x="1259632" y="3962375"/>
            <a:chExt cx="6292899" cy="614164"/>
          </a:xfrm>
        </p:grpSpPr>
        <p:sp>
          <p:nvSpPr>
            <p:cNvPr id="48" name="矩形 47"/>
            <p:cNvSpPr/>
            <p:nvPr/>
          </p:nvSpPr>
          <p:spPr>
            <a:xfrm>
              <a:off x="6876256" y="4000475"/>
              <a:ext cx="676275" cy="576064"/>
            </a:xfrm>
            <a:prstGeom prst="rect">
              <a:avLst/>
            </a:prstGeom>
            <a:solidFill>
              <a:srgbClr val="1BBA9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zh-CN" dirty="0" smtClean="0">
                  <a:latin typeface="微软雅黑" pitchFamily="34" charset="-122"/>
                  <a:ea typeface="微软雅黑" pitchFamily="34" charset="-122"/>
                </a:rPr>
                <a:t>04</a:t>
              </a:r>
              <a:endParaRPr lang="zh-CN" altLang="en-US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1259632" y="3962375"/>
              <a:ext cx="5616624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b="1" dirty="0">
                  <a:solidFill>
                    <a:srgbClr val="1BBA9E"/>
                  </a:solidFill>
                  <a:latin typeface="微软雅黑" pitchFamily="34" charset="-122"/>
                  <a:ea typeface="微软雅黑" pitchFamily="34" charset="-122"/>
                </a:rPr>
                <a:t>美术方面</a:t>
              </a:r>
              <a:r>
                <a:rPr lang="zh-CN" altLang="en-US" sz="1400" b="1" dirty="0" smtClean="0">
                  <a:solidFill>
                    <a:srgbClr val="1BBA9E"/>
                  </a:solidFill>
                  <a:latin typeface="微软雅黑" pitchFamily="34" charset="-122"/>
                  <a:ea typeface="微软雅黑" pitchFamily="34" charset="-122"/>
                </a:rPr>
                <a:t>：</a:t>
              </a:r>
              <a:endParaRPr lang="en-US" altLang="zh-CN" sz="1200" dirty="0" smtClean="0">
                <a:solidFill>
                  <a:srgbClr val="1BBA9E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zh-CN" altLang="en-US" sz="1200" dirty="0" smtClean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陶</a:t>
              </a:r>
              <a:r>
                <a:rPr lang="zh-CN" altLang="en-US" sz="1200" dirty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瓷、素描、油画、水彩、水粉、速写、工艺品制作。</a:t>
              </a:r>
              <a:endParaRPr lang="zh-CN" altLang="en-US" sz="1200" dirty="0" smtClean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cxnSp>
        <p:nvCxnSpPr>
          <p:cNvPr id="50" name="直接连接符 49"/>
          <p:cNvCxnSpPr/>
          <p:nvPr/>
        </p:nvCxnSpPr>
        <p:spPr>
          <a:xfrm>
            <a:off x="1145796" y="3892425"/>
            <a:ext cx="6653152" cy="0"/>
          </a:xfrm>
          <a:prstGeom prst="line">
            <a:avLst/>
          </a:prstGeom>
          <a:ln>
            <a:solidFill>
              <a:srgbClr val="394C53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3216899"/>
      </p:ext>
    </p:extLst>
  </p:cSld>
  <p:clrMapOvr>
    <a:masterClrMapping/>
  </p:clrMapOvr>
  <p:transition spd="slow" advClick="0" advTm="0">
    <p:push dir="r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2" fill="hold" nodeType="withEffect" p14:presetBounceEnd="48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0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11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  <p:subTnLst>
                                        <p:audio>
                                          <p:cMediaNode>
                                            <p:cTn display="0" masterRel="sameClick">
                                              <p:stCondLst>
                                                <p:cond evt="begin" delay="0">
                                                  <p:tn val="8"/>
                                                </p:cond>
                                              </p:stCondLst>
                                              <p:endCondLst>
                                                <p:cond evt="onStopAudio" delay="0">
                                                  <p:tgtEl>
                                                    <p:sldTgt/>
                                                  </p:tgtEl>
                                                </p:cond>
                                              </p:endCondLst>
                                            </p:cTn>
                                            <p:tgtEl>
                                              <p:sndTgt r:embed="rId3" name="扑2.wav"/>
                                            </p:tgtEl>
                                          </p:cMediaNode>
                                        </p:audio>
                                      </p:subTnLst>
                                    </p:cTn>
                                  </p:par>
                                  <p:par>
                                    <p:cTn id="12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8" fill="hold" nodeType="withEffect" p14:presetBounceEnd="48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7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18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  <p:subTnLst>
                                        <p:audio>
                                          <p:cMediaNode>
                                            <p:cTn display="0" masterRel="sameClick">
                                              <p:stCondLst>
                                                <p:cond evt="begin" delay="0">
                                                  <p:tn val="15"/>
                                                </p:cond>
                                              </p:stCondLst>
                                              <p:endCondLst>
                                                <p:cond evt="onStopAudio" delay="0">
                                                  <p:tgtEl>
                                                    <p:sldTgt/>
                                                  </p:tgtEl>
                                                </p:cond>
                                              </p:endCondLst>
                                            </p:cTn>
                                            <p:tgtEl>
                                              <p:sndTgt r:embed="rId3" name="扑2.wav"/>
                                            </p:tgtEl>
                                          </p:cMediaNode>
                                        </p:audio>
                                      </p:subTnLst>
                                    </p:cTn>
                                  </p:par>
                                  <p:par>
                                    <p:cTn id="19" presetID="22" presetClass="entr" presetSubtype="2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1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2" fill="hold" nodeType="withEffect" p14:presetBounceEnd="48000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24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25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  <p:subTnLst>
                                        <p:audio>
                                          <p:cMediaNode>
                                            <p:cTn display="0" masterRel="sameClick">
                                              <p:stCondLst>
                                                <p:cond evt="begin" delay="0">
                                                  <p:tn val="22"/>
                                                </p:cond>
                                              </p:stCondLst>
                                              <p:endCondLst>
                                                <p:cond evt="onStopAudio" delay="0">
                                                  <p:tgtEl>
                                                    <p:sldTgt/>
                                                  </p:tgtEl>
                                                </p:cond>
                                              </p:endCondLst>
                                            </p:cTn>
                                            <p:tgtEl>
                                              <p:sndTgt r:embed="rId3" name="扑2.wav"/>
                                            </p:tgtEl>
                                          </p:cMediaNode>
                                        </p:audio>
                                      </p:subTnLst>
                                    </p:cTn>
                                  </p:par>
                                  <p:par>
                                    <p:cTn id="26" presetID="22" presetClass="entr" presetSubtype="8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nodeType="withEffect" p14:presetBounceEnd="48000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31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32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  <p:subTnLst>
                                        <p:audio>
                                          <p:cMediaNode>
                                            <p:cTn display="0" masterRel="sameClick">
                                              <p:stCondLst>
                                                <p:cond evt="begin" delay="0">
                                                  <p:tn val="29"/>
                                                </p:cond>
                                              </p:stCondLst>
                                              <p:endCondLst>
                                                <p:cond evt="onStopAudio" delay="0">
                                                  <p:tgtEl>
                                                    <p:sldTgt/>
                                                  </p:tgtEl>
                                                </p:cond>
                                              </p:endCondLst>
                                            </p:cTn>
                                            <p:tgtEl>
                                              <p:sndTgt r:embed="rId3" name="扑2.wav"/>
                                            </p:tgtEl>
                                          </p:cMediaNode>
                                        </p:audio>
                                      </p:sub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  <p:subTnLst>
                                        <p:audio>
                                          <p:cMediaNode>
                                            <p:cTn display="0" masterRel="sameClick">
                                              <p:stCondLst>
                                                <p:cond evt="begin" delay="0">
                                                  <p:tn val="8"/>
                                                </p:cond>
                                              </p:stCondLst>
                                              <p:endCondLst>
                                                <p:cond evt="onStopAudio" delay="0">
                                                  <p:tgtEl>
                                                    <p:sldTgt/>
                                                  </p:tgtEl>
                                                </p:cond>
                                              </p:endCondLst>
                                            </p:cTn>
                                            <p:tgtEl>
                                              <p:sndTgt r:embed="rId4" name="扑2.wav"/>
                                            </p:tgtEl>
                                          </p:cMediaNode>
                                        </p:audio>
                                      </p:subTnLst>
                                    </p:cTn>
                                  </p:par>
                                  <p:par>
                                    <p:cTn id="12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  <p:subTnLst>
                                        <p:audio>
                                          <p:cMediaNode>
                                            <p:cTn display="0" masterRel="sameClick">
                                              <p:stCondLst>
                                                <p:cond evt="begin" delay="0">
                                                  <p:tn val="15"/>
                                                </p:cond>
                                              </p:stCondLst>
                                              <p:endCondLst>
                                                <p:cond evt="onStopAudio" delay="0">
                                                  <p:tgtEl>
                                                    <p:sldTgt/>
                                                  </p:tgtEl>
                                                </p:cond>
                                              </p:endCondLst>
                                            </p:cTn>
                                            <p:tgtEl>
                                              <p:sndTgt r:embed="rId4" name="扑2.wav"/>
                                            </p:tgtEl>
                                          </p:cMediaNode>
                                        </p:audio>
                                      </p:subTnLst>
                                    </p:cTn>
                                  </p:par>
                                  <p:par>
                                    <p:cTn id="19" presetID="22" presetClass="entr" presetSubtype="2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1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2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  <p:subTnLst>
                                        <p:audio>
                                          <p:cMediaNode>
                                            <p:cTn display="0" masterRel="sameClick">
                                              <p:stCondLst>
                                                <p:cond evt="begin" delay="0">
                                                  <p:tn val="22"/>
                                                </p:cond>
                                              </p:stCondLst>
                                              <p:endCondLst>
                                                <p:cond evt="onStopAudio" delay="0">
                                                  <p:tgtEl>
                                                    <p:sldTgt/>
                                                  </p:tgtEl>
                                                </p:cond>
                                              </p:endCondLst>
                                            </p:cTn>
                                            <p:tgtEl>
                                              <p:sndTgt r:embed="rId4" name="扑2.wav"/>
                                            </p:tgtEl>
                                          </p:cMediaNode>
                                        </p:audio>
                                      </p:subTnLst>
                                    </p:cTn>
                                  </p:par>
                                  <p:par>
                                    <p:cTn id="26" presetID="22" presetClass="entr" presetSubtype="8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  <p:subTnLst>
                                        <p:audio>
                                          <p:cMediaNode>
                                            <p:cTn display="0" masterRel="sameClick">
                                              <p:stCondLst>
                                                <p:cond evt="begin" delay="0">
                                                  <p:tn val="29"/>
                                                </p:cond>
                                              </p:stCondLst>
                                              <p:endCondLst>
                                                <p:cond evt="onStopAudio" delay="0">
                                                  <p:tgtEl>
                                                    <p:sldTgt/>
                                                  </p:tgtEl>
                                                </p:cond>
                                              </p:endCondLst>
                                            </p:cTn>
                                            <p:tgtEl>
                                              <p:sndTgt r:embed="rId4" name="扑2.wav"/>
                                            </p:tgtEl>
                                          </p:cMediaNode>
                                        </p:audio>
                                      </p:sub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159208" y="242523"/>
            <a:ext cx="287771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000" dirty="0" smtClean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获得证书及荣誉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0" y="1395522"/>
            <a:ext cx="3520533" cy="753139"/>
            <a:chOff x="0" y="1395522"/>
            <a:chExt cx="3520533" cy="753139"/>
          </a:xfrm>
          <a:solidFill>
            <a:srgbClr val="39BDDB"/>
          </a:solidFill>
        </p:grpSpPr>
        <p:sp>
          <p:nvSpPr>
            <p:cNvPr id="2" name="椭圆 1"/>
            <p:cNvSpPr/>
            <p:nvPr/>
          </p:nvSpPr>
          <p:spPr>
            <a:xfrm>
              <a:off x="2767394" y="1395522"/>
              <a:ext cx="753139" cy="75313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zh-CN" sz="2800" dirty="0" smtClean="0">
                  <a:latin typeface="微软雅黑" pitchFamily="34" charset="-122"/>
                  <a:ea typeface="微软雅黑" pitchFamily="34" charset="-122"/>
                </a:rPr>
                <a:t>1</a:t>
              </a:r>
              <a:endParaRPr lang="zh-CN" altLang="en-US" sz="2800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" name="矩形 2"/>
            <p:cNvSpPr/>
            <p:nvPr/>
          </p:nvSpPr>
          <p:spPr>
            <a:xfrm>
              <a:off x="0" y="2102942"/>
              <a:ext cx="3148369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1" y="1755562"/>
            <a:ext cx="5129099" cy="753139"/>
            <a:chOff x="1" y="1755562"/>
            <a:chExt cx="5129099" cy="753139"/>
          </a:xfrm>
          <a:solidFill>
            <a:srgbClr val="FAA21C"/>
          </a:solidFill>
        </p:grpSpPr>
        <p:sp>
          <p:nvSpPr>
            <p:cNvPr id="55" name="椭圆 54"/>
            <p:cNvSpPr/>
            <p:nvPr/>
          </p:nvSpPr>
          <p:spPr>
            <a:xfrm>
              <a:off x="4375961" y="1755562"/>
              <a:ext cx="753139" cy="75313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zh-CN" sz="2800" dirty="0" smtClean="0">
                  <a:latin typeface="微软雅黑" pitchFamily="34" charset="-122"/>
                  <a:ea typeface="微软雅黑" pitchFamily="34" charset="-122"/>
                </a:rPr>
                <a:t>2</a:t>
              </a:r>
              <a:endParaRPr lang="zh-CN" altLang="en-US" sz="2800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6" name="矩形 55"/>
            <p:cNvSpPr/>
            <p:nvPr/>
          </p:nvSpPr>
          <p:spPr>
            <a:xfrm>
              <a:off x="1" y="2462982"/>
              <a:ext cx="4756936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0" y="2154551"/>
            <a:ext cx="6820779" cy="753139"/>
            <a:chOff x="0" y="2154551"/>
            <a:chExt cx="6820779" cy="753139"/>
          </a:xfrm>
          <a:solidFill>
            <a:srgbClr val="1BBA9E"/>
          </a:solidFill>
        </p:grpSpPr>
        <p:sp>
          <p:nvSpPr>
            <p:cNvPr id="57" name="椭圆 56"/>
            <p:cNvSpPr/>
            <p:nvPr/>
          </p:nvSpPr>
          <p:spPr>
            <a:xfrm>
              <a:off x="6067640" y="2154551"/>
              <a:ext cx="753139" cy="75313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zh-CN" sz="2800" dirty="0" smtClean="0">
                  <a:latin typeface="微软雅黑" pitchFamily="34" charset="-122"/>
                  <a:ea typeface="微软雅黑" pitchFamily="34" charset="-122"/>
                </a:rPr>
                <a:t>3</a:t>
              </a:r>
              <a:endParaRPr lang="zh-CN" altLang="en-US" sz="2800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8" name="矩形 57"/>
            <p:cNvSpPr/>
            <p:nvPr/>
          </p:nvSpPr>
          <p:spPr>
            <a:xfrm>
              <a:off x="0" y="2861971"/>
              <a:ext cx="6448616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-6444" y="3260960"/>
            <a:ext cx="5129099" cy="753139"/>
            <a:chOff x="-6444" y="3260960"/>
            <a:chExt cx="5129099" cy="753139"/>
          </a:xfrm>
          <a:solidFill>
            <a:srgbClr val="E55948"/>
          </a:solidFill>
        </p:grpSpPr>
        <p:sp>
          <p:nvSpPr>
            <p:cNvPr id="59" name="椭圆 58"/>
            <p:cNvSpPr/>
            <p:nvPr/>
          </p:nvSpPr>
          <p:spPr>
            <a:xfrm>
              <a:off x="4369516" y="3260960"/>
              <a:ext cx="753139" cy="75313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zh-CN" sz="2800" dirty="0" smtClean="0">
                  <a:latin typeface="微软雅黑" pitchFamily="34" charset="-122"/>
                  <a:ea typeface="微软雅黑" pitchFamily="34" charset="-122"/>
                </a:rPr>
                <a:t>4</a:t>
              </a:r>
              <a:endParaRPr lang="zh-CN" altLang="en-US" sz="2800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0" name="矩形 59"/>
            <p:cNvSpPr/>
            <p:nvPr/>
          </p:nvSpPr>
          <p:spPr>
            <a:xfrm>
              <a:off x="-6444" y="3260960"/>
              <a:ext cx="4756936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1" y="3666719"/>
            <a:ext cx="3520533" cy="753139"/>
            <a:chOff x="1" y="3666719"/>
            <a:chExt cx="3520533" cy="753139"/>
          </a:xfrm>
          <a:solidFill>
            <a:srgbClr val="FAA21C"/>
          </a:solidFill>
        </p:grpSpPr>
        <p:sp>
          <p:nvSpPr>
            <p:cNvPr id="61" name="椭圆 60"/>
            <p:cNvSpPr/>
            <p:nvPr/>
          </p:nvSpPr>
          <p:spPr>
            <a:xfrm>
              <a:off x="2767395" y="3666719"/>
              <a:ext cx="753139" cy="75313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zh-CN" sz="2800" dirty="0" smtClean="0">
                  <a:latin typeface="微软雅黑" pitchFamily="34" charset="-122"/>
                  <a:ea typeface="微软雅黑" pitchFamily="34" charset="-122"/>
                </a:rPr>
                <a:t>5</a:t>
              </a:r>
              <a:endParaRPr lang="zh-CN" altLang="en-US" sz="2800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2" name="矩形 61"/>
            <p:cNvSpPr/>
            <p:nvPr/>
          </p:nvSpPr>
          <p:spPr>
            <a:xfrm>
              <a:off x="1" y="3666719"/>
              <a:ext cx="3148369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3320956" y="963474"/>
            <a:ext cx="1402948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rgbClr val="39BDDB"/>
                </a:solidFill>
                <a:latin typeface="微软雅黑" pitchFamily="34" charset="-122"/>
                <a:ea typeface="微软雅黑" pitchFamily="34" charset="-122"/>
              </a:rPr>
              <a:t>计算机</a:t>
            </a:r>
            <a:r>
              <a:rPr lang="en-US" altLang="zh-CN" sz="1400" dirty="0" smtClean="0">
                <a:solidFill>
                  <a:srgbClr val="39BDDB"/>
                </a:solidFill>
                <a:latin typeface="微软雅黑" pitchFamily="34" charset="-122"/>
                <a:ea typeface="微软雅黑" pitchFamily="34" charset="-122"/>
              </a:rPr>
              <a:t>X</a:t>
            </a:r>
            <a:r>
              <a:rPr lang="zh-CN" altLang="en-US" sz="1400" dirty="0" smtClean="0">
                <a:solidFill>
                  <a:srgbClr val="39BDDB"/>
                </a:solidFill>
                <a:latin typeface="微软雅黑" pitchFamily="34" charset="-122"/>
                <a:ea typeface="微软雅黑" pitchFamily="34" charset="-122"/>
              </a:rPr>
              <a:t>级证书</a:t>
            </a:r>
            <a:endParaRPr lang="en-US" altLang="zh-CN" sz="1400" dirty="0" smtClean="0">
              <a:solidFill>
                <a:srgbClr val="39BDDB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95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点击此处添加文字说明</a:t>
            </a:r>
            <a:endParaRPr lang="en-US" altLang="zh-CN" sz="950" dirty="0" smtClean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95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</a:t>
            </a:r>
            <a:r>
              <a:rPr lang="zh-CN" altLang="en-US" sz="95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击此处添加文字说</a:t>
            </a:r>
            <a:r>
              <a:rPr lang="zh-CN" altLang="en-US" sz="95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明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5129100" y="1410405"/>
            <a:ext cx="1556836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rgbClr val="FAA21C"/>
                </a:solidFill>
                <a:latin typeface="微软雅黑" pitchFamily="34" charset="-122"/>
                <a:ea typeface="微软雅黑" pitchFamily="34" charset="-122"/>
              </a:rPr>
              <a:t>平</a:t>
            </a:r>
            <a:r>
              <a:rPr lang="zh-CN" altLang="en-US" sz="1400" dirty="0" smtClean="0">
                <a:solidFill>
                  <a:srgbClr val="FAA21C"/>
                </a:solidFill>
                <a:latin typeface="微软雅黑" pitchFamily="34" charset="-122"/>
                <a:ea typeface="微软雅黑" pitchFamily="34" charset="-122"/>
              </a:rPr>
              <a:t>面设计</a:t>
            </a:r>
            <a:r>
              <a:rPr lang="en-US" altLang="zh-CN" sz="1400" dirty="0" smtClean="0">
                <a:solidFill>
                  <a:srgbClr val="FAA21C"/>
                </a:solidFill>
                <a:latin typeface="微软雅黑" pitchFamily="34" charset="-122"/>
                <a:ea typeface="微软雅黑" pitchFamily="34" charset="-122"/>
              </a:rPr>
              <a:t>X</a:t>
            </a:r>
            <a:r>
              <a:rPr lang="zh-CN" altLang="en-US" sz="1400" dirty="0" smtClean="0">
                <a:solidFill>
                  <a:srgbClr val="FAA21C"/>
                </a:solidFill>
                <a:latin typeface="微软雅黑" pitchFamily="34" charset="-122"/>
                <a:ea typeface="微软雅黑" pitchFamily="34" charset="-122"/>
              </a:rPr>
              <a:t>级证书</a:t>
            </a:r>
            <a:endParaRPr lang="en-US" altLang="zh-CN" sz="1400" dirty="0" smtClean="0">
              <a:solidFill>
                <a:srgbClr val="FAA21C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95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点击此处添加文字说明</a:t>
            </a:r>
            <a:endParaRPr lang="en-US" altLang="zh-CN" sz="950" dirty="0" smtClean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95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</a:t>
            </a:r>
            <a:r>
              <a:rPr lang="zh-CN" altLang="en-US" sz="95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击此处添加文字说</a:t>
            </a:r>
            <a:r>
              <a:rPr lang="zh-CN" altLang="en-US" sz="95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明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6841582" y="2231038"/>
            <a:ext cx="1402948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rgbClr val="1BBA9E"/>
                </a:solidFill>
                <a:latin typeface="微软雅黑" pitchFamily="34" charset="-122"/>
                <a:ea typeface="微软雅黑" pitchFamily="34" charset="-122"/>
              </a:rPr>
              <a:t>英语</a:t>
            </a:r>
            <a:r>
              <a:rPr lang="en-US" altLang="zh-CN" sz="1400" dirty="0" smtClean="0">
                <a:solidFill>
                  <a:srgbClr val="1BBA9E"/>
                </a:solidFill>
                <a:latin typeface="微软雅黑" pitchFamily="34" charset="-122"/>
                <a:ea typeface="微软雅黑" pitchFamily="34" charset="-122"/>
              </a:rPr>
              <a:t>X</a:t>
            </a:r>
            <a:r>
              <a:rPr lang="zh-CN" altLang="en-US" sz="1400" dirty="0" smtClean="0">
                <a:solidFill>
                  <a:srgbClr val="1BBA9E"/>
                </a:solidFill>
                <a:latin typeface="微软雅黑" pitchFamily="34" charset="-122"/>
                <a:ea typeface="微软雅黑" pitchFamily="34" charset="-122"/>
              </a:rPr>
              <a:t>级证书</a:t>
            </a:r>
            <a:endParaRPr lang="en-US" altLang="zh-CN" sz="1400" dirty="0" smtClean="0">
              <a:solidFill>
                <a:srgbClr val="1BBA9E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95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点击此处添加文字说明</a:t>
            </a:r>
            <a:endParaRPr lang="en-US" altLang="zh-CN" sz="950" dirty="0" smtClean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95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</a:t>
            </a:r>
            <a:r>
              <a:rPr lang="zh-CN" altLang="en-US" sz="95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击此处添加文字说</a:t>
            </a:r>
            <a:r>
              <a:rPr lang="zh-CN" altLang="en-US" sz="95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明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5129100" y="3306679"/>
            <a:ext cx="1402948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rgbClr val="E55948"/>
                </a:solidFill>
                <a:latin typeface="微软雅黑" pitchFamily="34" charset="-122"/>
                <a:ea typeface="微软雅黑" pitchFamily="34" charset="-122"/>
              </a:rPr>
              <a:t>优秀员工奖</a:t>
            </a:r>
            <a:endParaRPr lang="en-US" altLang="zh-CN" sz="1400" dirty="0" smtClean="0">
              <a:solidFill>
                <a:srgbClr val="E55948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95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点击此处添加文字说明</a:t>
            </a:r>
            <a:endParaRPr lang="en-US" altLang="zh-CN" sz="950" dirty="0" smtClean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95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</a:t>
            </a:r>
            <a:r>
              <a:rPr lang="zh-CN" altLang="en-US" sz="95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击此处添加文字说</a:t>
            </a:r>
            <a:r>
              <a:rPr lang="zh-CN" altLang="en-US" sz="95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明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3419872" y="4275842"/>
            <a:ext cx="1402948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rgbClr val="FAA21C"/>
                </a:solidFill>
                <a:latin typeface="微软雅黑" pitchFamily="34" charset="-122"/>
                <a:ea typeface="微软雅黑" pitchFamily="34" charset="-122"/>
              </a:rPr>
              <a:t>在校三好学生</a:t>
            </a:r>
            <a:endParaRPr lang="en-US" altLang="zh-CN" sz="1400" dirty="0" smtClean="0">
              <a:solidFill>
                <a:srgbClr val="FAA21C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95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点击此处添加文字说明</a:t>
            </a:r>
            <a:endParaRPr lang="en-US" altLang="zh-CN" sz="950" dirty="0" smtClean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95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</a:t>
            </a:r>
            <a:r>
              <a:rPr lang="zh-CN" altLang="en-US" sz="95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击此处添加文字说</a:t>
            </a:r>
            <a:r>
              <a:rPr lang="zh-CN" altLang="en-US" sz="950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明</a:t>
            </a:r>
          </a:p>
        </p:txBody>
      </p:sp>
    </p:spTree>
    <p:extLst>
      <p:ext uri="{BB962C8B-B14F-4D97-AF65-F5344CB8AC3E}">
        <p14:creationId xmlns:p14="http://schemas.microsoft.com/office/powerpoint/2010/main" val="2735527465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4" grpId="0"/>
      <p:bldP spid="63" grpId="0"/>
      <p:bldP spid="64" grpId="0"/>
      <p:bldP spid="65" grpId="0"/>
      <p:bldP spid="6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159208" y="242523"/>
            <a:ext cx="287771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000" dirty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兴趣</a:t>
            </a:r>
            <a:r>
              <a:rPr lang="zh-CN" altLang="en-US" sz="3000" dirty="0" smtClean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爱好及特长</a:t>
            </a:r>
          </a:p>
        </p:txBody>
      </p:sp>
      <p:sp>
        <p:nvSpPr>
          <p:cNvPr id="43" name="椭圆 42"/>
          <p:cNvSpPr/>
          <p:nvPr/>
        </p:nvSpPr>
        <p:spPr>
          <a:xfrm>
            <a:off x="1536887" y="1854140"/>
            <a:ext cx="461592" cy="461592"/>
          </a:xfrm>
          <a:prstGeom prst="ellipse">
            <a:avLst/>
          </a:prstGeom>
          <a:solidFill>
            <a:srgbClr val="1BBA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椭圆 45"/>
          <p:cNvSpPr/>
          <p:nvPr/>
        </p:nvSpPr>
        <p:spPr>
          <a:xfrm>
            <a:off x="4067944" y="4357789"/>
            <a:ext cx="367426" cy="367426"/>
          </a:xfrm>
          <a:prstGeom prst="ellipse">
            <a:avLst/>
          </a:prstGeom>
          <a:solidFill>
            <a:srgbClr val="E559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椭圆 52"/>
          <p:cNvSpPr/>
          <p:nvPr/>
        </p:nvSpPr>
        <p:spPr>
          <a:xfrm>
            <a:off x="5015579" y="915566"/>
            <a:ext cx="249857" cy="249857"/>
          </a:xfrm>
          <a:prstGeom prst="ellipse">
            <a:avLst/>
          </a:prstGeom>
          <a:solidFill>
            <a:srgbClr val="39BD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椭圆 53"/>
          <p:cNvSpPr/>
          <p:nvPr/>
        </p:nvSpPr>
        <p:spPr>
          <a:xfrm>
            <a:off x="5078044" y="4039792"/>
            <a:ext cx="124928" cy="124928"/>
          </a:xfrm>
          <a:prstGeom prst="ellipse">
            <a:avLst/>
          </a:prstGeom>
          <a:solidFill>
            <a:srgbClr val="39BD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椭圆 54"/>
          <p:cNvSpPr/>
          <p:nvPr/>
        </p:nvSpPr>
        <p:spPr>
          <a:xfrm>
            <a:off x="3335719" y="3075806"/>
            <a:ext cx="286325" cy="286325"/>
          </a:xfrm>
          <a:prstGeom prst="ellipse">
            <a:avLst/>
          </a:prstGeom>
          <a:solidFill>
            <a:srgbClr val="FAA2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椭圆 55"/>
          <p:cNvSpPr/>
          <p:nvPr/>
        </p:nvSpPr>
        <p:spPr>
          <a:xfrm>
            <a:off x="7713892" y="4044238"/>
            <a:ext cx="313551" cy="313551"/>
          </a:xfrm>
          <a:prstGeom prst="ellipse">
            <a:avLst/>
          </a:prstGeom>
          <a:solidFill>
            <a:srgbClr val="39BD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6" name="组合 15"/>
          <p:cNvGrpSpPr/>
          <p:nvPr/>
        </p:nvGrpSpPr>
        <p:grpSpPr>
          <a:xfrm>
            <a:off x="543547" y="2760991"/>
            <a:ext cx="1224136" cy="1224136"/>
            <a:chOff x="543547" y="2760991"/>
            <a:chExt cx="1224136" cy="1224136"/>
          </a:xfrm>
        </p:grpSpPr>
        <p:sp>
          <p:nvSpPr>
            <p:cNvPr id="41" name="椭圆 40"/>
            <p:cNvSpPr/>
            <p:nvPr/>
          </p:nvSpPr>
          <p:spPr>
            <a:xfrm>
              <a:off x="543547" y="2760991"/>
              <a:ext cx="1224136" cy="1224136"/>
            </a:xfrm>
            <a:prstGeom prst="ellipse">
              <a:avLst/>
            </a:prstGeom>
            <a:solidFill>
              <a:srgbClr val="E559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859909" y="3632125"/>
              <a:ext cx="54373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音乐</a:t>
              </a:r>
            </a:p>
          </p:txBody>
        </p:sp>
        <p:pic>
          <p:nvPicPr>
            <p:cNvPr id="4099" name="Picture 3" descr="F:\1-原创素材\4_ks02\PPT\PPT-0_小图标\045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2728" y="2949243"/>
              <a:ext cx="575538" cy="6544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3" name="组合 12"/>
          <p:cNvGrpSpPr/>
          <p:nvPr/>
        </p:nvGrpSpPr>
        <p:grpSpPr>
          <a:xfrm>
            <a:off x="2598063" y="1275606"/>
            <a:ext cx="999584" cy="999584"/>
            <a:chOff x="2598063" y="1275606"/>
            <a:chExt cx="999584" cy="999584"/>
          </a:xfrm>
        </p:grpSpPr>
        <p:sp>
          <p:nvSpPr>
            <p:cNvPr id="45" name="椭圆 44"/>
            <p:cNvSpPr/>
            <p:nvPr/>
          </p:nvSpPr>
          <p:spPr>
            <a:xfrm>
              <a:off x="2598063" y="1275606"/>
              <a:ext cx="999584" cy="999584"/>
            </a:xfrm>
            <a:prstGeom prst="ellipse">
              <a:avLst/>
            </a:prstGeom>
            <a:solidFill>
              <a:srgbClr val="FAA21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2821271" y="1923678"/>
              <a:ext cx="54373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唱歌</a:t>
              </a:r>
            </a:p>
          </p:txBody>
        </p:sp>
        <p:pic>
          <p:nvPicPr>
            <p:cNvPr id="4100" name="Picture 4" descr="F:\1-原创素材\4_ks02\PPT\PPT-0_小图标\044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rightnessContrast brigh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25327" y="1395898"/>
              <a:ext cx="345056" cy="5356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2" name="组合 11"/>
          <p:cNvGrpSpPr/>
          <p:nvPr/>
        </p:nvGrpSpPr>
        <p:grpSpPr>
          <a:xfrm>
            <a:off x="5775292" y="2084936"/>
            <a:ext cx="634135" cy="634135"/>
            <a:chOff x="5775292" y="2084936"/>
            <a:chExt cx="634135" cy="634135"/>
          </a:xfrm>
        </p:grpSpPr>
        <p:sp>
          <p:nvSpPr>
            <p:cNvPr id="47" name="椭圆 46"/>
            <p:cNvSpPr/>
            <p:nvPr/>
          </p:nvSpPr>
          <p:spPr>
            <a:xfrm>
              <a:off x="5775292" y="2084936"/>
              <a:ext cx="634135" cy="634135"/>
            </a:xfrm>
            <a:prstGeom prst="ellipse">
              <a:avLst/>
            </a:prstGeom>
            <a:solidFill>
              <a:srgbClr val="FAA21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5891196" y="2427734"/>
              <a:ext cx="44114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0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驾驶</a:t>
              </a:r>
            </a:p>
          </p:txBody>
        </p:sp>
        <p:pic>
          <p:nvPicPr>
            <p:cNvPr id="4101" name="Picture 5" descr="F:\1-原创素材\4_ks02\PPT\PPT-0_小图标\040.pn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rightnessContrast brigh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55588" y="2224183"/>
              <a:ext cx="470194" cy="2008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8" name="组合 7"/>
          <p:cNvGrpSpPr/>
          <p:nvPr/>
        </p:nvGrpSpPr>
        <p:grpSpPr>
          <a:xfrm>
            <a:off x="6844019" y="3031662"/>
            <a:ext cx="739168" cy="739168"/>
            <a:chOff x="7288275" y="3003475"/>
            <a:chExt cx="739168" cy="739168"/>
          </a:xfrm>
        </p:grpSpPr>
        <p:sp>
          <p:nvSpPr>
            <p:cNvPr id="49" name="椭圆 48"/>
            <p:cNvSpPr/>
            <p:nvPr/>
          </p:nvSpPr>
          <p:spPr>
            <a:xfrm>
              <a:off x="7288275" y="3003475"/>
              <a:ext cx="739168" cy="739168"/>
            </a:xfrm>
            <a:prstGeom prst="ellipse">
              <a:avLst/>
            </a:prstGeom>
            <a:solidFill>
              <a:srgbClr val="FAA21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7407293" y="3454103"/>
              <a:ext cx="49244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摄影</a:t>
              </a:r>
            </a:p>
          </p:txBody>
        </p:sp>
        <p:pic>
          <p:nvPicPr>
            <p:cNvPr id="4103" name="Picture 7" descr="F:\1-原创素材\4_ks02\PPT\PPT-0_小图标\050.pn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brightnessContrast brigh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49263" y="3083490"/>
              <a:ext cx="452646" cy="38598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" name="组合 3"/>
          <p:cNvGrpSpPr/>
          <p:nvPr/>
        </p:nvGrpSpPr>
        <p:grpSpPr>
          <a:xfrm>
            <a:off x="5544371" y="3461787"/>
            <a:ext cx="547989" cy="550123"/>
            <a:chOff x="5544371" y="3461787"/>
            <a:chExt cx="547989" cy="550123"/>
          </a:xfrm>
        </p:grpSpPr>
        <p:sp>
          <p:nvSpPr>
            <p:cNvPr id="48" name="椭圆 47"/>
            <p:cNvSpPr/>
            <p:nvPr/>
          </p:nvSpPr>
          <p:spPr>
            <a:xfrm>
              <a:off x="5544371" y="3461787"/>
              <a:ext cx="547989" cy="547989"/>
            </a:xfrm>
            <a:prstGeom prst="ellipse">
              <a:avLst/>
            </a:prstGeom>
            <a:solidFill>
              <a:srgbClr val="E559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5603164" y="3765689"/>
              <a:ext cx="44114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0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旅游</a:t>
              </a:r>
            </a:p>
          </p:txBody>
        </p:sp>
        <p:pic>
          <p:nvPicPr>
            <p:cNvPr id="4104" name="Picture 8" descr="F:\1-原创素材\4_ks02\PPT\PPT-0_小图标\089.png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brightnessContrast brigh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87693" y="3564225"/>
              <a:ext cx="271869" cy="2241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0" name="组合 19"/>
          <p:cNvGrpSpPr/>
          <p:nvPr/>
        </p:nvGrpSpPr>
        <p:grpSpPr>
          <a:xfrm>
            <a:off x="6844019" y="1319396"/>
            <a:ext cx="1053660" cy="1053660"/>
            <a:chOff x="6844019" y="1319396"/>
            <a:chExt cx="1053660" cy="1053660"/>
          </a:xfrm>
        </p:grpSpPr>
        <p:sp>
          <p:nvSpPr>
            <p:cNvPr id="50" name="椭圆 49"/>
            <p:cNvSpPr/>
            <p:nvPr/>
          </p:nvSpPr>
          <p:spPr>
            <a:xfrm>
              <a:off x="6844019" y="1319396"/>
              <a:ext cx="1053660" cy="1053660"/>
            </a:xfrm>
            <a:prstGeom prst="ellipse">
              <a:avLst/>
            </a:prstGeom>
            <a:solidFill>
              <a:srgbClr val="1BBA9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7092280" y="1995686"/>
              <a:ext cx="54373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购物</a:t>
              </a:r>
            </a:p>
          </p:txBody>
        </p:sp>
        <p:pic>
          <p:nvPicPr>
            <p:cNvPr id="4105" name="Picture 9" descr="F:\1-原创素材\4_ks02\PPT\PPT-0_小图标\029.png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BEBA8EAE-BF5A-486C-A8C5-ECC9F3942E4B}">
                  <a14:imgProps xmlns:a14="http://schemas.microsoft.com/office/drawing/2010/main">
                    <a14:imgLayer r:embed="rId14">
                      <a14:imgEffect>
                        <a14:brightnessContrast brigh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92280" y="1419622"/>
              <a:ext cx="606098" cy="5297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9" name="组合 18"/>
          <p:cNvGrpSpPr/>
          <p:nvPr/>
        </p:nvGrpSpPr>
        <p:grpSpPr>
          <a:xfrm>
            <a:off x="2338007" y="3373059"/>
            <a:ext cx="1028517" cy="1028517"/>
            <a:chOff x="2338007" y="3373059"/>
            <a:chExt cx="1028517" cy="1028517"/>
          </a:xfrm>
        </p:grpSpPr>
        <p:sp>
          <p:nvSpPr>
            <p:cNvPr id="66" name="椭圆 65"/>
            <p:cNvSpPr/>
            <p:nvPr/>
          </p:nvSpPr>
          <p:spPr>
            <a:xfrm>
              <a:off x="2338007" y="3373059"/>
              <a:ext cx="1028517" cy="1028517"/>
            </a:xfrm>
            <a:prstGeom prst="ellipse">
              <a:avLst/>
            </a:prstGeom>
            <a:solidFill>
              <a:srgbClr val="39BD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2561574" y="4072153"/>
              <a:ext cx="54373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素描</a:t>
              </a:r>
              <a:endPara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pic>
          <p:nvPicPr>
            <p:cNvPr id="4106" name="Picture 10" descr="F:\1-原创素材\4_ks02\PPT\PPT-0_小图标\037.png"/>
            <p:cNvPicPr>
              <a:picLocks noChangeAspect="1" noChangeArrowheads="1"/>
            </p:cNvPicPr>
            <p:nvPr/>
          </p:nvPicPr>
          <p:blipFill>
            <a:blip r:embed="rId15" cstate="print">
              <a:extLst>
                <a:ext uri="{BEBA8EAE-BF5A-486C-A8C5-ECC9F3942E4B}">
                  <a14:imgProps xmlns:a14="http://schemas.microsoft.com/office/drawing/2010/main">
                    <a14:imgLayer r:embed="rId16">
                      <a14:imgEffect>
                        <a14:brightnessContrast brigh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16950" y="3506231"/>
              <a:ext cx="470113" cy="52659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" name="组合 1"/>
          <p:cNvGrpSpPr/>
          <p:nvPr/>
        </p:nvGrpSpPr>
        <p:grpSpPr>
          <a:xfrm>
            <a:off x="3563888" y="1604643"/>
            <a:ext cx="2025252" cy="2025252"/>
            <a:chOff x="3563888" y="1604643"/>
            <a:chExt cx="2025252" cy="2025252"/>
          </a:xfrm>
        </p:grpSpPr>
        <p:sp>
          <p:nvSpPr>
            <p:cNvPr id="59" name="椭圆 58"/>
            <p:cNvSpPr/>
            <p:nvPr/>
          </p:nvSpPr>
          <p:spPr>
            <a:xfrm>
              <a:off x="3563888" y="1604643"/>
              <a:ext cx="2025252" cy="2025252"/>
            </a:xfrm>
            <a:prstGeom prst="ellipse">
              <a:avLst/>
            </a:prstGeom>
            <a:solidFill>
              <a:srgbClr val="1BBA9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4279611" y="3160069"/>
              <a:ext cx="54373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学习</a:t>
              </a:r>
            </a:p>
          </p:txBody>
        </p:sp>
        <p:pic>
          <p:nvPicPr>
            <p:cNvPr id="4107" name="Picture 11" descr="F:\1-原创素材\4_ks02\PPT\PPT-0_小图标\064.png"/>
            <p:cNvPicPr>
              <a:picLocks noChangeAspect="1" noChangeArrowheads="1"/>
            </p:cNvPicPr>
            <p:nvPr/>
          </p:nvPicPr>
          <p:blipFill>
            <a:blip r:embed="rId17" cstate="print">
              <a:extLst>
                <a:ext uri="{BEBA8EAE-BF5A-486C-A8C5-ECC9F3942E4B}">
                  <a14:imgProps xmlns:a14="http://schemas.microsoft.com/office/drawing/2010/main">
                    <a14:imgLayer r:embed="rId18">
                      <a14:imgEffect>
                        <a14:brightnessContrast brigh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07346" y="2133198"/>
              <a:ext cx="1088267" cy="8375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451625409"/>
      </p:ext>
    </p:extLst>
  </p:cSld>
  <p:clrMapOvr>
    <a:masterClrMapping/>
  </p:clrMapOvr>
  <p:transition spd="slow" advClick="0" advTm="0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4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4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4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4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4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4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2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4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2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4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2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4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2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4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2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4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4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4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0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52604 0.00926 C -0.52413 -0.00493 -0.51736 -0.02932 -0.5125 -0.04074 C -0.5125 -0.04074 -0.5026 -0.05833 -0.50104 -0.06111 C -0.49618 -0.06975 -0.49236 -0.07993 -0.48645 -0.08703 C -0.4835 -0.09506 -0.47968 -0.09907 -0.47604 -0.10555 C -0.46961 -0.11697 -0.46441 -0.12561 -0.45729 -0.13518 C -0.45034 -0.14444 -0.44461 -0.15771 -0.4375 -0.16666 C -0.43211 -0.17345 -0.42448 -0.17685 -0.41875 -0.18333 C -0.41128 -0.19166 -0.39982 -0.2074 -0.39166 -0.21111 C -0.38472 -0.21913 -0.37691 -0.22777 -0.36875 -0.23148 C -0.36319 -0.23796 -0.35868 -0.24537 -0.35208 -0.24814 C -0.34392 -0.25895 -0.33402 -0.26419 -0.325 -0.27222 C -0.32291 -0.27407 -0.31944 -0.27963 -0.3177 -0.28148 C -0.30902 -0.29135 -0.29895 -0.29845 -0.28958 -0.30555 C -0.27326 -0.3179 -0.28472 -0.31234 -0.275 -0.31666 C -0.25034 -0.3429 -0.21267 -0.3608 -0.18437 -0.36481 C -0.16927 -0.37006 -0.15364 -0.37253 -0.13854 -0.37777 C -0.13073 -0.38487 -0.12465 -0.38642 -0.11562 -0.39074 C -0.08507 -0.40493 -0.05573 -0.41635 -0.02395 -0.42037 C -0.01493 -0.42438 -0.00711 -0.42623 0.00209 -0.42777 C 0.04948 -0.44475 0.10052 -0.43148 0.14896 -0.42963 C 0.16268 -0.42685 0.17726 -0.42376 0.19063 -0.41666 C 0.20851 -0.40709 0.18594 -0.41944 0.20209 -0.4074 C 0.2092 -0.40216 0.2191 -0.39845 0.22605 -0.39444 C 0.22848 -0.3929 0.23004 -0.38888 0.2323 -0.38703 C 0.23698 -0.38271 0.24271 -0.37808 0.24792 -0.37592 C 0.25747 -0.36574 0.26806 -0.35833 0.27709 -0.34629 C 0.28351 -0.33765 0.28924 -0.32777 0.29688 -0.32222 C 0.30365 -0.31018 0.31077 -0.29938 0.31771 -0.28703 C 0.3191 -0.28456 0.31962 -0.28055 0.32084 -0.27777 C 0.3224 -0.27438 0.32414 -0.27129 0.32605 -0.26851 C 0.33212 -0.25864 0.33889 -0.24938 0.3448 -0.23888 C 0.34931 -0.23086 0.35295 -0.22006 0.35834 -0.21296 C 0.36181 -0.20833 0.36285 -0.2074 0.36563 -0.20185 C 0.37066 -0.19166 0.37483 -0.17993 0.38021 -0.17037 C 0.38368 -0.15493 0.39098 -0.14444 0.3948 -0.12963 C 0.39775 -0.1179 0.39948 -0.1108 0.40313 -0.1 C 0.40348 -0.09629 0.4033 -0.09228 0.40417 -0.08888 C 0.40469 -0.08703 0.40677 -0.08734 0.4073 -0.08518 C 0.40886 -0.0787 0.41164 -0.05555 0.4125 -0.04814 C 0.41459 -0.02901 0.41511 -0.00956 0.41771 0.00926 C 0.41736 0.03025 0.425 0.1784 0.40417 0.22778 C 0.40243 0.24074 0.40452 0.23025 0.4 0.24074 C 0.3941 0.25433 0.39219 0.26235 0.38334 0.27037 C 0.37934 0.28118 0.38386 0.27192 0.37709 0.27778 C 0.37379 0.28087 0.37084 0.28519 0.36771 0.28889 C 0.36528 0.29167 0.36198 0.29044 0.35938 0.2926 C 0.35139 0.2997 0.34219 0.30309 0.33334 0.30556 C 0.33056 0.30618 0.32778 0.30679 0.325 0.30741 C 0.32084 0.30865 0.3125 0.31112 0.3125 0.31112 C 0.28542 0.30988 0.25834 0.3105 0.23125 0.30741 C 0.22379 0.30649 0.21684 0.2997 0.20938 0.29815 C 0.20174 0.29136 0.19341 0.28858 0.18542 0.28334 C 0.17813 0.2784 0.17118 0.2713 0.16355 0.26852 C 0.15573 0.26142 0.14063 0.24568 0.1323 0.2426 C 0.1283 0.23828 0.12518 0.2321 0.12084 0.22963 C 0.1125 0.2176 0.10243 0.21266 0.09375 0.20186 C 0.08664 0.19321 0.08473 0.18797 0.07709 0.18334 C 0.07257 0.17747 0.07101 0.17099 0.06563 0.16852 C 0.06285 0.16112 0.05747 0.15525 0.05313 0.15 C 0.04948 0.14013 0.04375 0.1355 0.03959 0.12593 C 0.0323 0.10926 0.025 0.09198 0.01875 0.07408 C 0.01233 0.05587 0.0099 0.03457 0.00313 0.01667 C 0.00243 0.01173 0.00209 0.00556 -2.5E-6 -3.45679E-6 " pathEditMode="relative" ptsTypes="fffffffffffffffffffffffffffffffffffffffffffffffffffffffffffffffA">
                                      <p:cBhvr>
                                        <p:cTn id="51" dur="4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2" presetID="0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38334 0.47778 C -0.3757 0.48704 -0.3724 0.49661 -0.36667 0.50926 C -0.35747 0.52932 -0.33993 0.55988 -0.325 0.56852 C -0.3132 0.58457 -0.29757 0.59012 -0.28438 0.60185 C -0.27986 0.60587 -0.27379 0.61173 -0.26893 0.61296 C -0.26042 0.61512 -0.24375 0.61667 -0.24375 0.61667 C -0.24202 0.61729 -0.24028 0.61729 -0.23854 0.61852 C -0.23698 0.61975 -0.23611 0.62315 -0.23438 0.62408 C -0.22622 0.62871 -0.21702 0.62685 -0.20834 0.62778 C -0.19879 0.63333 -0.18924 0.63395 -0.17934 0.63519 C -0.14271 0.65679 -0.08021 0.65401 -0.04896 0.65556 C 0.0934 0.67778 -0.02552 0.66111 0.30816 0.65741 C 0.33021 0.64877 0.35104 0.63333 0.37291 0.62408 C 0.40416 0.6108 0.43628 0.5963 0.46441 0.56852 C 0.47899 0.55432 0.48923 0.53395 0.50208 0.51667 C 0.51475 0.4713 0.50781 0.41914 0.51232 0.37037 C 0.5118 0.30803 0.51146 0.24568 0.51041 0.18333 C 0.50955 0.14938 0.4934 0.12099 0.48437 0.09445 C 0.47951 0.07994 0.46996 0.06266 0.46041 0.05926 C 0.45052 0.04167 0.42621 0.01883 0.41232 0.01482 C 0.40225 0.00031 0.41302 0.01266 0.39583 0.00556 C 0.39357 0.00463 0.39184 0.00124 0.38958 2.46914E-7 C 0.38541 -0.00216 0.37708 -0.0037 0.37708 -0.0037 C 0.3618 -0.01913 0.32326 -0.02068 0.30503 -0.02222 C 0.22396 -0.04629 0.1467 -0.02654 0.06041 -0.02592 C 0.05781 -0.02438 0.05573 -0.0216 0.05312 -0.02037 C 0.04305 -0.01605 0.03264 -0.01636 0.02291 -0.01111 C 0.01527 -0.0071 0.0092 2.46914E-7 -1.38889E-6 2.46914E-7 " pathEditMode="relative" ptsTypes="fffffffffffffffffffffffffffA">
                                      <p:cBhvr>
                                        <p:cTn id="53" dur="4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4" presetID="0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37708 -0.24445 C 0.3736 -0.22593 0.37274 -0.20895 0.36666 -0.19259 C 0.36388 -0.16852 0.35485 -0.1463 0.34895 -0.12407 C 0.34357 -0.1037 0.33975 -0.08951 0.33333 -0.07037 C 0.33176 -0.06574 0.33038 -0.06049 0.32916 -0.05556 C 0.32794 -0.05062 0.32742 -0.04537 0.32604 -0.04074 C 0.32326 -0.0321 0.3184 -0.02531 0.31562 -0.01667 C 0.30746 0.00864 0.30069 0.02315 0.29062 0.04444 C 0.27968 0.06759 0.271 0.09444 0.25937 0.11667 C 0.25034 0.13395 0.24079 0.15062 0.23124 0.16667 C 0.21562 0.1929 0.20208 0.22346 0.18333 0.24259 C 0.17551 0.25895 0.16683 0.26728 0.15729 0.27963 C 0.14774 0.29228 0.13871 0.30617 0.12708 0.31296 C 0.11284 0.33333 0.09374 0.3429 0.07604 0.34815 C 0.06128 0.36389 0.03281 0.36975 0.01562 0.37593 C 0.00572 0.38333 -0.004 0.38241 -0.01459 0.38518 C -0.04306 0.39228 -0.07136 0.39969 -0.10001 0.4037 C -0.17761 0.40247 -0.22084 0.40093 -0.29063 0.38333 C -0.29758 0.37932 -0.30435 0.37809 -0.31146 0.37593 C -0.31962 0.37006 -0.32883 0.36234 -0.33751 0.35926 C -0.34775 0.34784 -0.35765 0.3358 -0.36771 0.32407 C -0.37136 0.31975 -0.37605 0.30555 -0.37605 0.30555 C -0.37813 0.29105 -0.38403 0.27685 -0.38751 0.26296 C -0.3915 0.2466 -0.39341 0.22778 -0.39896 0.21296 C -0.40001 0.2 -0.40001 0.18704 -0.40417 0.17593 C -0.40452 0.17284 -0.40469 0.16975 -0.40521 0.16667 C -0.40608 0.16234 -0.40782 0.15833 -0.40834 0.1537 C -0.41112 0.1321 -0.4106 0.11018 -0.41459 0.08889 C -0.41737 0.03488 -0.4264 -0.03148 -0.40834 -0.07963 C -0.40712 -0.09352 -0.40574 -0.1 -0.40209 -0.11296 C -0.39949 -0.13611 -0.39219 -0.15741 -0.38438 -0.17593 C -0.37917 -0.18827 -0.37553 -0.20309 -0.3698 -0.21482 C -0.3566 -0.24228 -0.34081 -0.27006 -0.32188 -0.28519 C -0.3132 -0.29198 -0.30313 -0.29259 -0.29376 -0.29445 C -0.28421 -0.2963 -0.27518 -0.30124 -0.26563 -0.30185 C -0.24931 -0.30278 -0.23299 -0.30309 -0.21667 -0.3037 C -0.19931 -0.30309 -0.18195 -0.3037 -0.16459 -0.30185 C -0.15747 -0.30124 -0.15001 -0.28827 -0.14271 -0.28519 C -0.13855 -0.27531 -0.13351 -0.2713 -0.12709 -0.26852 C -0.11841 -0.25617 -0.10834 -0.24815 -0.09896 -0.23704 C -0.09324 -0.23025 -0.08803 -0.22161 -0.0823 -0.21482 C -0.079 -0.2108 -0.07744 -0.20309 -0.07396 -0.2 C -0.07258 -0.19877 -0.07119 -0.19753 -0.0698 -0.1963 C -0.0665 -0.18457 -0.06077 -0.17685 -0.05626 -0.16667 C -0.05122 -0.15494 -0.04949 -0.14259 -0.04271 -0.13333 C -0.03994 -0.12377 -0.03699 -0.1142 -0.03334 -0.10556 C -0.03195 -0.09815 -0.02969 -0.09321 -0.02709 -0.08704 C -0.02449 -0.07346 -0.01876 -0.05401 -0.01459 -0.04074 C -0.01025 -0.02654 -0.004 -0.01543 -7.5E-6 -3.95062E-6 " pathEditMode="relative" ptsTypes="ffffffffffffffffffffffffffffffffffffffffffffffffA">
                                      <p:cBhvr>
                                        <p:cTn id="55" dur="4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6" presetID="0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68837 -0.04815 C -0.6809 -0.04444 -0.67396 -0.03858 -0.66649 -0.03519 C -0.65278 -0.0287 -0.63889 -0.025 -0.625 -0.02222 C -0.53646 -0.025 -0.54514 -0.01512 -0.49878 -0.03148 C -0.48524 -0.04599 -0.50243 -0.02901 -0.4875 -0.03889 C -0.48403 -0.04105 -0.48108 -0.04506 -0.47795 -0.04815 C -0.47101 -0.05494 -0.46615 -0.06636 -0.4592 -0.07222 C -0.45538 -0.08148 -0.45035 -0.08519 -0.44566 -0.09259 C -0.43767 -0.10617 -0.42795 -0.12253 -0.4217 -0.13889 C -0.42031 -0.14907 -0.41701 -0.15031 -0.41337 -0.15957 C -0.41128 -0.16512 -0.41042 -0.17222 -0.40833 -0.17778 C -0.40503 -0.1858 -0.39774 -0.2 -0.39774 -0.2 C -0.39201 -0.22469 -0.38368 -0.24753 -0.37795 -0.27222 C -0.375 -0.28519 -0.37153 -0.31883 -0.36667 -0.32778 C -0.36597 -0.33457 -0.36597 -0.34167 -0.36458 -0.34815 C -0.36354 -0.35216 -0.36024 -0.35926 -0.36024 -0.35926 C -0.35486 -0.39815 -0.34063 -0.40494 -0.32483 -0.42593 C -0.29149 -0.47037 -0.24549 -0.4821 -0.20503 -0.48519 C -0.17014 -0.48272 -0.16458 -0.48488 -0.14045 -0.47407 C -0.13611 -0.46883 -0.13316 -0.46667 -0.13021 -0.45926 C -0.12674 -0.45154 -0.12674 -0.44568 -0.12292 -0.43889 C -0.1217 -0.43056 -0.11545 -0.41667 -0.11545 -0.41667 C -0.11215 -0.39846 -0.10556 -0.38148 -0.1 -0.36482 C -0.09688 -0.3429 -0.08924 -0.32809 -0.08108 -0.31111 C -0.07813 -0.30463 -0.07535 -0.2963 -0.07083 -0.29259 C -0.06528 -0.28858 -0.05868 -0.28673 -0.05295 -0.28333 C -0.02691 -0.28395 -0.00086 -0.28272 0.02518 -0.28519 C 0.02657 -0.28519 0.02709 -0.28951 0.02831 -0.29074 C 0.03161 -0.29444 0.03525 -0.29722 0.03873 -0.3 C 0.04793 -0.30741 0.05817 -0.31543 0.06789 -0.32037 C 0.07432 -0.32747 0.08161 -0.33117 0.08873 -0.33704 C 0.09567 -0.3429 0.10209 -0.35216 0.10956 -0.35556 C 0.12188 -0.37191 0.13734 -0.37623 0.15227 -0.37963 C 0.15834 -0.3784 0.16477 -0.37747 0.17102 -0.37593 C 0.17553 -0.37469 0.17692 -0.36852 0.18039 -0.36482 C 0.19081 -0.3537 0.18404 -0.36296 0.19185 -0.35741 C 0.19914 -0.35216 0.20279 -0.34568 0.20956 -0.33704 C 0.2165 -0.32809 0.21182 -0.33457 0.21893 -0.31852 C 0.22171 -0.31235 0.22709 -0.3 0.22709 -0.3 C 0.22952 -0.28796 0.23195 -0.27562 0.2356 -0.26482 C 0.23647 -0.25803 0.23751 -0.25123 0.23855 -0.24444 C 0.23925 -0.24074 0.24081 -0.23333 0.24081 -0.23333 C 0.24116 -0.22901 0.24133 -0.22469 0.24185 -0.22037 C 0.2422 -0.21728 0.24359 -0.21451 0.24393 -0.21111 C 0.24567 -0.19198 0.24619 -0.17809 0.24793 -0.15957 C 0.24793 -0.15154 0.24723 -0.09938 0.24289 -0.08333 C 0.23907 -0.07006 0.23282 -0.06358 0.22709 -0.0537 C 0.22327 -0.04661 0.2205 -0.03889 0.21581 -0.03333 C 0.21164 -0.02253 0.20522 -0.02099 0.19914 -0.01482 C 0.18838 -0.0037 0.19445 -0.00772 0.18768 -0.0037 C 0.17675 0.01574 0.15574 0.01821 0.14081 0.02037 C 0.13265 0.02531 0.12432 0.02593 0.11563 0.02778 C 0.08161 0.02685 0.06477 0.03395 0.03873 0.02222 C 0.03022 0.01204 0.01859 0.00833 0.00852 0.0037 C 0.00418 -0.00123 0.00643 3.58025E-6 5E-6 3.58025E-6 " pathEditMode="relative" ptsTypes="ffffffffffffffffffffffffffffffffffffffffffffffffffffffA">
                                      <p:cBhvr>
                                        <p:cTn id="57" dur="4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8" presetID="0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57604 -0.77036 C 0.56614 -0.75277 0.55902 -0.73055 0.54791 -0.71512 C 0.54479 -0.69845 0.52899 -0.67931 0.52187 -0.66666 C 0.51284 -0.65061 0.50521 -0.63209 0.49687 -0.61481 C 0.4908 -0.60215 0.49288 -0.61419 0.48437 -0.58888 C 0.47951 -0.57437 0.47396 -0.56049 0.46875 -0.54629 C 0.46423 -0.53394 0.46493 -0.53086 0.45833 -0.52221 C 0.45468 -0.50308 0.4493 -0.48518 0.44479 -0.46666 C 0.44236 -0.44166 0.43889 -0.41666 0.43437 -0.39258 C 0.43333 -0.37684 0.43021 -0.36512 0.42812 -0.34999 C 0.42396 -0.32005 0.42777 -0.34691 0.425 -0.31666 C 0.42448 -0.31141 0.42309 -0.30894 0.42187 -0.304 C 0.41805 -0.28549 0.41545 -0.2645 0.40729 -0.24999 C 0.40225 -0.22746 0.38993 -0.21049 0.38021 -0.19444 C 0.37309 -0.18363 0.37777 -0.18672 0.37187 -0.18363 C 0.36146 -0.16944 0.34774 -0.17036 0.33541 -0.16666 C 0.32326 -0.16728 0.31111 -0.16758 0.29878 -0.16882 C 0.29149 -0.16913 0.2835 -0.17777 0.275 -0.17962 C 0.27066 -0.19135 0.26128 -0.19104 0.25416 -0.19444 C 0.24583 -0.19845 0.2309 -0.20493 0.22396 -0.2111 C 0.21684 -0.21789 0.21076 -0.22376 0.20312 -0.22777 C 0.20173 -0.22962 0.20052 -0.23209 0.19896 -0.23333 C 0.19757 -0.23456 0.196 -0.23425 0.19479 -0.23518 C 0.19357 -0.23641 0.19288 -0.23919 0.19166 -0.24073 C 0.18784 -0.24598 0.18385 -0.24814 0.18021 -0.2537 C 0.17534 -0.2611 0.17309 -0.2716 0.16771 -0.27777 C 0.16527 -0.29073 0.16736 -0.28209 0.15729 -0.29999 C 0.14982 -0.31326 0.14218 -0.32623 0.13437 -0.33888 C 0.11823 -0.36512 0.10104 -0.38302 0.08125 -0.39814 C 0.07309 -0.40431 0.06527 -0.41481 0.05729 -0.42221 C 0.04652 -0.4324 0.03559 -0.44135 0.025 -0.45184 C 0.0151 -0.46172 -0.01285 -0.46512 -0.02396 -0.46666 C -0.05278 -0.4787 -0.08247 -0.4753 -0.11146 -0.46666 C -0.12344 -0.45647 -0.11233 -0.4645 -0.13125 -0.4574 C -0.14393 -0.45277 -0.1566 -0.44413 -0.16875 -0.43703 C -0.19393 -0.40493 -0.16164 -0.4432 -0.18229 -0.42592 C -0.18924 -0.42005 -0.20695 -0.39814 -0.2125 -0.38888 C -0.22292 -0.37191 -0.22917 -0.3537 -0.2375 -0.33363 C -0.24132 -0.32407 -0.24636 -0.31604 -0.24896 -0.30555 C -0.254 -0.28456 -0.26007 -0.26234 -0.26667 -0.24258 C -0.27379 -0.14135 -0.27118 -0.1037 -0.24792 -0.02962 C -0.24514 -0.02098 -0.24462 -0.01635 -0.24063 -0.00925 C -0.23907 0.00124 -0.23698 0.00587 -0.23334 0.01482 C -0.23039 0.02223 -0.22743 0.03365 -0.22292 0.0389 C -0.20782 0.0568 -0.18872 0.06143 -0.17084 0.06482 C -0.15729 0.06328 -0.14341 0.06513 -0.13021 0.05927 C -0.11337 0.05186 -0.09566 0.04198 -0.07813 0.0389 C -0.07205 0.0318 -0.06736 0.02809 -0.06042 0.02593 C -0.04184 0.01359 -0.0217 0.00495 2.5E-6 6.04938E-6 " pathEditMode="relative" ptsTypes="ffffffffffffffffffffffffffffffffffffffffffffffffA">
                                      <p:cBhvr>
                                        <p:cTn id="59" dur="4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0" presetID="0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89688 0.24814 C 0.87813 0.24752 0.85938 0.24752 0.84063 0.24629 C 0.82656 0.24536 0.81111 0.23641 0.79688 0.23333 C 0.78698 0.22746 0.77691 0.22407 0.76667 0.22036 C 0.75608 0.20894 0.73958 0.20401 0.72708 0.20185 C 0.72118 0.19845 0.71545 0.1966 0.70938 0.19444 C 0.7033 0.18888 0.70052 0.18703 0.69375 0.18518 C 0.68368 0.17345 0.67205 0.17006 0.66042 0.16481 C 0.65556 0.15925 0.65122 0.15524 0.64688 0.14814 C 0.64427 0.14413 0.63958 0.13518 0.63958 0.13518 C 0.63611 0.10462 0.64097 0.14228 0.63646 0.12036 C 0.63559 0.11573 0.6349 0.10185 0.63438 0.09814 C 0.63247 0.08487 0.63021 0.07314 0.62917 0.05925 C 0.63038 0.02222 0.62674 -0.01667 0.63333 -0.05186 C 0.63785 -0.07562 0.65122 -0.12069 0.66042 -0.13704 C 0.66632 -0.16359 0.68819 -0.18797 0.7 -0.20741 C 0.70851 -0.2213 0.72569 -0.25186 0.73229 -0.26667 C 0.73472 -0.27223 0.73681 -0.2784 0.73958 -0.28334 C 0.74809 -0.29846 0.75816 -0.31636 0.7625 -0.33704 C 0.76684 -0.35772 0.76823 -0.37778 0.76979 -0.40001 C 0.76944 -0.41112 0.77014 -0.42254 0.76875 -0.43334 C 0.76753 -0.44229 0.75399 -0.44383 0.75104 -0.44445 C 0.74219 -0.45062 0.73785 -0.45062 0.72708 -0.45186 C 0.69462 -0.46852 0.67101 -0.45649 0.63021 -0.45556 C 0.62222 -0.45093 0.61441 -0.44723 0.60625 -0.44445 C 0.5934 -0.43303 0.58003 -0.42439 0.56667 -0.41482 C 0.56337 -0.41266 0.56128 -0.4068 0.55833 -0.40371 C 0.53715 -0.38118 0.52726 -0.35587 0.51042 -0.32593 C 0.5059 -0.30649 0.50295 -0.28735 0.50104 -0.26667 C 0.5 -0.24013 0.49774 -0.21544 0.49688 -0.1889 C 0.49601 -0.16173 0.49653 -0.13427 0.49375 -0.10741 C 0.49253 -0.09569 0.48785 -0.08334 0.48542 -0.07254 C 0.47882 -0.04322 0.4684 -0.00711 0.45313 0.0111 C 0.44444 0.02129 0.43212 0.02654 0.42188 0.02962 C 0.38316 0.02746 0.36944 0.02623 0.33958 0.02036 C 0.31354 0.00493 0.35139 0.02623 0.31563 0.0111 C 0.30122 0.00493 0.28837 -0.01112 0.27396 -0.01852 C 0.26927 -0.02562 0.26007 -0.03982 0.25521 -0.0426 C 0.25208 -0.04445 0.24878 -0.04538 0.24583 -0.04815 C 0.22986 -0.06297 0.2184 -0.08488 0.20417 -0.10371 C 0.20139 -0.11359 0.19774 -0.12192 0.19479 -0.13149 C 0.18472 -0.16359 0.17517 -0.19723 0.15313 -0.20371 C 0.14323 -0.21544 0.13003 -0.20711 0.11875 -0.20371 C 0.11667 -0.20186 0.11476 -0.19939 0.1125 -0.19815 C 0.1092 -0.1963 0.10208 -0.19445 0.10208 -0.19445 C 0.09184 -0.18673 0.07934 -0.18211 0.07083 -0.16852 C 0.06563 -0.16019 0.06094 -0.14939 0.05521 -0.1426 C 0.05035 -0.12994 0.0566 -0.14538 0.04896 -0.12964 C 0.04549 -0.12254 0.04514 -0.11698 0.04063 -0.11112 C 0.03785 -0.09167 0.04201 -0.1139 0.03646 -0.10001 C 0.03542 -0.09723 0.03542 -0.09352 0.03438 -0.09075 C 0.03368 -0.08859 0.03212 -0.08735 0.03125 -0.0855 C 0.02656 -0.07531 0.03125 -0.08396 0.02813 -0.07408 C 0.02448 -0.06204 0.01997 -0.05031 0.01458 -0.04106 C 0.01285 -0.0318 0.00955 -0.02192 0.00521 -0.01667 C 0.00417 -0.01081 0.0026 -0.00649 -1.11111E-6 -8.14815E-6 " pathEditMode="relative" ptsTypes="fffffffffffffffffffffffffffffffffffffffffffffffffffffffA">
                                      <p:cBhvr>
                                        <p:cTn id="61" dur="4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2" presetID="0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67187 0.51482 C -0.67517 0.49692 -0.67413 0.47717 -0.67083 0.45896 C -0.66806 0.40525 -0.66059 0.33241 -0.64271 0.28704 C -0.63854 0.27655 -0.63368 0.25957 -0.62708 0.2534 C -0.625 0.25186 -0.62274 0.25062 -0.62083 0.24815 C -0.61042 0.23519 -0.60573 0.22747 -0.59271 0.22408 C -0.56615 0.20834 -0.53542 0.21235 -0.50833 0.21112 C -0.45816 0.2071 -0.44896 0.21667 -0.41562 0.18704 C -0.41024 0.17439 -0.40295 0.16544 -0.39792 0.15186 C -0.38819 0.12562 -0.37812 0.09815 -0.36562 0.07593 C -0.36111 0.05155 -0.35191 0.0318 -0.34687 0.00741 C -0.33924 -0.02993 -0.33733 -0.06975 -0.33021 -0.1074 C -0.32917 -0.12283 -0.32639 -0.13178 -0.32396 -0.14629 C -0.32135 -0.16141 -0.31944 -0.17561 -0.31667 -0.19074 C -0.31406 -0.20462 -0.31458 -0.21357 -0.31042 -0.22592 C -0.30521 -0.28178 -0.28472 -0.32592 -0.25937 -0.3574 C -0.24913 -0.37006 -0.23733 -0.38827 -0.225 -0.39259 C -0.21562 -0.40246 -0.20642 -0.4037 -0.19583 -0.4074 C -0.17708 -0.40524 -0.15903 -0.39907 -0.14062 -0.39259 C -0.11319 -0.36018 -0.09774 -0.30462 -0.07917 -0.2574 C -0.0776 -0.2537 -0.07743 -0.24845 -0.07604 -0.24444 C -0.07431 -0.23919 -0.07135 -0.23518 -0.06979 -0.22962 C -0.06701 -0.22006 -0.0651 -0.21049 -0.06146 -0.20185 C -0.05937 -0.19104 -0.05712 -0.1824 -0.05417 -0.17222 C -0.05139 -0.16234 -0.05156 -0.15462 -0.04687 -0.14629 C -0.04497 -0.1358 -0.0401 -0.12036 -0.03646 -0.11111 C -0.03455 -0.10617 -0.03021 -0.09629 -0.03021 -0.09629 C -0.02726 -0.07499 -0.03177 -0.10061 -0.02604 -0.08549 C -0.02517 -0.08302 -0.02552 -0.08024 -0.025 -0.07777 C -0.02326 -0.07036 -0.0224 -0.07345 -0.01979 -0.06666 C -0.01823 -0.06265 -0.01719 -0.05771 -0.01562 -0.0537 C -0.01285 -0.03425 -0.01667 -0.05709 -0.0125 -0.04074 C -0.00937 -0.02839 -0.00868 -0.01728 -0.00312 -0.0074 C -0.00191 -0.00092 -0.00278 -0.00308 -1.11111E-6 5.55556E-6 " pathEditMode="relative" ptsTypes="fffffffffffffffffffffffffffffffffA">
                                      <p:cBhvr>
                                        <p:cTn id="63" dur="4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4" presetID="0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49375 -0.43889 C 0.49341 -0.28333 0.51025 -0.12376 0.49063 0.02778 C 0.47032 0.18395 0.39237 0.3142 0.30105 0.32778 C 0.27535 0.32469 0.25157 0.31636 0.22605 0.31111 C 0.21372 0.3 0.20018 0.29568 0.18646 0.29074 C 0.16945 0.27778 0.15261 0.2642 0.13542 0.25185 C 0.12674 0.23642 0.1165 0.22099 0.10521 0.21296 C 0.09896 0.20185 0.09462 0.18858 0.08855 0.17778 C 0.08698 0.16667 0.08282 0.15586 0.07917 0.14568 C 0.07691 0.13025 0.06945 0.11821 0.06355 0.10556 C 0.06094 0.1 0.05851 0.09475 0.05625 0.08827 C 0.05487 0.08519 0.05365 0.08117 0.05209 0.07778 C 0.04757 0.06759 0.0408 0.06049 0.03542 0.05185 C 0.02587 0.03673 0.03178 0.04105 0.025 0.03704 C 0.02205 0.03117 0.01841 0.02809 0.01563 0.02222 C 0.01372 0.01821 0.01268 0.01204 0.01042 0.00926 C 0.00921 0.00741 0.00747 0.0071 0.00625 0.00556 C 0.00122 -0.00093 0.00521 -6.17284E-7 -4.16667E-6 -6.17284E-7 " pathEditMode="relative" rAng="0" ptsTypes="fffffffffffffffffA">
                                      <p:cBhvr>
                                        <p:cTn id="65" dur="4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872" y="38333"/>
                                    </p:animMotion>
                                  </p:childTnLst>
                                </p:cTn>
                              </p:par>
                              <p:par>
                                <p:cTn id="66" presetID="0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42917 -0.47932 C -0.42014 -0.4753 -0.41163 -0.45802 -0.40417 -0.44783 C -0.39531 -0.43549 -0.38264 -0.42561 -0.37187 -0.42006 C -0.36736 -0.41481 -0.36198 -0.41327 -0.35746 -0.40895 C -0.34705 -0.4 -0.33576 -0.39012 -0.325 -0.38302 C -0.31198 -0.37438 -0.29826 -0.37037 -0.28559 -0.3608 C -0.27899 -0.35586 -0.27292 -0.34969 -0.26667 -0.34413 C -0.25295 -0.33179 -0.23733 -0.32376 -0.22292 -0.3145 C -0.20799 -0.30493 -0.19392 -0.29197 -0.17812 -0.28858 C -0.17309 -0.28549 -0.16806 -0.27993 -0.1625 -0.27932 C -0.15642 -0.2787 -0.14306 -0.27777 -0.13542 -0.27561 C -0.11233 -0.26882 -0.08906 -0.26111 -0.06562 -0.25709 C -0.02222 -0.25895 0.02118 -0.26049 0.06458 -0.26265 C 0.10104 -0.2645 0.13663 -0.28209 0.17274 -0.28487 C 0.18837 -0.28765 0.2033 -0.29351 0.21875 -0.29598 C 0.26163 -0.29475 0.30486 -0.2966 0.34792 -0.29228 C 0.35451 -0.29166 0.36667 -0.28117 0.36667 -0.28086 C 0.37587 -0.26944 0.38455 -0.26635 0.39479 -0.25895 C 0.41007 -0.24814 0.42552 -0.23271 0.43854 -0.2145 C 0.45677 -0.18888 0.48247 -0.14043 0.48958 -0.09969 C 0.49444 -0.0716 0.49948 -0.04321 0.50625 -0.01635 C 0.50903 0.00803 0.51163 0.02686 0.5125 0.05217 C 0.51215 0.08982 0.51233 0.12747 0.51146 0.16513 C 0.51076 0.19229 0.49531 0.23272 0.48542 0.25217 C 0.4809 0.26112 0.47743 0.27346 0.47083 0.27624 C 0.46545 0.28581 0.45729 0.2855 0.45 0.2892 C 0.4349 0.29723 0.42708 0.29877 0.41042 0.30031 C 0.39653 0.2997 0.38229 0.30217 0.36875 0.29661 C 0.36163 0.29383 0.35486 0.28766 0.34792 0.28365 C 0.34184 0.27994 0.33542 0.27933 0.32917 0.27624 C 0.31354 0.26883 0.29861 0.25896 0.28333 0.25031 C 0.26337 0.2392 0.24236 0.23334 0.22292 0.22068 C 0.21892 0.21821 0.21545 0.21389 0.21146 0.21142 C 0.19792 0.20309 0.19705 0.21328 0.18021 0.19661 C 0.1684 0.18488 0.17431 0.18828 0.1625 0.1855 C 0.14809 0.16852 0.12865 0.16667 0.11441 0.14846 C 0.10851 0.14075 0.10156 0.13488 0.09583 0.12624 C 0.09375 0.12315 0.09167 0.11945 0.08958 0.11698 C 0.08767 0.11513 0.08316 0.11328 0.08316 0.11358 C 0.07847 0.10618 0.0717 0.09476 0.06563 0.09105 C 0.05243 0.07346 0.03958 0.05463 0.02708 0.0355 C 0.02222 0.02809 0.02569 0.0355 0.01979 0.02809 C 0.01597 0.02315 0.01597 0.01791 0.01146 0.01513 C 0.01042 0.01328 0.00955 0.01112 0.00833 0.00957 C 0.00712 0.00803 0.00538 0.00772 0.00417 0.00587 C -2.77778E-7 -0.0003 0.00382 -4.69136E-6 -2.77778E-7 -4.69136E-6 " pathEditMode="relative" rAng="0" ptsTypes="fffffffffffffffffffffffffffffffffffffffffffffA">
                                      <p:cBhvr>
                                        <p:cTn id="67" dur="4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083" y="39074"/>
                                    </p:animMotion>
                                  </p:childTnLst>
                                </p:cTn>
                              </p:par>
                              <p:par>
                                <p:cTn id="68" presetID="0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20729 -0.37222 C 0.16042 -0.37531 0.1184 -0.38179 0.07292 -0.38704 C 0.04497 -0.40124 0.01736 -0.41512 -0.01042 -0.42963 C -0.02708 -0.43827 -0.04462 -0.45772 -0.06146 -0.46111 C -0.08941 -0.48241 -0.12292 -0.48889 -0.15312 -0.49259 C -0.17674 -0.50247 -0.20087 -0.5071 -0.225 -0.51111 C -0.25816 -0.51667 -0.2908 -0.52624 -0.32396 -0.53148 C -0.3533 -0.53056 -0.38507 -0.53241 -0.41458 -0.52593 C -0.42274 -0.52037 -0.43003 -0.51883 -0.43854 -0.51667 C -0.44792 -0.50988 -0.45729 -0.50864 -0.46667 -0.50185 C -0.48698 -0.48735 -0.46701 -0.4963 -0.4875 -0.48889 C -0.49028 -0.48642 -0.49288 -0.48333 -0.49583 -0.48148 C -0.49913 -0.47963 -0.50295 -0.48025 -0.50625 -0.47778 C -0.51007 -0.475 -0.51302 -0.47006 -0.51667 -0.46667 C -0.5276 -0.45617 -0.53924 -0.44969 -0.55 -0.43889 C -0.55903 -0.42994 -0.56649 -0.41605 -0.57604 -0.40926 C -0.58802 -0.38796 -0.59687 -0.36389 -0.60625 -0.33889 C -0.60937 -0.33025 -0.61354 -0.31111 -0.61354 -0.3108 C -0.61545 -0.28056 -0.62274 -0.24352 -0.61146 -0.21667 C -0.6026 -0.16914 -0.58316 -0.13395 -0.55937 -0.10926 C -0.55087 -0.10031 -0.54115 -0.0963 -0.53229 -0.08889 C -0.52101 -0.07963 -0.51042 -0.07161 -0.49792 -0.06852 C -0.48819 -0.06327 -0.47882 -0.05556 -0.46875 -0.05185 C -0.45746 -0.04753 -0.44375 -0.04753 -0.43229 -0.0463 C -0.36962 -0.02161 -0.29896 -0.03889 -0.23437 -0.03704 C -0.20087 -0.02778 -0.16962 -0.02192 -0.13542 -0.02037 C -0.1033 -0.0108 -0.08246 -0.00525 -0.04792 -0.00371 C -0.03316 0.00278 -0.01632 1.48148E-6 -5.55556E-7 1.48148E-6 " pathEditMode="relative" rAng="0" ptsTypes="fffffffffffffffffffffffffffA">
                                      <p:cBhvr>
                                        <p:cTn id="69" dur="4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510" y="10741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0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51979 -0.01667 C -0.50642 -0.00247 -0.49097 0.00401 -0.47604 0.01111 C -0.45486 0.02129 -0.43437 0.02654 -0.4125 0.03148 C -0.39167 0.04382 -0.36944 0.04135 -0.34792 0.04814 C -0.32153 0.05648 -0.36302 0.04691 -0.31979 0.05555 C -0.31667 0.05617 -0.31042 0.0574 -0.31042 0.05771 C -0.26858 0.07963 -0.21615 0.07253 -0.17413 0.07407 C -0.15555 0.07747 -0.13819 0.08549 -0.11979 0.08889 C 0.08924 0.08456 0.16024 0.14166 0.30208 0.05 C 0.31198 0.03518 0.32153 0.02191 0.33125 0.0074 C 0.33524 -0.0142 0.34236 -0.03488 0.34792 -0.05556 C 0.35365 -0.07747 0.35677 -0.10062 0.35938 -0.12408 C 0.35972 -0.13087 0.3599 -0.13766 0.36042 -0.14445 C 0.36163 -0.15865 0.36458 -0.18704 0.36458 -0.18673 C 0.3658 -0.21389 0.37049 -0.23828 0.37292 -0.26482 C 0.37379 -0.3426 0.37552 -0.41574 0.37188 -0.49445 C 0.37083 -0.51729 0.35104 -0.55186 0.34167 -0.56482 C 0.32674 -0.5855 0.30747 -0.60402 0.28958 -0.61482 C 0.28247 -0.61914 0.27483 -0.62099 0.26771 -0.62593 C 0.25816 -0.63272 0.2467 -0.63982 0.23646 -0.6426 C 0.22344 -0.64599 0.21163 -0.64507 0.19896 -0.65 C 0.1408 -0.64908 0.10833 -0.64877 0.05938 -0.64074 C 0.04097 -0.63426 0.02361 -0.62037 0.00504 -0.61297 C -0.02951 -0.5821 -0.05816 -0.53457 -0.08021 -0.47778 C -0.08854 -0.45648 -0.09253 -0.42932 -0.09792 -0.40556 C -0.09948 -0.38148 -0.10347 -0.35957 -0.11042 -0.33889 C -0.11302 -0.32284 -0.11371 -0.30957 -0.11458 -0.2926 C -0.11371 -0.21883 -0.11597 -0.2213 -0.10521 -0.17037 C -0.10278 -0.15895 -0.10087 -0.14599 -0.09583 -0.13704 C -0.09115 -0.11636 -0.08403 -0.0963 -0.07708 -0.07778 C -0.07378 -0.06883 -0.06927 -0.0571 -0.06354 -0.05371 C -0.05833 -0.04445 -0.05191 -0.04074 -0.04583 -0.03334 C -0.04062 -0.02716 -0.03802 -0.02284 -0.03229 -0.02037 C -0.02674 -0.01389 -0.01979 -0.01111 -0.01354 -0.00741 C -0.00903 -0.00463 -0.00642 3.45679E-6 -5.55556E-7 3.45679E-6 " pathEditMode="relative" rAng="0" ptsTypes="ffffffffffffffffffffffffffffffffffA">
                                      <p:cBhvr>
                                        <p:cTn id="71" dur="4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757" y="-23765"/>
                                    </p:animMotion>
                                  </p:childTnLst>
                                </p:cTn>
                              </p:par>
                              <p:par>
                                <p:cTn id="72" presetID="0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51355 0.55926 C 0.47865 0.56914 0.44601 0.59352 0.41146 0.60556 C 0.35955 0.62377 0.38907 0.6108 0.34792 0.62222 C 0.31598 0.63117 0.28438 0.64012 0.25209 0.64259 C 0.12362 0.66543 0.21962 0.64969 -0.09687 0.64444 C -0.10972 0.64414 -0.12361 0.63673 -0.13645 0.63333 C -0.16475 0.62624 -0.1927 0.61636 -0.22083 0.60926 C -0.22691 0.6037 -0.23246 0.60185 -0.23854 0.5963 C -0.24201 0.5929 -0.24531 0.5892 -0.24895 0.58704 C -0.25104 0.5858 -0.2552 0.58333 -0.2552 0.58364 C -0.26041 0.57654 -0.26354 0.56852 -0.26562 0.55741 C -0.26736 0.52932 -0.271 0.49969 -0.26458 0.47222 C -0.25972 0.45185 -0.24895 0.4463 -0.23854 0.43704 C -0.21006 0.41173 -0.17378 0.4037 -0.1427 0.4 C -0.0618 0.37037 -0.12274 0.3892 0.04271 0.38519 C 0.06459 0.38303 0.08646 0.38179 0.10834 0.37963 C 0.1224 0.37346 0.13525 0.36574 0.14792 0.3537 C 0.16615 0.33611 0.17969 0.33272 0.18855 0.2963 C 0.19115 0.27284 0.19011 0.28395 0.19167 0.26296 C 0.19098 0.24012 0.19115 0.21728 0.18959 0.19444 C 0.18941 0.19136 0.18733 0.18982 0.18646 0.18704 C 0.18455 0.18117 0.18421 0.17469 0.1823 0.16852 C 0.17257 0.13827 0.16823 0.12963 0.15313 0.11111 C 0.14219 0.09784 0.14879 0.10154 0.13959 0.09815 C 0.12431 0.07778 0.1073 0.06605 0.08855 0.05926 C 0.07865 0.04599 0.06875 0.04383 0.0573 0.03889 C 0.04514 0.03364 0.03455 0.02068 0.02292 0.01296 C 0.01928 0.01049 0.01511 0.00772 0.01146 0.00556 C 0.00816 0.0037 0.00469 0.00463 -4.44444E-6 -4.93827E-7 " pathEditMode="relative" rAng="0" ptsTypes="ffffffffffffffffffffffffffffA">
                                      <p:cBhvr>
                                        <p:cTn id="73" dur="4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236" y="-22654"/>
                                    </p:animMotion>
                                  </p:childTnLst>
                                </p:cTn>
                              </p:par>
                              <p:par>
                                <p:cTn id="74" presetID="0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85313 0.24259 C -0.84462 0.25401 -0.83976 0.26975 -0.8323 0.28333 C -0.83021 0.28704 -0.82778 0.29043 -0.82605 0.29444 C -0.81893 0.31049 -0.825 0.3037 -0.81771 0.31667 C -0.80556 0.33827 -0.79254 0.3571 -0.7783 0.37407 C -0.77136 0.3821 -0.76545 0.39537 -0.75729 0.4 C -0.74931 0.41049 -0.74098 0.41914 -0.73229 0.42778 C -0.72882 0.43117 -0.72587 0.43827 -0.72188 0.43889 C -0.71841 0.43951 -0.71493 0.44012 -0.71146 0.44074 C -0.70087 0.45216 -0.68525 0.45525 -0.67292 0.45741 C -0.65452 0.45679 -0.63611 0.45679 -0.61771 0.45555 C -0.61354 0.45525 -0.60104 0.44691 -0.6 0.4463 C -0.59896 0.44568 -0.59688 0.44444 -0.59688 0.44444 C -0.59063 0.43673 -0.58455 0.43488 -0.57917 0.42593 C -0.57101 0.41234 -0.56059 0.3966 -0.5533 0.38148 C -0.54532 0.36574 -0.53837 0.34784 -0.53021 0.33333 C -0.5224 0.30123 -0.51233 0.26944 -0.50104 0.24043 C -0.49132 0.21512 -0.48108 0.18704 -0.46459 0.17407 C -0.46129 0.1716 -0.45747 0.17099 -0.45417 0.16852 C -0.43924 0.16944 -0.42431 0.16944 -0.40938 0.17191 C -0.39809 0.17407 -0.38611 0.18642 -0.375 0.19074 C -0.36302 0.20123 -0.35035 0.20988 -0.33854 0.22006 C -0.33073 0.22747 -0.32639 0.24136 -0.31875 0.24784 C -0.31719 0.25926 -0.31198 0.26234 -0.30834 0.27222 C -0.30556 0.27963 -0.30382 0.28889 -0.30104 0.2963 C -0.29931 0.30093 -0.2967 0.30463 -0.29497 0.30926 C -0.28681 0.33025 -0.27882 0.34876 -0.26893 0.36667 C -0.2632 0.37685 -0.26858 0.37191 -0.26146 0.38148 C -0.25382 0.39197 -0.24202 0.40123 -0.23542 0.41296 C -0.23438 0.41481 -0.23368 0.41728 -0.23229 0.41852 C -0.22448 0.42623 -0.21545 0.43055 -0.20729 0.43704 C -0.19462 0.44691 -0.18594 0.4537 -0.17188 0.45741 C -0.16042 0.46605 -0.14879 0.46697 -0.13646 0.46852 C -0.11789 0.48179 -0.08091 0.47284 -0.06771 0.47222 C -0.03316 0.45988 -0.08212 0.47839 -0.04688 0.46111 C -0.0316 0.4537 -0.01476 0.44907 0.00104 0.4463 C 0.01649 0.43704 0.03368 0.43148 0.04791 0.41667 C 0.06302 0.40093 0.07621 0.38302 0.08854 0.36111 C 0.08975 0.35895 0.10104 0.33889 0.10104 0.33889 C 0.10764 0.31543 0.11927 0.29537 0.12396 0.27037 C 0.12691 0.25494 0.12517 0.26296 0.12916 0.2463 C 0.13125 0.21759 0.13333 0.18488 0.14062 0.15926 C 0.14166 0.13179 0.14305 0.13179 0.14583 0.10926 C 0.14791 0.09197 0.14722 0.07469 0.15 0.05741 C 0.15399 -0.00648 0.15781 -0.08611 0.14583 -0.15 C 0.14479 -0.16883 0.14444 -0.18673 0.13958 -0.2037 C 0.13646 -0.23117 0.12934 -0.25401 0.12187 -0.27778 C 0.11927 -0.28642 0.11701 -0.29414 0.1125 -0.3 C 0.10295 -0.31266 0.09184 -0.31883 0.08021 -0.32222 C 0.06823 -0.33426 0.05225 -0.3358 0.03854 -0.33889 C -0.00834 -0.33827 -0.05521 -0.33827 -0.10209 -0.33704 C -0.12153 -0.33642 -0.14167 -0.31389 -0.16042 -0.30556 C -0.1658 -0.3 -0.17205 -0.29537 -0.17709 -0.28889 C -0.18872 -0.27407 -0.17205 -0.28858 -0.18854 -0.27593 C -0.19757 -0.25988 -0.19115 -0.27068 -0.20938 -0.2463 C -0.21667 -0.23642 -0.21511 -0.23364 -0.22188 -0.22222 C -0.22344 -0.21975 -0.22552 -0.21914 -0.22709 -0.21667 C -0.23594 -0.20247 -0.24792 -0.1787 -0.25209 -0.15926 C -0.25591 -0.14105 -0.25903 -0.12222 -0.2625 -0.10401 C -0.26407 -0.09537 -0.26563 -0.07778 -0.26563 -0.07778 C -0.26841 -0.02747 -0.27344 0.02593 -0.26042 0.07222 C -0.25886 0.08889 -0.25521 0.10463 -0.25 0.11852 C -0.24757 0.13518 -0.24358 0.15031 -0.23854 0.16451 C -0.2342 0.17747 -0.23056 0.19321 -0.22292 0.19969 C -0.21979 0.20864 -0.21719 0.2108 -0.21146 0.21265 C -0.2066 0.21883 -0.20191 0.22006 -0.19584 0.22222 C -0.18403 0.23272 -0.16511 0.23704 -0.15226 0.23889 C -0.14167 0.23796 -0.13125 0.23858 -0.12084 0.23704 C -0.11736 0.23642 -0.11511 0.23025 -0.1125 0.22562 C -0.104 0.21204 -0.09775 0.19383 -0.08854 0.18148 C -0.07969 0.16944 -0.07205 0.14784 -0.06771 0.12963 C -0.0665 0.12376 -0.0665 0.11728 -0.06459 0.11296 C -0.05799 0.09691 -0.05209 0.07932 -0.04375 0.06667 C -0.04132 0.06296 -0.03802 0.0608 -0.03542 0.05741 C -0.02934 0.04969 -0.03073 0.05093 -0.02396 0.03889 C -0.02066 0.03302 -0.0158 0.02994 -0.0125 0.02407 C -0.00955 0.01883 -0.00782 0.01358 -0.00417 0.00926 C -0.00295 0.00247 -0.00417 0.00463 -2.77778E-7 1.35802E-6 " pathEditMode="relative" ptsTypes="fffffffffffffffffffffffffffffffffffffffffffffffffffffffffffffffffffffffffffffA">
                                      <p:cBhvr>
                                        <p:cTn id="75" dur="4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43" grpId="1" animBg="1"/>
      <p:bldP spid="43" grpId="2" animBg="1"/>
      <p:bldP spid="46" grpId="1" animBg="1"/>
      <p:bldP spid="46" grpId="2" animBg="1"/>
      <p:bldP spid="53" grpId="1" animBg="1"/>
      <p:bldP spid="53" grpId="2" animBg="1"/>
      <p:bldP spid="54" grpId="0" animBg="1"/>
      <p:bldP spid="55" grpId="1" animBg="1"/>
      <p:bldP spid="55" grpId="2" animBg="1"/>
      <p:bldP spid="56" grpId="1" animBg="1"/>
      <p:bldP spid="56" grpId="2" animBg="1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767D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defRPr sz="1400" dirty="0" smtClean="0">
            <a:latin typeface="微软雅黑" pitchFamily="34" charset="-122"/>
            <a:ea typeface="微软雅黑" pitchFamily="34" charset="-122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698</TotalTime>
  <Words>1137</Words>
  <Application>Microsoft Office PowerPoint</Application>
  <PresentationFormat>全屏显示(16:9)</PresentationFormat>
  <Paragraphs>250</Paragraphs>
  <Slides>20</Slides>
  <Notes>20</Notes>
  <HiddenSlides>0</HiddenSlides>
  <MMClips>3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8" baseType="lpstr">
      <vt:lpstr>AkzidenzGroteskBQ-BdCndAlt</vt:lpstr>
      <vt:lpstr>方正楷体繁体</vt:lpstr>
      <vt:lpstr>宋体</vt:lpstr>
      <vt:lpstr>微软雅黑</vt:lpstr>
      <vt:lpstr>Arial</vt:lpstr>
      <vt:lpstr>Calibri</vt:lpstr>
      <vt:lpstr>Impact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99</cp:revision>
  <dcterms:created xsi:type="dcterms:W3CDTF">2014-08-10T04:03:59Z</dcterms:created>
  <dcterms:modified xsi:type="dcterms:W3CDTF">2016-07-26T05:59:58Z</dcterms:modified>
</cp:coreProperties>
</file>