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2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B94F8-DB3B-4A9D-9E2D-65895EE2529E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C0D1A-9379-4AE2-AAB2-62A9390EE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86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C0D1A-9379-4AE2-AAB2-62A9390EE5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04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淘宝\简历\晋视界简历1\123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65"/>
          <a:stretch/>
        </p:blipFill>
        <p:spPr bwMode="auto">
          <a:xfrm>
            <a:off x="0" y="-2689"/>
            <a:ext cx="9144000" cy="178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1786257"/>
            <a:ext cx="9144000" cy="50717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" y="2701547"/>
            <a:ext cx="9159664" cy="416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9" y="4293096"/>
            <a:ext cx="1246699" cy="1846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197494" y="829123"/>
            <a:ext cx="1656184" cy="1686351"/>
            <a:chOff x="2605206" y="2368143"/>
            <a:chExt cx="1656184" cy="1686351"/>
          </a:xfrm>
        </p:grpSpPr>
        <p:sp>
          <p:nvSpPr>
            <p:cNvPr id="10" name="椭圆 9"/>
            <p:cNvSpPr/>
            <p:nvPr/>
          </p:nvSpPr>
          <p:spPr>
            <a:xfrm>
              <a:off x="2605206" y="2398310"/>
              <a:ext cx="1656184" cy="1656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C:\Users\jsj\Desktop\10028333_141105581151_2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87" t="9944" r="27649"/>
            <a:stretch/>
          </p:blipFill>
          <p:spPr bwMode="auto">
            <a:xfrm>
              <a:off x="2859371" y="2368143"/>
              <a:ext cx="1152128" cy="1663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/>
          <p:cNvSpPr/>
          <p:nvPr/>
        </p:nvSpPr>
        <p:spPr>
          <a:xfrm>
            <a:off x="5076056" y="737852"/>
            <a:ext cx="1899060" cy="1899060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164288" y="1746033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美乐辰</a:t>
            </a:r>
            <a:endParaRPr lang="zh-CN" altLang="en-US" sz="44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7570" y="4653136"/>
            <a:ext cx="43588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求职简历模板</a:t>
            </a:r>
          </a:p>
        </p:txBody>
      </p:sp>
      <p:sp>
        <p:nvSpPr>
          <p:cNvPr id="15" name="矩形 14"/>
          <p:cNvSpPr/>
          <p:nvPr/>
        </p:nvSpPr>
        <p:spPr>
          <a:xfrm>
            <a:off x="4709142" y="5580529"/>
            <a:ext cx="3618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8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R E S U M E</a:t>
            </a:r>
            <a:endParaRPr lang="zh-CN" altLang="en-US" sz="48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74557"/>
            <a:ext cx="3230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简历  但不简单</a:t>
            </a:r>
          </a:p>
        </p:txBody>
      </p:sp>
      <p:pic>
        <p:nvPicPr>
          <p:cNvPr id="2" name="轻松欢快的背景音乐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88624" y="1007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87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" showWhenStopped="0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3" grpId="0"/>
      <p:bldP spid="14" grpId="0"/>
      <p:bldP spid="1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自我推荐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71" y="3215786"/>
            <a:ext cx="8018255" cy="364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81166"/>
            <a:ext cx="1091345" cy="1616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68144" y="2679303"/>
            <a:ext cx="327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我需要的只是一个平台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2492896"/>
            <a:ext cx="4392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本人单击此处添加你的自我推荐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本人单击此处添加你的自我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推荐本人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推荐本人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推荐本人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本人单击此处添加你的自我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推荐本人</a:t>
            </a:r>
            <a:r>
              <a:rPr lang="zh-CN" altLang="en-US" sz="20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单击此处添加你的自我</a:t>
            </a:r>
            <a:r>
              <a:rPr lang="zh-CN" altLang="en-US" sz="2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推荐</a:t>
            </a:r>
            <a:endParaRPr lang="zh-CN" altLang="en-US" sz="20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" y="2701547"/>
            <a:ext cx="9159664" cy="416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9" y="4293096"/>
            <a:ext cx="1246699" cy="1846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197494" y="829123"/>
            <a:ext cx="1656184" cy="1686351"/>
            <a:chOff x="2605206" y="2368143"/>
            <a:chExt cx="1656184" cy="1686351"/>
          </a:xfrm>
        </p:grpSpPr>
        <p:sp>
          <p:nvSpPr>
            <p:cNvPr id="10" name="椭圆 9"/>
            <p:cNvSpPr/>
            <p:nvPr/>
          </p:nvSpPr>
          <p:spPr>
            <a:xfrm>
              <a:off x="2605206" y="2398310"/>
              <a:ext cx="1656184" cy="1656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C:\Users\jsj\Desktop\10028333_141105581151_2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87" t="9944" r="27649"/>
            <a:stretch/>
          </p:blipFill>
          <p:spPr bwMode="auto">
            <a:xfrm>
              <a:off x="2859371" y="2368143"/>
              <a:ext cx="1152128" cy="1663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/>
          <p:cNvSpPr/>
          <p:nvPr/>
        </p:nvSpPr>
        <p:spPr>
          <a:xfrm>
            <a:off x="5076056" y="737852"/>
            <a:ext cx="1899060" cy="1899060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164288" y="1746033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美乐辰</a:t>
            </a:r>
            <a:endParaRPr lang="zh-CN" altLang="en-US" sz="44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3039" y="4653136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谢谢聆听！</a:t>
            </a:r>
            <a:endParaRPr lang="zh-CN" altLang="en-US" sz="54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9142" y="5580529"/>
            <a:ext cx="3618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8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R E S U M E</a:t>
            </a:r>
            <a:endParaRPr lang="zh-CN" altLang="en-US" sz="48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74557"/>
            <a:ext cx="3230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简历  但不简单</a:t>
            </a:r>
          </a:p>
        </p:txBody>
      </p:sp>
    </p:spTree>
    <p:extLst>
      <p:ext uri="{BB962C8B-B14F-4D97-AF65-F5344CB8AC3E}">
        <p14:creationId xmlns:p14="http://schemas.microsoft.com/office/powerpoint/2010/main" val="403982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个人简介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22663" y="2247844"/>
            <a:ext cx="528404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姓名</a:t>
            </a:r>
            <a:r>
              <a:rPr lang="zh-CN" altLang="en-US" sz="20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：美乐辰</a:t>
            </a:r>
            <a:endParaRPr lang="en-US" altLang="zh-CN" sz="2000" b="1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性别</a:t>
            </a: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：女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出生年月日：</a:t>
            </a:r>
            <a:r>
              <a:rPr lang="en-US" altLang="zh-CN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1991.08.14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毕业院校：湖北美术学院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专业：平面设计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电话：</a:t>
            </a:r>
            <a:r>
              <a:rPr lang="en-US" altLang="zh-CN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13012345678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QQ</a:t>
            </a: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：</a:t>
            </a:r>
            <a:r>
              <a:rPr lang="en-US" altLang="zh-CN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371234567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现居住地：武汉市洪山区</a:t>
            </a:r>
            <a:r>
              <a:rPr lang="en-US" altLang="zh-CN" sz="20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*********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求职</a:t>
            </a:r>
            <a:r>
              <a:rPr lang="zh-CN" altLang="en-US" sz="24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意向：平面设计师</a:t>
            </a:r>
            <a:endParaRPr lang="zh-CN" altLang="en-US" sz="24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0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教育经历</a:t>
            </a:r>
          </a:p>
        </p:txBody>
      </p:sp>
      <p:sp>
        <p:nvSpPr>
          <p:cNvPr id="3" name="椭圆 1"/>
          <p:cNvSpPr/>
          <p:nvPr/>
        </p:nvSpPr>
        <p:spPr>
          <a:xfrm>
            <a:off x="5816301" y="1772816"/>
            <a:ext cx="3327699" cy="2979913"/>
          </a:xfrm>
          <a:custGeom>
            <a:avLst/>
            <a:gdLst/>
            <a:ahLst/>
            <a:cxnLst/>
            <a:rect l="l" t="t" r="r" b="b"/>
            <a:pathLst>
              <a:path w="5508104" h="4824536">
                <a:moveTo>
                  <a:pt x="325121" y="0"/>
                </a:moveTo>
                <a:lnTo>
                  <a:pt x="5508104" y="0"/>
                </a:lnTo>
                <a:lnTo>
                  <a:pt x="5508104" y="4073432"/>
                </a:lnTo>
                <a:cubicBezTo>
                  <a:pt x="4928224" y="4543676"/>
                  <a:pt x="4189099" y="4824536"/>
                  <a:pt x="3384376" y="4824536"/>
                </a:cubicBezTo>
                <a:cubicBezTo>
                  <a:pt x="1515237" y="4824536"/>
                  <a:pt x="0" y="3309299"/>
                  <a:pt x="0" y="1440160"/>
                </a:cubicBezTo>
                <a:cubicBezTo>
                  <a:pt x="0" y="924488"/>
                  <a:pt x="115331" y="435753"/>
                  <a:pt x="32512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84" t="-3463" r="-62715" b="-34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44746" y="2132461"/>
            <a:ext cx="1233067" cy="123306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5768" y="3438063"/>
            <a:ext cx="1160533" cy="1160533"/>
          </a:xfrm>
          <a:prstGeom prst="ellipse">
            <a:avLst/>
          </a:prstGeom>
          <a:blipFill dpi="0" rotWithShape="1">
            <a:blip r:embed="rId4"/>
            <a:srcRect/>
            <a:stretch>
              <a:fillRect l="-9284" t="-6634" r="-82058" b="-12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9191" y="4393085"/>
            <a:ext cx="1233067" cy="1233067"/>
          </a:xfrm>
          <a:prstGeom prst="ellipse">
            <a:avLst/>
          </a:prstGeom>
          <a:blipFill dpi="0" rotWithShape="1">
            <a:blip r:embed="rId5"/>
            <a:srcRect/>
            <a:stretch>
              <a:fillRect l="-31579" t="-12996" r="-51329" b="-1340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00611" y="4970840"/>
            <a:ext cx="1169090" cy="116909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82924" y="2692681"/>
            <a:ext cx="824780" cy="82478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2924" y="3701743"/>
            <a:ext cx="776263" cy="776263"/>
          </a:xfrm>
          <a:prstGeom prst="ellipse">
            <a:avLst/>
          </a:prstGeom>
          <a:blipFill dpi="0" rotWithShape="1">
            <a:blip r:embed="rId4"/>
            <a:srcRect/>
            <a:stretch>
              <a:fillRect l="-9284" t="-6634" r="-82058" b="-12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82924" y="4662288"/>
            <a:ext cx="824780" cy="824780"/>
          </a:xfrm>
          <a:prstGeom prst="ellipse">
            <a:avLst/>
          </a:prstGeom>
          <a:blipFill dpi="0" rotWithShape="1">
            <a:blip r:embed="rId5"/>
            <a:srcRect/>
            <a:stretch>
              <a:fillRect l="-31579" t="-12996" r="-51329" b="-1340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82924" y="5671349"/>
            <a:ext cx="781987" cy="781987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066234" y="2841332"/>
            <a:ext cx="1368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某某中学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66234" y="3859666"/>
            <a:ext cx="1368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某某高中</a:t>
            </a:r>
            <a:endParaRPr lang="zh-CN" altLang="en-US" sz="22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66234" y="5896333"/>
            <a:ext cx="20737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某某大学硕士</a:t>
            </a:r>
            <a:endParaRPr lang="zh-CN" altLang="en-US" sz="22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6234" y="4878000"/>
            <a:ext cx="1368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某某大学</a:t>
            </a:r>
            <a:endParaRPr lang="zh-CN" altLang="en-US" sz="22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55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校内</a:t>
            </a:r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荣誉</a:t>
            </a:r>
          </a:p>
        </p:txBody>
      </p:sp>
      <p:sp>
        <p:nvSpPr>
          <p:cNvPr id="3" name="矩形 2"/>
          <p:cNvSpPr/>
          <p:nvPr/>
        </p:nvSpPr>
        <p:spPr>
          <a:xfrm>
            <a:off x="2378519" y="1751630"/>
            <a:ext cx="175891" cy="513539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6116" y="1751630"/>
            <a:ext cx="175891" cy="513539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994032" y="2540310"/>
            <a:ext cx="5314271" cy="808442"/>
            <a:chOff x="1994032" y="2540310"/>
            <a:chExt cx="5314271" cy="808442"/>
          </a:xfrm>
        </p:grpSpPr>
        <p:sp>
          <p:nvSpPr>
            <p:cNvPr id="5" name="圆角矩形 4"/>
            <p:cNvSpPr/>
            <p:nvPr/>
          </p:nvSpPr>
          <p:spPr>
            <a:xfrm>
              <a:off x="1994032" y="2540310"/>
              <a:ext cx="5314271" cy="808442"/>
            </a:xfrm>
            <a:prstGeom prst="roundRect">
              <a:avLst>
                <a:gd name="adj" fmla="val 3181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078103" y="2636912"/>
              <a:ext cx="5086797" cy="67923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67744" y="2636912"/>
              <a:ext cx="44207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方正行楷简体" pitchFamily="65" charset="-122"/>
                  <a:ea typeface="方正行楷简体" pitchFamily="65" charset="-122"/>
                </a:rPr>
                <a:t>单击</a:t>
              </a:r>
              <a:r>
                <a:rPr lang="zh-CN" altLang="en-US" sz="2000" b="1" dirty="0" smtClean="0">
                  <a:latin typeface="方正行楷简体" pitchFamily="65" charset="-122"/>
                  <a:ea typeface="方正行楷简体" pitchFamily="65" charset="-122"/>
                </a:rPr>
                <a:t>添加你的校内荣誉</a:t>
              </a:r>
              <a:r>
                <a:rPr lang="zh-CN" altLang="en-US" sz="2000" b="1" dirty="0">
                  <a:latin typeface="方正行楷简体" pitchFamily="65" charset="-122"/>
                  <a:ea typeface="方正行楷简体" pitchFamily="65" charset="-122"/>
                </a:rPr>
                <a:t>单击添加你的校内</a:t>
              </a:r>
              <a:r>
                <a:rPr lang="zh-CN" altLang="en-US" sz="2000" b="1" dirty="0" smtClean="0">
                  <a:latin typeface="方正行楷简体" pitchFamily="65" charset="-122"/>
                  <a:ea typeface="方正行楷简体" pitchFamily="65" charset="-122"/>
                </a:rPr>
                <a:t>荣誉</a:t>
              </a:r>
              <a:endParaRPr lang="en-US" altLang="zh-CN" sz="2000" b="1" dirty="0">
                <a:latin typeface="方正行楷简体" pitchFamily="65" charset="-122"/>
                <a:ea typeface="方正行楷简体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94032" y="3726199"/>
            <a:ext cx="5314271" cy="809781"/>
            <a:chOff x="1994032" y="3726199"/>
            <a:chExt cx="5314271" cy="809781"/>
          </a:xfrm>
        </p:grpSpPr>
        <p:sp>
          <p:nvSpPr>
            <p:cNvPr id="9" name="圆角矩形 8"/>
            <p:cNvSpPr/>
            <p:nvPr/>
          </p:nvSpPr>
          <p:spPr>
            <a:xfrm>
              <a:off x="1994032" y="3726199"/>
              <a:ext cx="5314271" cy="808442"/>
            </a:xfrm>
            <a:prstGeom prst="roundRect">
              <a:avLst>
                <a:gd name="adj" fmla="val 3181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078103" y="3822800"/>
              <a:ext cx="5086797" cy="67923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05352" y="3828094"/>
              <a:ext cx="44207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方正行楷简体" pitchFamily="65" charset="-122"/>
                  <a:ea typeface="方正行楷简体" pitchFamily="65" charset="-122"/>
                </a:rPr>
                <a:t>单击添加你的校内荣誉单击添加你的校内荣誉</a:t>
              </a:r>
              <a:endParaRPr lang="en-US" altLang="zh-CN" sz="2000" b="1" dirty="0">
                <a:latin typeface="方正行楷简体" pitchFamily="65" charset="-122"/>
                <a:ea typeface="方正行楷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94030" y="4912087"/>
            <a:ext cx="5314271" cy="809781"/>
            <a:chOff x="1994030" y="4912087"/>
            <a:chExt cx="5314271" cy="809781"/>
          </a:xfrm>
        </p:grpSpPr>
        <p:sp>
          <p:nvSpPr>
            <p:cNvPr id="12" name="圆角矩形 11"/>
            <p:cNvSpPr/>
            <p:nvPr/>
          </p:nvSpPr>
          <p:spPr>
            <a:xfrm>
              <a:off x="1994030" y="4912087"/>
              <a:ext cx="5314271" cy="808442"/>
            </a:xfrm>
            <a:prstGeom prst="roundRect">
              <a:avLst>
                <a:gd name="adj" fmla="val 3181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078102" y="5008688"/>
              <a:ext cx="5086797" cy="67923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05351" y="5013982"/>
              <a:ext cx="44207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方正行楷简体" pitchFamily="65" charset="-122"/>
                  <a:ea typeface="方正行楷简体" pitchFamily="65" charset="-122"/>
                </a:rPr>
                <a:t>单击添加你的校内荣誉单击添加你的校内荣誉</a:t>
              </a:r>
              <a:endParaRPr lang="en-US" altLang="zh-CN" sz="2000" b="1" dirty="0">
                <a:latin typeface="方正行楷简体" pitchFamily="65" charset="-122"/>
                <a:ea typeface="方正行楷简体" pitchFamily="65" charset="-122"/>
              </a:endParaRPr>
            </a:p>
          </p:txBody>
        </p:sp>
      </p:grpSp>
      <p:sp>
        <p:nvSpPr>
          <p:cNvPr id="15" name="椭圆 3"/>
          <p:cNvSpPr/>
          <p:nvPr/>
        </p:nvSpPr>
        <p:spPr>
          <a:xfrm>
            <a:off x="5482363" y="4303292"/>
            <a:ext cx="1343227" cy="375751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添加文字</a:t>
            </a:r>
          </a:p>
        </p:txBody>
      </p:sp>
      <p:sp>
        <p:nvSpPr>
          <p:cNvPr id="16" name="椭圆 3"/>
          <p:cNvSpPr/>
          <p:nvPr/>
        </p:nvSpPr>
        <p:spPr>
          <a:xfrm>
            <a:off x="5482363" y="5505025"/>
            <a:ext cx="1343227" cy="375751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添加文字</a:t>
            </a:r>
          </a:p>
        </p:txBody>
      </p:sp>
      <p:sp>
        <p:nvSpPr>
          <p:cNvPr id="7" name="椭圆 3"/>
          <p:cNvSpPr/>
          <p:nvPr/>
        </p:nvSpPr>
        <p:spPr>
          <a:xfrm>
            <a:off x="5482363" y="3123295"/>
            <a:ext cx="1343227" cy="375751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5" grpId="0" animBg="1"/>
      <p:bldP spid="1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工作经历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907704" y="2440782"/>
            <a:ext cx="5748918" cy="432048"/>
            <a:chOff x="3431594" y="1127650"/>
            <a:chExt cx="5748918" cy="432048"/>
          </a:xfrm>
        </p:grpSpPr>
        <p:sp>
          <p:nvSpPr>
            <p:cNvPr id="6" name="矩形 5"/>
            <p:cNvSpPr/>
            <p:nvPr/>
          </p:nvSpPr>
          <p:spPr>
            <a:xfrm>
              <a:off x="8215917" y="1127650"/>
              <a:ext cx="964595" cy="43204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588169" y="1127650"/>
              <a:ext cx="4587607" cy="43204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0000"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您的标题写在这里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3431594" y="1127674"/>
              <a:ext cx="492334" cy="432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8738" y="1137083"/>
              <a:ext cx="413182" cy="413182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dirty="0">
                <a:solidFill>
                  <a:schemeClr val="accent2"/>
                </a:solidFill>
                <a:latin typeface="Impact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74311" y="2877924"/>
            <a:ext cx="5040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你的校内荣誉单击添加你的校内荣誉</a:t>
            </a:r>
            <a:endParaRPr lang="en-US" altLang="zh-CN" sz="2000" b="1" dirty="0">
              <a:solidFill>
                <a:schemeClr val="bg1">
                  <a:lumMod val="8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07704" y="3577593"/>
            <a:ext cx="5748918" cy="432048"/>
            <a:chOff x="3431594" y="1127650"/>
            <a:chExt cx="5748918" cy="432048"/>
          </a:xfrm>
        </p:grpSpPr>
        <p:sp>
          <p:nvSpPr>
            <p:cNvPr id="13" name="矩形 12"/>
            <p:cNvSpPr/>
            <p:nvPr/>
          </p:nvSpPr>
          <p:spPr>
            <a:xfrm>
              <a:off x="8215917" y="1127650"/>
              <a:ext cx="964595" cy="43204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88169" y="1127650"/>
              <a:ext cx="4587607" cy="43204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0000"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您的标题写在这里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3431594" y="1127674"/>
              <a:ext cx="492334" cy="432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438738" y="1137083"/>
              <a:ext cx="413182" cy="413182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dirty="0">
                <a:solidFill>
                  <a:schemeClr val="accent2"/>
                </a:solidFill>
                <a:latin typeface="Impact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74311" y="4014735"/>
            <a:ext cx="5040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你的校内荣誉单击添加你的校内荣誉</a:t>
            </a:r>
            <a:endParaRPr lang="en-US" altLang="zh-CN" sz="2000" b="1" dirty="0">
              <a:solidFill>
                <a:schemeClr val="bg1">
                  <a:lumMod val="8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07704" y="4714404"/>
            <a:ext cx="5748918" cy="432048"/>
            <a:chOff x="3431594" y="1127650"/>
            <a:chExt cx="5748918" cy="432048"/>
          </a:xfrm>
        </p:grpSpPr>
        <p:sp>
          <p:nvSpPr>
            <p:cNvPr id="20" name="矩形 19"/>
            <p:cNvSpPr/>
            <p:nvPr/>
          </p:nvSpPr>
          <p:spPr>
            <a:xfrm>
              <a:off x="8215917" y="1127650"/>
              <a:ext cx="964595" cy="43204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588169" y="1127650"/>
              <a:ext cx="4587607" cy="43204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0000"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您的标题写在这里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3431594" y="1127674"/>
              <a:ext cx="492334" cy="432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438738" y="1137083"/>
              <a:ext cx="413182" cy="413182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dirty="0">
                <a:solidFill>
                  <a:schemeClr val="accent2"/>
                </a:solidFill>
                <a:latin typeface="Impact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274311" y="5151546"/>
            <a:ext cx="5040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你的校内荣誉单击添加你的校内荣誉</a:t>
            </a:r>
            <a:endParaRPr lang="en-US" altLang="zh-CN" sz="2000" b="1" dirty="0">
              <a:solidFill>
                <a:schemeClr val="bg1">
                  <a:lumMod val="8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07704" y="5851215"/>
            <a:ext cx="5748918" cy="432048"/>
            <a:chOff x="3431594" y="1127650"/>
            <a:chExt cx="5748918" cy="432048"/>
          </a:xfrm>
        </p:grpSpPr>
        <p:sp>
          <p:nvSpPr>
            <p:cNvPr id="27" name="矩形 26"/>
            <p:cNvSpPr/>
            <p:nvPr/>
          </p:nvSpPr>
          <p:spPr>
            <a:xfrm>
              <a:off x="8215917" y="1127650"/>
              <a:ext cx="964595" cy="43204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88169" y="1127650"/>
              <a:ext cx="4587607" cy="43204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0000"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您的标题写在这里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3431594" y="1127674"/>
              <a:ext cx="492334" cy="432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438738" y="1137083"/>
              <a:ext cx="413182" cy="413182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dirty="0">
                <a:solidFill>
                  <a:schemeClr val="accent2"/>
                </a:solidFill>
                <a:latin typeface="Impact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74311" y="6288357"/>
            <a:ext cx="5040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你的校内荣誉单击添加你的校内荣誉</a:t>
            </a:r>
            <a:endParaRPr lang="en-US" altLang="zh-CN" sz="2000" b="1" dirty="0">
              <a:solidFill>
                <a:schemeClr val="bg1">
                  <a:lumMod val="8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  <p:bldP spid="19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校内活动</a:t>
            </a:r>
            <a:endParaRPr lang="zh-CN" altLang="en-US" sz="28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74844" y="2420888"/>
            <a:ext cx="3744416" cy="3744416"/>
          </a:xfrm>
          <a:prstGeom prst="ellips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152921" y="2573468"/>
            <a:ext cx="3413760" cy="3413760"/>
          </a:xfrm>
          <a:custGeom>
            <a:avLst/>
            <a:gdLst>
              <a:gd name="connsiteX0" fmla="*/ 1706880 w 3413760"/>
              <a:gd name="connsiteY0" fmla="*/ 0 h 3413760"/>
              <a:gd name="connsiteX1" fmla="*/ 3413760 w 3413760"/>
              <a:gd name="connsiteY1" fmla="*/ 1706880 h 3413760"/>
              <a:gd name="connsiteX2" fmla="*/ 1706880 w 3413760"/>
              <a:gd name="connsiteY2" fmla="*/ 1706880 h 3413760"/>
              <a:gd name="connsiteX3" fmla="*/ 1706880 w 3413760"/>
              <a:gd name="connsiteY3" fmla="*/ 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1706880" y="0"/>
                </a:moveTo>
                <a:cubicBezTo>
                  <a:pt x="2649564" y="0"/>
                  <a:pt x="3413760" y="764196"/>
                  <a:pt x="3413760" y="1706880"/>
                </a:cubicBezTo>
                <a:lnTo>
                  <a:pt x="1706880" y="1706880"/>
                </a:lnTo>
                <a:lnTo>
                  <a:pt x="170688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6695" tIns="682345" rIns="458825" bIns="1817016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9" name="任意多边形 8"/>
          <p:cNvSpPr/>
          <p:nvPr/>
        </p:nvSpPr>
        <p:spPr>
          <a:xfrm>
            <a:off x="5150870" y="2598965"/>
            <a:ext cx="3413760" cy="3413760"/>
          </a:xfrm>
          <a:custGeom>
            <a:avLst/>
            <a:gdLst>
              <a:gd name="connsiteX0" fmla="*/ 3413760 w 3413760"/>
              <a:gd name="connsiteY0" fmla="*/ 1706880 h 3413760"/>
              <a:gd name="connsiteX1" fmla="*/ 1706880 w 3413760"/>
              <a:gd name="connsiteY1" fmla="*/ 3413760 h 3413760"/>
              <a:gd name="connsiteX2" fmla="*/ 1706880 w 3413760"/>
              <a:gd name="connsiteY2" fmla="*/ 1706880 h 3413760"/>
              <a:gd name="connsiteX3" fmla="*/ 3413760 w 3413760"/>
              <a:gd name="connsiteY3" fmla="*/ 170688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413760" y="1706880"/>
                </a:moveTo>
                <a:cubicBezTo>
                  <a:pt x="3413760" y="2649564"/>
                  <a:pt x="2649564" y="3413760"/>
                  <a:pt x="1706880" y="3413760"/>
                </a:cubicBezTo>
                <a:lnTo>
                  <a:pt x="1706880" y="1706880"/>
                </a:lnTo>
                <a:lnTo>
                  <a:pt x="3413760" y="170688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9120" tIns="1849120" rIns="467360" bIns="711201" numCol="1" spcCol="1270" anchor="ctr" anchorCtr="0">
            <a:noAutofit/>
          </a:bodyPr>
          <a:lstStyle/>
          <a:p>
            <a:pPr lvl="0" algn="ctr" defTabSz="2844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400" kern="1200"/>
          </a:p>
        </p:txBody>
      </p:sp>
      <p:sp>
        <p:nvSpPr>
          <p:cNvPr id="10" name="任意多边形 9"/>
          <p:cNvSpPr/>
          <p:nvPr/>
        </p:nvSpPr>
        <p:spPr>
          <a:xfrm>
            <a:off x="5127424" y="2598965"/>
            <a:ext cx="3413760" cy="3413760"/>
          </a:xfrm>
          <a:custGeom>
            <a:avLst/>
            <a:gdLst>
              <a:gd name="connsiteX0" fmla="*/ 1706880 w 3413760"/>
              <a:gd name="connsiteY0" fmla="*/ 3413760 h 3413760"/>
              <a:gd name="connsiteX1" fmla="*/ 0 w 3413760"/>
              <a:gd name="connsiteY1" fmla="*/ 1706880 h 3413760"/>
              <a:gd name="connsiteX2" fmla="*/ 1706880 w 3413760"/>
              <a:gd name="connsiteY2" fmla="*/ 1706880 h 3413760"/>
              <a:gd name="connsiteX3" fmla="*/ 1706880 w 3413760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1706880" y="3413760"/>
                </a:moveTo>
                <a:cubicBezTo>
                  <a:pt x="764196" y="3413760"/>
                  <a:pt x="0" y="2649564"/>
                  <a:pt x="0" y="1706880"/>
                </a:cubicBezTo>
                <a:lnTo>
                  <a:pt x="1706880" y="1706880"/>
                </a:lnTo>
                <a:lnTo>
                  <a:pt x="1706880" y="341376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880" tIns="1818640" rIns="1818640" bIns="680721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11" name="任意多边形 10"/>
          <p:cNvSpPr/>
          <p:nvPr/>
        </p:nvSpPr>
        <p:spPr>
          <a:xfrm>
            <a:off x="5127424" y="2575519"/>
            <a:ext cx="3413760" cy="3413760"/>
          </a:xfrm>
          <a:custGeom>
            <a:avLst/>
            <a:gdLst>
              <a:gd name="connsiteX0" fmla="*/ 0 w 3413760"/>
              <a:gd name="connsiteY0" fmla="*/ 1706880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0 w 3413760"/>
              <a:gd name="connsiteY3" fmla="*/ 170688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0" y="1706880"/>
                </a:moveTo>
                <a:cubicBezTo>
                  <a:pt x="0" y="764196"/>
                  <a:pt x="764196" y="0"/>
                  <a:pt x="1706880" y="0"/>
                </a:cubicBezTo>
                <a:lnTo>
                  <a:pt x="1706880" y="1706880"/>
                </a:lnTo>
                <a:lnTo>
                  <a:pt x="0" y="170688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880" tIns="680720" rIns="1818640" bIns="1818641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5" name="椭圆 4"/>
          <p:cNvSpPr/>
          <p:nvPr/>
        </p:nvSpPr>
        <p:spPr>
          <a:xfrm>
            <a:off x="6090968" y="3537012"/>
            <a:ext cx="1512168" cy="151216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方正行楷简体" pitchFamily="65" charset="-122"/>
                <a:ea typeface="方正行楷简体" pitchFamily="65" charset="-122"/>
              </a:rPr>
              <a:t>校内活动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560" y="2759711"/>
            <a:ext cx="4195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单击添加你的校内活动单击添加你的校内活动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11560" y="2745759"/>
            <a:ext cx="4968552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1560" y="3565059"/>
            <a:ext cx="4392488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1560" y="4384359"/>
            <a:ext cx="4248472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1560" y="5203659"/>
            <a:ext cx="4464496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1560" y="6022958"/>
            <a:ext cx="5256584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11560" y="3588081"/>
            <a:ext cx="419582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单击添加你的校内活动单击添加你的校内活动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4394132"/>
            <a:ext cx="419582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单击添加你的校内活动单击添加你的校内活动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560" y="5229200"/>
            <a:ext cx="419582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单击添加你的校内活动单击添加你的校内活动</a:t>
            </a:r>
            <a:endParaRPr lang="en-US" altLang="zh-CN" sz="2000" b="1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500"/>
    </mc:Choice>
    <mc:Fallback xmlns="">
      <p:transition spd="slow" advClick="0" advTm="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9" grpId="0" animBg="1"/>
      <p:bldP spid="10" grpId="0" animBg="1"/>
      <p:bldP spid="11" grpId="0" animBg="1"/>
      <p:bldP spid="5" grpId="0" animBg="1"/>
      <p:bldP spid="12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自我分析</a:t>
            </a:r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571419" y="4318123"/>
            <a:ext cx="3630" cy="3630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1 w 2"/>
              <a:gd name="T5" fmla="*/ 0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1"/>
                  <a:pt x="1" y="1"/>
                  <a:pt x="2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2676FF">
              <a:lumMod val="75000"/>
            </a:srgbClr>
          </a:solidFill>
          <a:ln w="25400" cap="rnd">
            <a:solidFill>
              <a:sysClr val="window" lastClr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556898" y="4309047"/>
            <a:ext cx="14521" cy="9076"/>
          </a:xfrm>
          <a:custGeom>
            <a:avLst/>
            <a:gdLst>
              <a:gd name="T0" fmla="*/ 0 w 8"/>
              <a:gd name="T1" fmla="*/ 5 h 5"/>
              <a:gd name="T2" fmla="*/ 8 w 8"/>
              <a:gd name="T3" fmla="*/ 5 h 5"/>
              <a:gd name="T4" fmla="*/ 1 w 8"/>
              <a:gd name="T5" fmla="*/ 0 h 5"/>
              <a:gd name="T6" fmla="*/ 0 w 8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5">
                <a:moveTo>
                  <a:pt x="0" y="5"/>
                </a:moveTo>
                <a:cubicBezTo>
                  <a:pt x="2" y="5"/>
                  <a:pt x="5" y="5"/>
                  <a:pt x="8" y="5"/>
                </a:cubicBezTo>
                <a:cubicBezTo>
                  <a:pt x="6" y="3"/>
                  <a:pt x="3" y="2"/>
                  <a:pt x="1" y="0"/>
                </a:cubicBezTo>
                <a:cubicBezTo>
                  <a:pt x="1" y="2"/>
                  <a:pt x="0" y="3"/>
                  <a:pt x="0" y="5"/>
                </a:cubicBezTo>
              </a:path>
            </a:pathLst>
          </a:custGeom>
          <a:solidFill>
            <a:srgbClr val="2676FF">
              <a:lumMod val="75000"/>
            </a:srgbClr>
          </a:solidFill>
          <a:ln w="25400" cap="rnd">
            <a:solidFill>
              <a:sysClr val="window" lastClr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Freeform 20"/>
          <p:cNvSpPr>
            <a:spLocks/>
          </p:cNvSpPr>
          <p:nvPr/>
        </p:nvSpPr>
        <p:spPr bwMode="auto">
          <a:xfrm>
            <a:off x="4531486" y="4301786"/>
            <a:ext cx="27226" cy="16337"/>
          </a:xfrm>
          <a:custGeom>
            <a:avLst/>
            <a:gdLst>
              <a:gd name="T0" fmla="*/ 14 w 15"/>
              <a:gd name="T1" fmla="*/ 9 h 9"/>
              <a:gd name="T2" fmla="*/ 15 w 15"/>
              <a:gd name="T3" fmla="*/ 4 h 9"/>
              <a:gd name="T4" fmla="*/ 10 w 15"/>
              <a:gd name="T5" fmla="*/ 0 h 9"/>
              <a:gd name="T6" fmla="*/ 0 w 15"/>
              <a:gd name="T7" fmla="*/ 8 h 9"/>
              <a:gd name="T8" fmla="*/ 14 w 15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4" y="9"/>
                </a:moveTo>
                <a:cubicBezTo>
                  <a:pt x="14" y="7"/>
                  <a:pt x="15" y="6"/>
                  <a:pt x="15" y="4"/>
                </a:cubicBezTo>
                <a:cubicBezTo>
                  <a:pt x="14" y="3"/>
                  <a:pt x="12" y="2"/>
                  <a:pt x="10" y="0"/>
                </a:cubicBezTo>
                <a:cubicBezTo>
                  <a:pt x="6" y="3"/>
                  <a:pt x="3" y="5"/>
                  <a:pt x="0" y="8"/>
                </a:cubicBezTo>
                <a:cubicBezTo>
                  <a:pt x="4" y="8"/>
                  <a:pt x="9" y="8"/>
                  <a:pt x="14" y="9"/>
                </a:cubicBezTo>
              </a:path>
            </a:pathLst>
          </a:custGeom>
          <a:solidFill>
            <a:srgbClr val="2676FF">
              <a:lumMod val="75000"/>
            </a:srgbClr>
          </a:solidFill>
          <a:ln w="25400" cap="rnd">
            <a:solidFill>
              <a:sysClr val="window" lastClr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6" name="组合 16"/>
          <p:cNvGrpSpPr/>
          <p:nvPr/>
        </p:nvGrpSpPr>
        <p:grpSpPr>
          <a:xfrm>
            <a:off x="3919617" y="3611432"/>
            <a:ext cx="1355902" cy="1246993"/>
            <a:chOff x="3965426" y="3650721"/>
            <a:chExt cx="1185863" cy="1090612"/>
          </a:xfrm>
          <a:solidFill>
            <a:srgbClr val="F9F9F9"/>
          </a:solidFill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4538514" y="4271433"/>
              <a:ext cx="328612" cy="469900"/>
            </a:xfrm>
            <a:custGeom>
              <a:avLst/>
              <a:gdLst>
                <a:gd name="T0" fmla="*/ 0 w 207"/>
                <a:gd name="T1" fmla="*/ 0 h 296"/>
                <a:gd name="T2" fmla="*/ 207 w 207"/>
                <a:gd name="T3" fmla="*/ 296 h 296"/>
                <a:gd name="T4" fmla="*/ 0 w 207"/>
                <a:gd name="T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296">
                  <a:moveTo>
                    <a:pt x="0" y="0"/>
                  </a:moveTo>
                  <a:cubicBezTo>
                    <a:pt x="38" y="118"/>
                    <a:pt x="111" y="221"/>
                    <a:pt x="207" y="296"/>
                  </a:cubicBezTo>
                  <a:cubicBezTo>
                    <a:pt x="169" y="177"/>
                    <a:pt x="96" y="74"/>
                    <a:pt x="0" y="0"/>
                  </a:cubicBezTo>
                </a:path>
              </a:pathLst>
            </a:custGeom>
            <a:grpFill/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3965426" y="4065058"/>
              <a:ext cx="550863" cy="201613"/>
            </a:xfrm>
            <a:custGeom>
              <a:avLst/>
              <a:gdLst>
                <a:gd name="T0" fmla="*/ 347 w 347"/>
                <a:gd name="T1" fmla="*/ 119 h 127"/>
                <a:gd name="T2" fmla="*/ 0 w 347"/>
                <a:gd name="T3" fmla="*/ 0 h 127"/>
                <a:gd name="T4" fmla="*/ 337 w 347"/>
                <a:gd name="T5" fmla="*/ 127 h 127"/>
                <a:gd name="T6" fmla="*/ 347 w 347"/>
                <a:gd name="T7" fmla="*/ 1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127">
                  <a:moveTo>
                    <a:pt x="347" y="119"/>
                  </a:moveTo>
                  <a:cubicBezTo>
                    <a:pt x="249" y="47"/>
                    <a:pt x="129" y="4"/>
                    <a:pt x="0" y="0"/>
                  </a:cubicBezTo>
                  <a:cubicBezTo>
                    <a:pt x="94" y="73"/>
                    <a:pt x="210" y="120"/>
                    <a:pt x="337" y="127"/>
                  </a:cubicBezTo>
                  <a:cubicBezTo>
                    <a:pt x="340" y="124"/>
                    <a:pt x="343" y="122"/>
                    <a:pt x="347" y="119"/>
                  </a:cubicBezTo>
                </a:path>
              </a:pathLst>
            </a:custGeom>
            <a:grpFill/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4530576" y="4065058"/>
              <a:ext cx="620713" cy="203200"/>
            </a:xfrm>
            <a:custGeom>
              <a:avLst/>
              <a:gdLst>
                <a:gd name="T0" fmla="*/ 0 w 391"/>
                <a:gd name="T1" fmla="*/ 113 h 128"/>
                <a:gd name="T2" fmla="*/ 4 w 391"/>
                <a:gd name="T3" fmla="*/ 128 h 128"/>
                <a:gd name="T4" fmla="*/ 18 w 391"/>
                <a:gd name="T5" fmla="*/ 128 h 128"/>
                <a:gd name="T6" fmla="*/ 391 w 391"/>
                <a:gd name="T7" fmla="*/ 1 h 128"/>
                <a:gd name="T8" fmla="*/ 353 w 391"/>
                <a:gd name="T9" fmla="*/ 0 h 128"/>
                <a:gd name="T10" fmla="*/ 0 w 391"/>
                <a:gd name="T11" fmla="*/ 11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1" h="128">
                  <a:moveTo>
                    <a:pt x="0" y="113"/>
                  </a:moveTo>
                  <a:cubicBezTo>
                    <a:pt x="1" y="118"/>
                    <a:pt x="2" y="123"/>
                    <a:pt x="4" y="128"/>
                  </a:cubicBezTo>
                  <a:cubicBezTo>
                    <a:pt x="9" y="128"/>
                    <a:pt x="13" y="128"/>
                    <a:pt x="18" y="128"/>
                  </a:cubicBezTo>
                  <a:cubicBezTo>
                    <a:pt x="158" y="128"/>
                    <a:pt x="287" y="81"/>
                    <a:pt x="391" y="1"/>
                  </a:cubicBezTo>
                  <a:cubicBezTo>
                    <a:pt x="379" y="1"/>
                    <a:pt x="366" y="0"/>
                    <a:pt x="353" y="0"/>
                  </a:cubicBezTo>
                  <a:cubicBezTo>
                    <a:pt x="222" y="0"/>
                    <a:pt x="100" y="42"/>
                    <a:pt x="0" y="113"/>
                  </a:cubicBezTo>
                </a:path>
              </a:pathLst>
            </a:custGeom>
            <a:grpFill/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492476" y="3650721"/>
              <a:ext cx="93663" cy="593725"/>
            </a:xfrm>
            <a:custGeom>
              <a:avLst/>
              <a:gdLst>
                <a:gd name="T0" fmla="*/ 24 w 59"/>
                <a:gd name="T1" fmla="*/ 374 h 374"/>
                <a:gd name="T2" fmla="*/ 24 w 59"/>
                <a:gd name="T3" fmla="*/ 374 h 374"/>
                <a:gd name="T4" fmla="*/ 59 w 59"/>
                <a:gd name="T5" fmla="*/ 170 h 374"/>
                <a:gd name="T6" fmla="*/ 35 w 59"/>
                <a:gd name="T7" fmla="*/ 0 h 374"/>
                <a:gd name="T8" fmla="*/ 0 w 59"/>
                <a:gd name="T9" fmla="*/ 204 h 374"/>
                <a:gd name="T10" fmla="*/ 24 w 59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74">
                  <a:moveTo>
                    <a:pt x="24" y="374"/>
                  </a:moveTo>
                  <a:cubicBezTo>
                    <a:pt x="24" y="374"/>
                    <a:pt x="24" y="374"/>
                    <a:pt x="24" y="374"/>
                  </a:cubicBezTo>
                  <a:cubicBezTo>
                    <a:pt x="46" y="310"/>
                    <a:pt x="59" y="241"/>
                    <a:pt x="59" y="170"/>
                  </a:cubicBezTo>
                  <a:cubicBezTo>
                    <a:pt x="59" y="111"/>
                    <a:pt x="50" y="54"/>
                    <a:pt x="35" y="0"/>
                  </a:cubicBezTo>
                  <a:cubicBezTo>
                    <a:pt x="12" y="63"/>
                    <a:pt x="0" y="132"/>
                    <a:pt x="0" y="204"/>
                  </a:cubicBezTo>
                  <a:cubicBezTo>
                    <a:pt x="0" y="263"/>
                    <a:pt x="8" y="320"/>
                    <a:pt x="24" y="374"/>
                  </a:cubicBezTo>
                </a:path>
              </a:pathLst>
            </a:custGeom>
            <a:grpFill/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174976" y="4266671"/>
              <a:ext cx="347663" cy="447675"/>
            </a:xfrm>
            <a:custGeom>
              <a:avLst/>
              <a:gdLst>
                <a:gd name="T0" fmla="*/ 0 w 219"/>
                <a:gd name="T1" fmla="*/ 282 h 282"/>
                <a:gd name="T2" fmla="*/ 219 w 219"/>
                <a:gd name="T3" fmla="*/ 1 h 282"/>
                <a:gd name="T4" fmla="*/ 205 w 219"/>
                <a:gd name="T5" fmla="*/ 0 h 282"/>
                <a:gd name="T6" fmla="*/ 0 w 219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82">
                  <a:moveTo>
                    <a:pt x="0" y="282"/>
                  </a:moveTo>
                  <a:cubicBezTo>
                    <a:pt x="98" y="212"/>
                    <a:pt x="175" y="115"/>
                    <a:pt x="219" y="1"/>
                  </a:cubicBezTo>
                  <a:cubicBezTo>
                    <a:pt x="214" y="0"/>
                    <a:pt x="209" y="0"/>
                    <a:pt x="205" y="0"/>
                  </a:cubicBezTo>
                  <a:cubicBezTo>
                    <a:pt x="112" y="72"/>
                    <a:pt x="40" y="169"/>
                    <a:pt x="0" y="282"/>
                  </a:cubicBezTo>
                </a:path>
              </a:pathLst>
            </a:custGeom>
            <a:grpFill/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50676" y="2809750"/>
            <a:ext cx="3423335" cy="3283569"/>
            <a:chOff x="2850676" y="2809750"/>
            <a:chExt cx="3423335" cy="3283569"/>
          </a:xfrm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4573234" y="4087601"/>
              <a:ext cx="1700777" cy="1005581"/>
            </a:xfrm>
            <a:custGeom>
              <a:avLst/>
              <a:gdLst>
                <a:gd name="T0" fmla="*/ 0 w 937"/>
                <a:gd name="T1" fmla="*/ 127 h 554"/>
                <a:gd name="T2" fmla="*/ 1 w 937"/>
                <a:gd name="T3" fmla="*/ 129 h 554"/>
                <a:gd name="T4" fmla="*/ 208 w 937"/>
                <a:gd name="T5" fmla="*/ 425 h 554"/>
                <a:gd name="T6" fmla="*/ 584 w 937"/>
                <a:gd name="T7" fmla="*/ 554 h 554"/>
                <a:gd name="T8" fmla="*/ 937 w 937"/>
                <a:gd name="T9" fmla="*/ 442 h 554"/>
                <a:gd name="T10" fmla="*/ 387 w 937"/>
                <a:gd name="T11" fmla="*/ 0 h 554"/>
                <a:gd name="T12" fmla="*/ 14 w 937"/>
                <a:gd name="T13" fmla="*/ 127 h 554"/>
                <a:gd name="T14" fmla="*/ 0 w 937"/>
                <a:gd name="T15" fmla="*/ 12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7" h="554">
                  <a:moveTo>
                    <a:pt x="0" y="127"/>
                  </a:moveTo>
                  <a:cubicBezTo>
                    <a:pt x="0" y="128"/>
                    <a:pt x="0" y="128"/>
                    <a:pt x="1" y="129"/>
                  </a:cubicBezTo>
                  <a:cubicBezTo>
                    <a:pt x="97" y="203"/>
                    <a:pt x="170" y="306"/>
                    <a:pt x="208" y="425"/>
                  </a:cubicBezTo>
                  <a:cubicBezTo>
                    <a:pt x="312" y="506"/>
                    <a:pt x="442" y="554"/>
                    <a:pt x="584" y="554"/>
                  </a:cubicBezTo>
                  <a:cubicBezTo>
                    <a:pt x="716" y="554"/>
                    <a:pt x="838" y="513"/>
                    <a:pt x="937" y="442"/>
                  </a:cubicBezTo>
                  <a:cubicBezTo>
                    <a:pt x="867" y="198"/>
                    <a:pt x="649" y="16"/>
                    <a:pt x="387" y="0"/>
                  </a:cubicBezTo>
                  <a:cubicBezTo>
                    <a:pt x="283" y="80"/>
                    <a:pt x="154" y="127"/>
                    <a:pt x="14" y="127"/>
                  </a:cubicBezTo>
                  <a:cubicBezTo>
                    <a:pt x="9" y="127"/>
                    <a:pt x="5" y="127"/>
                    <a:pt x="0" y="127"/>
                  </a:cubicBezTo>
                </a:path>
              </a:pathLst>
            </a:custGeom>
            <a:solidFill>
              <a:srgbClr val="2676FF">
                <a:lumMod val="20000"/>
                <a:lumOff val="80000"/>
              </a:srgbClr>
            </a:solidFill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558713" y="2869650"/>
              <a:ext cx="1148978" cy="1448473"/>
            </a:xfrm>
            <a:custGeom>
              <a:avLst/>
              <a:gdLst>
                <a:gd name="T0" fmla="*/ 0 w 633"/>
                <a:gd name="T1" fmla="*/ 793 h 798"/>
                <a:gd name="T2" fmla="*/ 7 w 633"/>
                <a:gd name="T3" fmla="*/ 798 h 798"/>
                <a:gd name="T4" fmla="*/ 8 w 633"/>
                <a:gd name="T5" fmla="*/ 798 h 798"/>
                <a:gd name="T6" fmla="*/ 4 w 633"/>
                <a:gd name="T7" fmla="*/ 783 h 798"/>
                <a:gd name="T8" fmla="*/ 4 w 633"/>
                <a:gd name="T9" fmla="*/ 784 h 798"/>
                <a:gd name="T10" fmla="*/ 357 w 633"/>
                <a:gd name="T11" fmla="*/ 670 h 798"/>
                <a:gd name="T12" fmla="*/ 395 w 633"/>
                <a:gd name="T13" fmla="*/ 671 h 798"/>
                <a:gd name="T14" fmla="*/ 633 w 633"/>
                <a:gd name="T15" fmla="*/ 186 h 798"/>
                <a:gd name="T16" fmla="*/ 605 w 633"/>
                <a:gd name="T17" fmla="*/ 0 h 798"/>
                <a:gd name="T18" fmla="*/ 592 w 633"/>
                <a:gd name="T19" fmla="*/ 0 h 798"/>
                <a:gd name="T20" fmla="*/ 15 w 633"/>
                <a:gd name="T21" fmla="*/ 409 h 798"/>
                <a:gd name="T22" fmla="*/ 39 w 633"/>
                <a:gd name="T23" fmla="*/ 579 h 798"/>
                <a:gd name="T24" fmla="*/ 4 w 633"/>
                <a:gd name="T25" fmla="*/ 783 h 798"/>
                <a:gd name="T26" fmla="*/ 4 w 633"/>
                <a:gd name="T27" fmla="*/ 783 h 798"/>
                <a:gd name="T28" fmla="*/ 4 w 633"/>
                <a:gd name="T29" fmla="*/ 783 h 798"/>
                <a:gd name="T30" fmla="*/ 0 w 633"/>
                <a:gd name="T31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" h="798">
                  <a:moveTo>
                    <a:pt x="0" y="793"/>
                  </a:moveTo>
                  <a:cubicBezTo>
                    <a:pt x="2" y="795"/>
                    <a:pt x="5" y="796"/>
                    <a:pt x="7" y="798"/>
                  </a:cubicBezTo>
                  <a:cubicBezTo>
                    <a:pt x="7" y="798"/>
                    <a:pt x="8" y="798"/>
                    <a:pt x="8" y="798"/>
                  </a:cubicBezTo>
                  <a:cubicBezTo>
                    <a:pt x="6" y="793"/>
                    <a:pt x="5" y="788"/>
                    <a:pt x="4" y="783"/>
                  </a:cubicBezTo>
                  <a:cubicBezTo>
                    <a:pt x="4" y="783"/>
                    <a:pt x="4" y="783"/>
                    <a:pt x="4" y="784"/>
                  </a:cubicBezTo>
                  <a:cubicBezTo>
                    <a:pt x="104" y="712"/>
                    <a:pt x="226" y="670"/>
                    <a:pt x="357" y="670"/>
                  </a:cubicBezTo>
                  <a:cubicBezTo>
                    <a:pt x="370" y="670"/>
                    <a:pt x="383" y="671"/>
                    <a:pt x="395" y="671"/>
                  </a:cubicBezTo>
                  <a:cubicBezTo>
                    <a:pt x="540" y="559"/>
                    <a:pt x="633" y="383"/>
                    <a:pt x="633" y="186"/>
                  </a:cubicBezTo>
                  <a:cubicBezTo>
                    <a:pt x="633" y="121"/>
                    <a:pt x="624" y="59"/>
                    <a:pt x="605" y="0"/>
                  </a:cubicBezTo>
                  <a:cubicBezTo>
                    <a:pt x="601" y="0"/>
                    <a:pt x="596" y="0"/>
                    <a:pt x="592" y="0"/>
                  </a:cubicBezTo>
                  <a:cubicBezTo>
                    <a:pt x="326" y="0"/>
                    <a:pt x="99" y="171"/>
                    <a:pt x="15" y="409"/>
                  </a:cubicBezTo>
                  <a:cubicBezTo>
                    <a:pt x="30" y="463"/>
                    <a:pt x="39" y="520"/>
                    <a:pt x="39" y="579"/>
                  </a:cubicBezTo>
                  <a:cubicBezTo>
                    <a:pt x="39" y="650"/>
                    <a:pt x="26" y="719"/>
                    <a:pt x="4" y="783"/>
                  </a:cubicBezTo>
                  <a:cubicBezTo>
                    <a:pt x="4" y="783"/>
                    <a:pt x="4" y="783"/>
                    <a:pt x="4" y="783"/>
                  </a:cubicBezTo>
                  <a:cubicBezTo>
                    <a:pt x="4" y="783"/>
                    <a:pt x="4" y="783"/>
                    <a:pt x="4" y="783"/>
                  </a:cubicBezTo>
                  <a:cubicBezTo>
                    <a:pt x="3" y="787"/>
                    <a:pt x="2" y="790"/>
                    <a:pt x="0" y="793"/>
                  </a:cubicBezTo>
                </a:path>
              </a:pathLst>
            </a:custGeom>
            <a:solidFill>
              <a:srgbClr val="2676FF">
                <a:lumMod val="20000"/>
                <a:lumOff val="80000"/>
              </a:srgbClr>
            </a:solidFill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2850676" y="4085787"/>
              <a:ext cx="1680810" cy="945682"/>
            </a:xfrm>
            <a:custGeom>
              <a:avLst/>
              <a:gdLst>
                <a:gd name="T0" fmla="*/ 721 w 926"/>
                <a:gd name="T1" fmla="*/ 409 h 521"/>
                <a:gd name="T2" fmla="*/ 926 w 926"/>
                <a:gd name="T3" fmla="*/ 127 h 521"/>
                <a:gd name="T4" fmla="*/ 589 w 926"/>
                <a:gd name="T5" fmla="*/ 0 h 521"/>
                <a:gd name="T6" fmla="*/ 573 w 926"/>
                <a:gd name="T7" fmla="*/ 0 h 521"/>
                <a:gd name="T8" fmla="*/ 0 w 926"/>
                <a:gd name="T9" fmla="*/ 398 h 521"/>
                <a:gd name="T10" fmla="*/ 368 w 926"/>
                <a:gd name="T11" fmla="*/ 521 h 521"/>
                <a:gd name="T12" fmla="*/ 721 w 926"/>
                <a:gd name="T13" fmla="*/ 409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521">
                  <a:moveTo>
                    <a:pt x="721" y="409"/>
                  </a:moveTo>
                  <a:cubicBezTo>
                    <a:pt x="761" y="296"/>
                    <a:pt x="833" y="199"/>
                    <a:pt x="926" y="127"/>
                  </a:cubicBezTo>
                  <a:cubicBezTo>
                    <a:pt x="799" y="120"/>
                    <a:pt x="683" y="73"/>
                    <a:pt x="589" y="0"/>
                  </a:cubicBezTo>
                  <a:cubicBezTo>
                    <a:pt x="584" y="0"/>
                    <a:pt x="579" y="0"/>
                    <a:pt x="573" y="0"/>
                  </a:cubicBezTo>
                  <a:cubicBezTo>
                    <a:pt x="311" y="0"/>
                    <a:pt x="87" y="166"/>
                    <a:pt x="0" y="398"/>
                  </a:cubicBezTo>
                  <a:cubicBezTo>
                    <a:pt x="102" y="476"/>
                    <a:pt x="230" y="521"/>
                    <a:pt x="368" y="521"/>
                  </a:cubicBezTo>
                  <a:cubicBezTo>
                    <a:pt x="500" y="521"/>
                    <a:pt x="622" y="480"/>
                    <a:pt x="721" y="409"/>
                  </a:cubicBezTo>
                </a:path>
              </a:pathLst>
            </a:custGeom>
            <a:solidFill>
              <a:srgbClr val="2676FF">
                <a:lumMod val="20000"/>
                <a:lumOff val="80000"/>
              </a:srgbClr>
            </a:solidFill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4097670" y="4318123"/>
              <a:ext cx="905750" cy="1775196"/>
            </a:xfrm>
            <a:custGeom>
              <a:avLst/>
              <a:gdLst>
                <a:gd name="T0" fmla="*/ 34 w 499"/>
                <a:gd name="T1" fmla="*/ 281 h 978"/>
                <a:gd name="T2" fmla="*/ 0 w 499"/>
                <a:gd name="T3" fmla="*/ 485 h 978"/>
                <a:gd name="T4" fmla="*/ 249 w 499"/>
                <a:gd name="T5" fmla="*/ 978 h 978"/>
                <a:gd name="T6" fmla="*/ 499 w 499"/>
                <a:gd name="T7" fmla="*/ 485 h 978"/>
                <a:gd name="T8" fmla="*/ 470 w 499"/>
                <a:gd name="T9" fmla="*/ 298 h 978"/>
                <a:gd name="T10" fmla="*/ 263 w 499"/>
                <a:gd name="T11" fmla="*/ 2 h 978"/>
                <a:gd name="T12" fmla="*/ 261 w 499"/>
                <a:gd name="T13" fmla="*/ 0 h 978"/>
                <a:gd name="T14" fmla="*/ 253 w 499"/>
                <a:gd name="T15" fmla="*/ 0 h 978"/>
                <a:gd name="T16" fmla="*/ 34 w 499"/>
                <a:gd name="T17" fmla="*/ 281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978">
                  <a:moveTo>
                    <a:pt x="34" y="281"/>
                  </a:moveTo>
                  <a:cubicBezTo>
                    <a:pt x="12" y="345"/>
                    <a:pt x="0" y="413"/>
                    <a:pt x="0" y="485"/>
                  </a:cubicBezTo>
                  <a:cubicBezTo>
                    <a:pt x="0" y="687"/>
                    <a:pt x="98" y="867"/>
                    <a:pt x="249" y="978"/>
                  </a:cubicBezTo>
                  <a:cubicBezTo>
                    <a:pt x="400" y="867"/>
                    <a:pt x="499" y="687"/>
                    <a:pt x="499" y="485"/>
                  </a:cubicBezTo>
                  <a:cubicBezTo>
                    <a:pt x="499" y="420"/>
                    <a:pt x="488" y="357"/>
                    <a:pt x="470" y="298"/>
                  </a:cubicBezTo>
                  <a:cubicBezTo>
                    <a:pt x="374" y="223"/>
                    <a:pt x="301" y="120"/>
                    <a:pt x="263" y="2"/>
                  </a:cubicBezTo>
                  <a:cubicBezTo>
                    <a:pt x="262" y="1"/>
                    <a:pt x="262" y="1"/>
                    <a:pt x="261" y="0"/>
                  </a:cubicBezTo>
                  <a:cubicBezTo>
                    <a:pt x="258" y="0"/>
                    <a:pt x="255" y="0"/>
                    <a:pt x="253" y="0"/>
                  </a:cubicBezTo>
                  <a:cubicBezTo>
                    <a:pt x="209" y="114"/>
                    <a:pt x="132" y="211"/>
                    <a:pt x="34" y="281"/>
                  </a:cubicBezTo>
                </a:path>
              </a:pathLst>
            </a:custGeom>
            <a:solidFill>
              <a:srgbClr val="2676FF">
                <a:lumMod val="20000"/>
                <a:lumOff val="80000"/>
              </a:srgbClr>
            </a:solidFill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3487786" y="2809750"/>
              <a:ext cx="1098154" cy="1499297"/>
            </a:xfrm>
            <a:custGeom>
              <a:avLst/>
              <a:gdLst>
                <a:gd name="T0" fmla="*/ 1584 w 1613"/>
                <a:gd name="T1" fmla="*/ 2175 h 2201"/>
                <a:gd name="T2" fmla="*/ 1520 w 1613"/>
                <a:gd name="T3" fmla="*/ 1720 h 2201"/>
                <a:gd name="T4" fmla="*/ 1613 w 1613"/>
                <a:gd name="T5" fmla="*/ 1176 h 2201"/>
                <a:gd name="T6" fmla="*/ 107 w 1613"/>
                <a:gd name="T7" fmla="*/ 0 h 2201"/>
                <a:gd name="T8" fmla="*/ 0 w 1613"/>
                <a:gd name="T9" fmla="*/ 582 h 2201"/>
                <a:gd name="T10" fmla="*/ 634 w 1613"/>
                <a:gd name="T11" fmla="*/ 1874 h 2201"/>
                <a:gd name="T12" fmla="*/ 1561 w 1613"/>
                <a:gd name="T13" fmla="*/ 2191 h 2201"/>
                <a:gd name="T14" fmla="*/ 1584 w 1613"/>
                <a:gd name="T15" fmla="*/ 2175 h 2201"/>
                <a:gd name="T16" fmla="*/ 1575 w 1613"/>
                <a:gd name="T17" fmla="*/ 2201 h 2201"/>
                <a:gd name="T18" fmla="*/ 1584 w 1613"/>
                <a:gd name="T19" fmla="*/ 2176 h 2201"/>
                <a:gd name="T20" fmla="*/ 1561 w 1613"/>
                <a:gd name="T21" fmla="*/ 2191 h 2201"/>
                <a:gd name="T22" fmla="*/ 1575 w 1613"/>
                <a:gd name="T23" fmla="*/ 2201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3" h="2201">
                  <a:moveTo>
                    <a:pt x="1584" y="2175"/>
                  </a:moveTo>
                  <a:cubicBezTo>
                    <a:pt x="1542" y="2030"/>
                    <a:pt x="1520" y="1878"/>
                    <a:pt x="1520" y="1720"/>
                  </a:cubicBezTo>
                  <a:cubicBezTo>
                    <a:pt x="1520" y="1529"/>
                    <a:pt x="1552" y="1346"/>
                    <a:pt x="1613" y="1176"/>
                  </a:cubicBezTo>
                  <a:cubicBezTo>
                    <a:pt x="1421" y="515"/>
                    <a:pt x="823" y="27"/>
                    <a:pt x="107" y="0"/>
                  </a:cubicBezTo>
                  <a:cubicBezTo>
                    <a:pt x="38" y="181"/>
                    <a:pt x="0" y="377"/>
                    <a:pt x="0" y="582"/>
                  </a:cubicBezTo>
                  <a:cubicBezTo>
                    <a:pt x="0" y="1108"/>
                    <a:pt x="249" y="1576"/>
                    <a:pt x="634" y="1874"/>
                  </a:cubicBezTo>
                  <a:cubicBezTo>
                    <a:pt x="980" y="1883"/>
                    <a:pt x="1300" y="1999"/>
                    <a:pt x="1561" y="2191"/>
                  </a:cubicBezTo>
                  <a:cubicBezTo>
                    <a:pt x="1568" y="2186"/>
                    <a:pt x="1576" y="2180"/>
                    <a:pt x="1584" y="2175"/>
                  </a:cubicBezTo>
                  <a:close/>
                  <a:moveTo>
                    <a:pt x="1575" y="2201"/>
                  </a:moveTo>
                  <a:cubicBezTo>
                    <a:pt x="1578" y="2193"/>
                    <a:pt x="1581" y="2184"/>
                    <a:pt x="1584" y="2176"/>
                  </a:cubicBezTo>
                  <a:cubicBezTo>
                    <a:pt x="1576" y="2180"/>
                    <a:pt x="1568" y="2186"/>
                    <a:pt x="1561" y="2191"/>
                  </a:cubicBezTo>
                  <a:cubicBezTo>
                    <a:pt x="1565" y="2195"/>
                    <a:pt x="1570" y="2198"/>
                    <a:pt x="1575" y="2201"/>
                  </a:cubicBezTo>
                  <a:close/>
                </a:path>
              </a:pathLst>
            </a:custGeom>
            <a:solidFill>
              <a:srgbClr val="2676FF">
                <a:lumMod val="20000"/>
                <a:lumOff val="80000"/>
              </a:srgbClr>
            </a:solidFill>
            <a:ln w="25400" cap="rnd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15045" y="2101850"/>
            <a:ext cx="4389203" cy="4207469"/>
            <a:chOff x="2415045" y="2101850"/>
            <a:chExt cx="4389203" cy="4207469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5264799" y="2876911"/>
              <a:ext cx="1468439" cy="2020238"/>
            </a:xfrm>
            <a:custGeom>
              <a:avLst/>
              <a:gdLst>
                <a:gd name="T0" fmla="*/ 550 w 809"/>
                <a:gd name="T1" fmla="*/ 1113 h 1113"/>
                <a:gd name="T2" fmla="*/ 809 w 809"/>
                <a:gd name="T3" fmla="*/ 613 h 1113"/>
                <a:gd name="T4" fmla="*/ 210 w 809"/>
                <a:gd name="T5" fmla="*/ 0 h 1113"/>
                <a:gd name="T6" fmla="*/ 238 w 809"/>
                <a:gd name="T7" fmla="*/ 186 h 1113"/>
                <a:gd name="T8" fmla="*/ 0 w 809"/>
                <a:gd name="T9" fmla="*/ 671 h 1113"/>
                <a:gd name="T10" fmla="*/ 550 w 809"/>
                <a:gd name="T11" fmla="*/ 1113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9" h="1113">
                  <a:moveTo>
                    <a:pt x="550" y="1113"/>
                  </a:moveTo>
                  <a:cubicBezTo>
                    <a:pt x="707" y="1002"/>
                    <a:pt x="809" y="819"/>
                    <a:pt x="809" y="613"/>
                  </a:cubicBezTo>
                  <a:cubicBezTo>
                    <a:pt x="809" y="279"/>
                    <a:pt x="542" y="8"/>
                    <a:pt x="210" y="0"/>
                  </a:cubicBezTo>
                  <a:cubicBezTo>
                    <a:pt x="229" y="59"/>
                    <a:pt x="238" y="121"/>
                    <a:pt x="238" y="186"/>
                  </a:cubicBezTo>
                  <a:cubicBezTo>
                    <a:pt x="238" y="383"/>
                    <a:pt x="145" y="559"/>
                    <a:pt x="0" y="671"/>
                  </a:cubicBezTo>
                  <a:cubicBezTo>
                    <a:pt x="262" y="687"/>
                    <a:pt x="480" y="869"/>
                    <a:pt x="550" y="1113"/>
                  </a:cubicBezTo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2676FF">
                  <a:lumMod val="60000"/>
                  <a:lumOff val="40000"/>
                  <a:alpha val="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4549637" y="4859032"/>
              <a:ext cx="1767936" cy="1450287"/>
            </a:xfrm>
            <a:custGeom>
              <a:avLst/>
              <a:gdLst>
                <a:gd name="T0" fmla="*/ 0 w 974"/>
                <a:gd name="T1" fmla="*/ 680 h 799"/>
                <a:gd name="T2" fmla="*/ 362 w 974"/>
                <a:gd name="T3" fmla="*/ 799 h 799"/>
                <a:gd name="T4" fmla="*/ 974 w 974"/>
                <a:gd name="T5" fmla="*/ 187 h 799"/>
                <a:gd name="T6" fmla="*/ 950 w 974"/>
                <a:gd name="T7" fmla="*/ 17 h 799"/>
                <a:gd name="T8" fmla="*/ 597 w 974"/>
                <a:gd name="T9" fmla="*/ 129 h 799"/>
                <a:gd name="T10" fmla="*/ 221 w 974"/>
                <a:gd name="T11" fmla="*/ 0 h 799"/>
                <a:gd name="T12" fmla="*/ 250 w 974"/>
                <a:gd name="T13" fmla="*/ 187 h 799"/>
                <a:gd name="T14" fmla="*/ 0 w 974"/>
                <a:gd name="T15" fmla="*/ 68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4" h="799">
                  <a:moveTo>
                    <a:pt x="0" y="680"/>
                  </a:moveTo>
                  <a:cubicBezTo>
                    <a:pt x="101" y="755"/>
                    <a:pt x="227" y="799"/>
                    <a:pt x="362" y="799"/>
                  </a:cubicBezTo>
                  <a:cubicBezTo>
                    <a:pt x="700" y="799"/>
                    <a:pt x="974" y="525"/>
                    <a:pt x="974" y="187"/>
                  </a:cubicBezTo>
                  <a:cubicBezTo>
                    <a:pt x="974" y="128"/>
                    <a:pt x="966" y="71"/>
                    <a:pt x="950" y="17"/>
                  </a:cubicBezTo>
                  <a:cubicBezTo>
                    <a:pt x="851" y="88"/>
                    <a:pt x="729" y="129"/>
                    <a:pt x="597" y="129"/>
                  </a:cubicBezTo>
                  <a:cubicBezTo>
                    <a:pt x="455" y="129"/>
                    <a:pt x="325" y="81"/>
                    <a:pt x="221" y="0"/>
                  </a:cubicBezTo>
                  <a:cubicBezTo>
                    <a:pt x="239" y="59"/>
                    <a:pt x="250" y="122"/>
                    <a:pt x="250" y="187"/>
                  </a:cubicBezTo>
                  <a:cubicBezTo>
                    <a:pt x="250" y="389"/>
                    <a:pt x="151" y="569"/>
                    <a:pt x="0" y="680"/>
                  </a:cubicBezTo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solidFill>
                <a:schemeClr val="accent5">
                  <a:lumMod val="75000"/>
                  <a:alpha val="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en-US" sz="28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3564021" y="2101850"/>
              <a:ext cx="2096475" cy="1517448"/>
            </a:xfrm>
            <a:custGeom>
              <a:avLst/>
              <a:gdLst>
                <a:gd name="T0" fmla="*/ 565 w 1155"/>
                <a:gd name="T1" fmla="*/ 836 h 836"/>
                <a:gd name="T2" fmla="*/ 1142 w 1155"/>
                <a:gd name="T3" fmla="*/ 427 h 836"/>
                <a:gd name="T4" fmla="*/ 1155 w 1155"/>
                <a:gd name="T5" fmla="*/ 427 h 836"/>
                <a:gd name="T6" fmla="*/ 572 w 1155"/>
                <a:gd name="T7" fmla="*/ 0 h 836"/>
                <a:gd name="T8" fmla="*/ 0 w 1155"/>
                <a:gd name="T9" fmla="*/ 394 h 836"/>
                <a:gd name="T10" fmla="*/ 565 w 1155"/>
                <a:gd name="T11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5" h="836">
                  <a:moveTo>
                    <a:pt x="565" y="836"/>
                  </a:moveTo>
                  <a:cubicBezTo>
                    <a:pt x="649" y="598"/>
                    <a:pt x="876" y="427"/>
                    <a:pt x="1142" y="427"/>
                  </a:cubicBezTo>
                  <a:cubicBezTo>
                    <a:pt x="1146" y="427"/>
                    <a:pt x="1151" y="427"/>
                    <a:pt x="1155" y="427"/>
                  </a:cubicBezTo>
                  <a:cubicBezTo>
                    <a:pt x="1077" y="180"/>
                    <a:pt x="845" y="0"/>
                    <a:pt x="572" y="0"/>
                  </a:cubicBezTo>
                  <a:cubicBezTo>
                    <a:pt x="311" y="0"/>
                    <a:pt x="88" y="164"/>
                    <a:pt x="0" y="394"/>
                  </a:cubicBezTo>
                  <a:cubicBezTo>
                    <a:pt x="269" y="405"/>
                    <a:pt x="493" y="588"/>
                    <a:pt x="565" y="836"/>
                  </a:cubicBezTo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solidFill>
                <a:schemeClr val="accent5">
                  <a:lumMod val="75000"/>
                  <a:alpha val="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en-US" sz="28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Freeform 21"/>
            <p:cNvSpPr>
              <a:spLocks/>
            </p:cNvSpPr>
            <p:nvPr/>
          </p:nvSpPr>
          <p:spPr bwMode="auto">
            <a:xfrm>
              <a:off x="2415045" y="2815196"/>
              <a:ext cx="1512002" cy="1998456"/>
            </a:xfrm>
            <a:custGeom>
              <a:avLst/>
              <a:gdLst>
                <a:gd name="T0" fmla="*/ 244 w 833"/>
                <a:gd name="T1" fmla="*/ 1101 h 1101"/>
                <a:gd name="T2" fmla="*/ 817 w 833"/>
                <a:gd name="T3" fmla="*/ 703 h 1101"/>
                <a:gd name="T4" fmla="*/ 833 w 833"/>
                <a:gd name="T5" fmla="*/ 703 h 1101"/>
                <a:gd name="T6" fmla="*/ 595 w 833"/>
                <a:gd name="T7" fmla="*/ 219 h 1101"/>
                <a:gd name="T8" fmla="*/ 635 w 833"/>
                <a:gd name="T9" fmla="*/ 0 h 1101"/>
                <a:gd name="T10" fmla="*/ 612 w 833"/>
                <a:gd name="T11" fmla="*/ 0 h 1101"/>
                <a:gd name="T12" fmla="*/ 0 w 833"/>
                <a:gd name="T13" fmla="*/ 612 h 1101"/>
                <a:gd name="T14" fmla="*/ 244 w 833"/>
                <a:gd name="T15" fmla="*/ 1101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3" h="1101">
                  <a:moveTo>
                    <a:pt x="244" y="1101"/>
                  </a:moveTo>
                  <a:cubicBezTo>
                    <a:pt x="331" y="869"/>
                    <a:pt x="555" y="703"/>
                    <a:pt x="817" y="703"/>
                  </a:cubicBezTo>
                  <a:cubicBezTo>
                    <a:pt x="823" y="703"/>
                    <a:pt x="828" y="703"/>
                    <a:pt x="833" y="703"/>
                  </a:cubicBezTo>
                  <a:cubicBezTo>
                    <a:pt x="688" y="592"/>
                    <a:pt x="595" y="416"/>
                    <a:pt x="595" y="219"/>
                  </a:cubicBezTo>
                  <a:cubicBezTo>
                    <a:pt x="595" y="142"/>
                    <a:pt x="609" y="68"/>
                    <a:pt x="635" y="0"/>
                  </a:cubicBezTo>
                  <a:cubicBezTo>
                    <a:pt x="627" y="0"/>
                    <a:pt x="620" y="0"/>
                    <a:pt x="612" y="0"/>
                  </a:cubicBezTo>
                  <a:cubicBezTo>
                    <a:pt x="274" y="0"/>
                    <a:pt x="0" y="274"/>
                    <a:pt x="0" y="612"/>
                  </a:cubicBezTo>
                  <a:cubicBezTo>
                    <a:pt x="0" y="812"/>
                    <a:pt x="96" y="989"/>
                    <a:pt x="244" y="1101"/>
                  </a:cubicBezTo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solidFill>
                <a:schemeClr val="accent5">
                  <a:lumMod val="75000"/>
                  <a:alpha val="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en-US" sz="28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2783516" y="4800947"/>
              <a:ext cx="1769752" cy="1501111"/>
            </a:xfrm>
            <a:custGeom>
              <a:avLst/>
              <a:gdLst>
                <a:gd name="T0" fmla="*/ 760 w 975"/>
                <a:gd name="T1" fmla="*/ 11 h 827"/>
                <a:gd name="T2" fmla="*/ 407 w 975"/>
                <a:gd name="T3" fmla="*/ 123 h 827"/>
                <a:gd name="T4" fmla="*/ 39 w 975"/>
                <a:gd name="T5" fmla="*/ 0 h 827"/>
                <a:gd name="T6" fmla="*/ 0 w 975"/>
                <a:gd name="T7" fmla="*/ 215 h 827"/>
                <a:gd name="T8" fmla="*/ 612 w 975"/>
                <a:gd name="T9" fmla="*/ 827 h 827"/>
                <a:gd name="T10" fmla="*/ 975 w 975"/>
                <a:gd name="T11" fmla="*/ 708 h 827"/>
                <a:gd name="T12" fmla="*/ 726 w 975"/>
                <a:gd name="T13" fmla="*/ 215 h 827"/>
                <a:gd name="T14" fmla="*/ 760 w 975"/>
                <a:gd name="T15" fmla="*/ 11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5" h="827">
                  <a:moveTo>
                    <a:pt x="760" y="11"/>
                  </a:moveTo>
                  <a:cubicBezTo>
                    <a:pt x="661" y="82"/>
                    <a:pt x="539" y="123"/>
                    <a:pt x="407" y="123"/>
                  </a:cubicBezTo>
                  <a:cubicBezTo>
                    <a:pt x="269" y="123"/>
                    <a:pt x="141" y="78"/>
                    <a:pt x="39" y="0"/>
                  </a:cubicBezTo>
                  <a:cubicBezTo>
                    <a:pt x="14" y="67"/>
                    <a:pt x="0" y="139"/>
                    <a:pt x="0" y="215"/>
                  </a:cubicBezTo>
                  <a:cubicBezTo>
                    <a:pt x="0" y="553"/>
                    <a:pt x="274" y="827"/>
                    <a:pt x="612" y="827"/>
                  </a:cubicBezTo>
                  <a:cubicBezTo>
                    <a:pt x="748" y="827"/>
                    <a:pt x="874" y="783"/>
                    <a:pt x="975" y="708"/>
                  </a:cubicBezTo>
                  <a:cubicBezTo>
                    <a:pt x="824" y="597"/>
                    <a:pt x="726" y="417"/>
                    <a:pt x="726" y="215"/>
                  </a:cubicBezTo>
                  <a:cubicBezTo>
                    <a:pt x="726" y="143"/>
                    <a:pt x="738" y="75"/>
                    <a:pt x="760" y="11"/>
                  </a:cubicBezTo>
                </a:path>
              </a:pathLst>
            </a:custGeom>
            <a:gradFill>
              <a:gsLst>
                <a:gs pos="100000">
                  <a:schemeClr val="accent5">
                    <a:lumMod val="75000"/>
                  </a:schemeClr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solidFill>
                <a:schemeClr val="accent5">
                  <a:lumMod val="75000"/>
                  <a:alpha val="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8" name="TextBox 35"/>
            <p:cNvSpPr txBox="1">
              <a:spLocks noChangeArrowheads="1"/>
            </p:cNvSpPr>
            <p:nvPr/>
          </p:nvSpPr>
          <p:spPr bwMode="auto">
            <a:xfrm>
              <a:off x="5004048" y="5229200"/>
              <a:ext cx="97418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单击此处添加文本</a:t>
              </a:r>
            </a:p>
          </p:txBody>
        </p:sp>
        <p:sp>
          <p:nvSpPr>
            <p:cNvPr id="19" name="TextBox 35"/>
            <p:cNvSpPr txBox="1">
              <a:spLocks noChangeArrowheads="1"/>
            </p:cNvSpPr>
            <p:nvPr/>
          </p:nvSpPr>
          <p:spPr bwMode="auto">
            <a:xfrm>
              <a:off x="5668155" y="3349441"/>
              <a:ext cx="113609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R="0" lvl="0" indent="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单击此处添加文本</a:t>
              </a:r>
            </a:p>
          </p:txBody>
        </p:sp>
        <p:sp>
          <p:nvSpPr>
            <p:cNvPr id="20" name="TextBox 35"/>
            <p:cNvSpPr txBox="1">
              <a:spLocks noChangeArrowheads="1"/>
            </p:cNvSpPr>
            <p:nvPr/>
          </p:nvSpPr>
          <p:spPr bwMode="auto">
            <a:xfrm>
              <a:off x="2595288" y="3440252"/>
              <a:ext cx="118462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单击此处添加文本</a:t>
              </a:r>
            </a:p>
          </p:txBody>
        </p:sp>
        <p:sp>
          <p:nvSpPr>
            <p:cNvPr id="21" name="TextBox 35"/>
            <p:cNvSpPr txBox="1">
              <a:spLocks noChangeArrowheads="1"/>
            </p:cNvSpPr>
            <p:nvPr/>
          </p:nvSpPr>
          <p:spPr bwMode="auto">
            <a:xfrm>
              <a:off x="4189787" y="2269321"/>
              <a:ext cx="103028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单击此处添加文本</a:t>
              </a:r>
            </a:p>
          </p:txBody>
        </p:sp>
        <p:sp>
          <p:nvSpPr>
            <p:cNvPr id="22" name="TextBox 35"/>
            <p:cNvSpPr txBox="1">
              <a:spLocks noChangeArrowheads="1"/>
            </p:cNvSpPr>
            <p:nvPr/>
          </p:nvSpPr>
          <p:spPr bwMode="auto">
            <a:xfrm>
              <a:off x="3131840" y="5085183"/>
              <a:ext cx="116576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方正行楷简体" pitchFamily="65" charset="-122"/>
                  <a:ea typeface="方正行楷简体" pitchFamily="65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专业技能</a:t>
            </a:r>
          </a:p>
        </p:txBody>
      </p:sp>
      <p:pic>
        <p:nvPicPr>
          <p:cNvPr id="3074" name="Picture 2" descr="C:\Users\jsj\Desktop\QQ截图20140601132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78" y="3319508"/>
            <a:ext cx="1058296" cy="104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sj\Desktop\QQ截图201406011322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01" y="3319508"/>
            <a:ext cx="1069450" cy="104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jsj\Desktop\QQ截图2014060113224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054" y="3319508"/>
            <a:ext cx="1078090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jsj\Desktop\QQ截图201406011323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16" y="3319508"/>
            <a:ext cx="1050824" cy="104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jsj\Desktop\QQ截图2014060113315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676" y="3319508"/>
            <a:ext cx="1070497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8178" y="4928945"/>
            <a:ext cx="893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4676" y="4928945"/>
            <a:ext cx="893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79116" y="4928945"/>
            <a:ext cx="893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2401" y="4928945"/>
            <a:ext cx="893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20054" y="4928945"/>
            <a:ext cx="893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6459"/>
            <a:ext cx="171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作品展示</a:t>
            </a:r>
          </a:p>
        </p:txBody>
      </p:sp>
      <p:sp>
        <p:nvSpPr>
          <p:cNvPr id="19" name="椭圆 4"/>
          <p:cNvSpPr/>
          <p:nvPr/>
        </p:nvSpPr>
        <p:spPr>
          <a:xfrm>
            <a:off x="0" y="4725144"/>
            <a:ext cx="1952328" cy="2160240"/>
          </a:xfrm>
          <a:custGeom>
            <a:avLst/>
            <a:gdLst/>
            <a:ahLst/>
            <a:cxnLst/>
            <a:rect l="l" t="t" r="r" b="b"/>
            <a:pathLst>
              <a:path w="1952328" h="2160240">
                <a:moveTo>
                  <a:pt x="669876" y="0"/>
                </a:moveTo>
                <a:cubicBezTo>
                  <a:pt x="1378155" y="0"/>
                  <a:pt x="1952328" y="574173"/>
                  <a:pt x="1952328" y="1282452"/>
                </a:cubicBezTo>
                <a:cubicBezTo>
                  <a:pt x="1952328" y="1622477"/>
                  <a:pt x="1819999" y="1931594"/>
                  <a:pt x="1603102" y="2160240"/>
                </a:cubicBezTo>
                <a:lnTo>
                  <a:pt x="0" y="2160240"/>
                </a:lnTo>
                <a:lnTo>
                  <a:pt x="0" y="190375"/>
                </a:lnTo>
                <a:cubicBezTo>
                  <a:pt x="194353" y="69174"/>
                  <a:pt x="424036" y="0"/>
                  <a:pt x="669876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2189" y="3236226"/>
            <a:ext cx="1656184" cy="1656184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339752" y="2636912"/>
            <a:ext cx="1008112" cy="100811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58984" y="1766251"/>
            <a:ext cx="2114444" cy="4038451"/>
          </a:xfrm>
          <a:custGeom>
            <a:avLst/>
            <a:gdLst/>
            <a:ahLst/>
            <a:cxnLst/>
            <a:rect l="l" t="t" r="r" b="b"/>
            <a:pathLst>
              <a:path w="2114444" h="4038451">
                <a:moveTo>
                  <a:pt x="486785" y="0"/>
                </a:moveTo>
                <a:lnTo>
                  <a:pt x="717315" y="0"/>
                </a:lnTo>
                <a:cubicBezTo>
                  <a:pt x="389774" y="429743"/>
                  <a:pt x="196992" y="966668"/>
                  <a:pt x="196992" y="1548618"/>
                </a:cubicBezTo>
                <a:cubicBezTo>
                  <a:pt x="196992" y="2743904"/>
                  <a:pt x="1010266" y="3749241"/>
                  <a:pt x="2114444" y="4038451"/>
                </a:cubicBezTo>
                <a:cubicBezTo>
                  <a:pt x="911652" y="3821877"/>
                  <a:pt x="0" y="2769287"/>
                  <a:pt x="0" y="1503769"/>
                </a:cubicBezTo>
                <a:cubicBezTo>
                  <a:pt x="0" y="941939"/>
                  <a:pt x="179682" y="422075"/>
                  <a:pt x="4867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7"/>
          <p:cNvSpPr/>
          <p:nvPr/>
        </p:nvSpPr>
        <p:spPr>
          <a:xfrm>
            <a:off x="4924788" y="1766251"/>
            <a:ext cx="4228014" cy="3827303"/>
          </a:xfrm>
          <a:custGeom>
            <a:avLst/>
            <a:gdLst/>
            <a:ahLst/>
            <a:cxnLst/>
            <a:rect l="l" t="t" r="r" b="b"/>
            <a:pathLst>
              <a:path w="4228014" h="3827303">
                <a:moveTo>
                  <a:pt x="461566" y="0"/>
                </a:moveTo>
                <a:lnTo>
                  <a:pt x="4228014" y="0"/>
                </a:lnTo>
                <a:lnTo>
                  <a:pt x="4228014" y="2999719"/>
                </a:lnTo>
                <a:cubicBezTo>
                  <a:pt x="3787541" y="3507480"/>
                  <a:pt x="3137254" y="3827303"/>
                  <a:pt x="2412268" y="3827303"/>
                </a:cubicBezTo>
                <a:cubicBezTo>
                  <a:pt x="1080009" y="3827303"/>
                  <a:pt x="0" y="2747294"/>
                  <a:pt x="0" y="1415035"/>
                </a:cubicBezTo>
                <a:cubicBezTo>
                  <a:pt x="0" y="885739"/>
                  <a:pt x="170470" y="396258"/>
                  <a:pt x="461566" y="0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375</Words>
  <Application>Microsoft Office PowerPoint</Application>
  <PresentationFormat>全屏显示(4:3)</PresentationFormat>
  <Paragraphs>62</Paragraphs>
  <Slides>11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方正行楷简体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</dc:creator>
  <cp:lastModifiedBy>Administrator</cp:lastModifiedBy>
  <cp:revision>56</cp:revision>
  <dcterms:created xsi:type="dcterms:W3CDTF">2014-06-01T04:37:01Z</dcterms:created>
  <dcterms:modified xsi:type="dcterms:W3CDTF">2016-07-26T06:07:28Z</dcterms:modified>
</cp:coreProperties>
</file>