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9"/>
  </p:notesMasterIdLst>
  <p:sldIdLst>
    <p:sldId id="300" r:id="rId2"/>
    <p:sldId id="304" r:id="rId3"/>
    <p:sldId id="289" r:id="rId4"/>
    <p:sldId id="305" r:id="rId5"/>
    <p:sldId id="301" r:id="rId6"/>
    <p:sldId id="303" r:id="rId7"/>
    <p:sldId id="299" r:id="rId8"/>
  </p:sldIdLst>
  <p:sldSz cx="9144000" cy="6858000" type="screen4x3"/>
  <p:notesSz cx="6858000" cy="9144000"/>
  <p:embeddedFontLst>
    <p:embeddedFont>
      <p:font typeface="나눔명조" panose="02010600030101010101" charset="-122"/>
      <p:regular r:id="rId10"/>
      <p:bold r:id="rId11"/>
    </p:embeddedFont>
    <p:embeddedFont>
      <p:font typeface="Gulim" panose="020B0600000101010101" pitchFamily="34" charset="-127"/>
      <p:regular r:id="rId12"/>
    </p:embeddedFont>
    <p:embeddedFont>
      <p:font typeface="맑은 고딕" panose="020B0503020000020004" pitchFamily="34" charset="-127"/>
      <p:regular r:id="rId13"/>
      <p:bold r:id="rId14"/>
    </p:embeddedFont>
    <p:embeddedFont>
      <p:font typeface="나눔고딕" panose="02010600030101010101" charset="-122"/>
      <p:regular r:id="rId15"/>
      <p:bold r:id="rId16"/>
    </p:embeddedFont>
  </p:embeddedFontLst>
  <p:defaultTextStyle>
    <a:defPPr>
      <a:defRPr lang="ko-K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63">
          <p15:clr>
            <a:srgbClr val="A4A3A4"/>
          </p15:clr>
        </p15:guide>
        <p15:guide id="3" orient="horz" pos="3385">
          <p15:clr>
            <a:srgbClr val="A4A3A4"/>
          </p15:clr>
        </p15:guide>
        <p15:guide id="4" pos="2880">
          <p15:clr>
            <a:srgbClr val="A4A3A4"/>
          </p15:clr>
        </p15:guide>
        <p15:guide id="5" pos="703">
          <p15:clr>
            <a:srgbClr val="A4A3A4"/>
          </p15:clr>
        </p15:guide>
        <p15:guide id="6" pos="4014">
          <p15:clr>
            <a:srgbClr val="A4A3A4"/>
          </p15:clr>
        </p15:guide>
        <p15:guide id="7" pos="4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452A"/>
    <a:srgbClr val="2A1D1C"/>
    <a:srgbClr val="5D5635"/>
    <a:srgbClr val="9966FF"/>
    <a:srgbClr val="7747B7"/>
    <a:srgbClr val="9999FF"/>
    <a:srgbClr val="1FE5EF"/>
    <a:srgbClr val="5C5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898" autoAdjust="0"/>
    <p:restoredTop sz="94660"/>
  </p:normalViewPr>
  <p:slideViewPr>
    <p:cSldViewPr>
      <p:cViewPr varScale="1">
        <p:scale>
          <a:sx n="87" d="100"/>
          <a:sy n="87" d="100"/>
        </p:scale>
        <p:origin x="1380" y="84"/>
      </p:cViewPr>
      <p:guideLst>
        <p:guide orient="horz" pos="2160"/>
        <p:guide orient="horz" pos="663"/>
        <p:guide orient="horz" pos="3385"/>
        <p:guide pos="2880"/>
        <p:guide pos="703"/>
        <p:guide pos="4014"/>
        <p:guide pos="4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latinLnBrk="1">
              <a:defRPr sz="1200">
                <a:latin typeface="Gulim" pitchFamily="34" charset="-127"/>
                <a:ea typeface="Gulim" pitchFamily="34" charset="-127"/>
              </a:defRPr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latinLnBrk="1">
              <a:defRPr sz="1200">
                <a:latin typeface="Gulim" pitchFamily="34" charset="-127"/>
                <a:ea typeface="Gulim" pitchFamily="34" charset="-127"/>
              </a:defRPr>
            </a:lvl1pPr>
          </a:lstStyle>
          <a:p>
            <a:fld id="{0170960B-F19C-4055-B247-68F43D467B83}" type="datetimeFigureOut">
              <a:rPr lang="ko-KR" altLang="en-US"/>
              <a:pPr/>
              <a:t>2015-03-27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 noProof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latinLnBrk="1">
              <a:defRPr sz="1200">
                <a:latin typeface="Gulim" pitchFamily="34" charset="-127"/>
                <a:ea typeface="Gulim" pitchFamily="34" charset="-127"/>
              </a:defRPr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latinLnBrk="1">
              <a:defRPr sz="1200">
                <a:latin typeface="Gulim" pitchFamily="34" charset="-127"/>
                <a:ea typeface="Gulim" pitchFamily="34" charset="-127"/>
              </a:defRPr>
            </a:lvl1pPr>
          </a:lstStyle>
          <a:p>
            <a:fld id="{39156450-81F5-4502-8106-71F8F90FF1CB}" type="slidenum">
              <a:rPr lang="ko-KR" altLang="en-US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657062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1pPr>
    <a:lvl2pPr marL="4572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2pPr>
    <a:lvl3pPr marL="9144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3pPr>
    <a:lvl4pPr marL="13716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4pPr>
    <a:lvl5pPr marL="1828800" algn="l" rtl="0" fontAlgn="base" latinLnBrk="1">
      <a:spcBef>
        <a:spcPct val="30000"/>
      </a:spcBef>
      <a:spcAft>
        <a:spcPct val="0"/>
      </a:spcAft>
      <a:defRPr sz="1200" kern="1200">
        <a:solidFill>
          <a:schemeClr val="tx1"/>
        </a:solidFill>
        <a:latin typeface="Gulim" pitchFamily="34" charset="-127"/>
        <a:ea typeface="Gulim" pitchFamily="34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hangeul.naver.com/font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hangeul.naver.com/font" TargetMode="Externa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7" descr="blu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직사각형 5"/>
          <p:cNvSpPr/>
          <p:nvPr userDrawn="1"/>
        </p:nvSpPr>
        <p:spPr>
          <a:xfrm>
            <a:off x="6227763" y="6234113"/>
            <a:ext cx="215900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ko-KR" altLang="en-US" sz="800">
                <a:solidFill>
                  <a:srgbClr val="7F7F7F"/>
                </a:solidFill>
                <a:latin typeface="나눔고딕"/>
                <a:ea typeface="Gulim" pitchFamily="34" charset="-127"/>
              </a:rPr>
              <a:t>이 문서는 나눔글꼴로 작성되었습니다</a:t>
            </a:r>
            <a:r>
              <a:rPr lang="en-US" altLang="ko-KR" sz="800">
                <a:solidFill>
                  <a:srgbClr val="7F7F7F"/>
                </a:solidFill>
                <a:latin typeface="나눔고딕"/>
                <a:ea typeface="Gulim" pitchFamily="34" charset="-127"/>
              </a:rPr>
              <a:t>. </a:t>
            </a:r>
            <a:r>
              <a:rPr lang="ko-KR" altLang="en-US" sz="800" u="sng">
                <a:solidFill>
                  <a:srgbClr val="4495D2"/>
                </a:solidFill>
                <a:latin typeface="나눔고딕"/>
                <a:ea typeface="Gulim" pitchFamily="34" charset="-127"/>
                <a:hlinkClick r:id="rId3"/>
              </a:rPr>
              <a:t>설치하기</a:t>
            </a:r>
            <a:endParaRPr lang="ko-KR" altLang="en-US" sz="800" u="sng">
              <a:solidFill>
                <a:srgbClr val="4495D2"/>
              </a:solidFill>
              <a:latin typeface="나눔고딕"/>
              <a:ea typeface="Gulim" pitchFamily="34" charset="-127"/>
            </a:endParaRPr>
          </a:p>
        </p:txBody>
      </p:sp>
      <p:pic>
        <p:nvPicPr>
          <p:cNvPr id="4" name="그림 6" descr="korean frame.png"/>
          <p:cNvPicPr>
            <a:picLocks noChangeAspect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746125" y="723900"/>
            <a:ext cx="1135063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표지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5" descr="blu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그림 6" descr="korean frame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6125" y="723900"/>
            <a:ext cx="1135063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직사각형 8"/>
          <p:cNvSpPr/>
          <p:nvPr userDrawn="1"/>
        </p:nvSpPr>
        <p:spPr>
          <a:xfrm>
            <a:off x="6227763" y="6234113"/>
            <a:ext cx="215900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ko-KR" altLang="en-US" sz="800">
                <a:solidFill>
                  <a:srgbClr val="7F7F7F"/>
                </a:solidFill>
                <a:latin typeface="나눔고딕"/>
                <a:ea typeface="Gulim" pitchFamily="34" charset="-127"/>
              </a:rPr>
              <a:t>이 문서는 나눔글꼴로 작성되었습니다</a:t>
            </a:r>
            <a:r>
              <a:rPr lang="en-US" altLang="ko-KR" sz="800">
                <a:solidFill>
                  <a:srgbClr val="7F7F7F"/>
                </a:solidFill>
                <a:latin typeface="나눔고딕"/>
                <a:ea typeface="Gulim" pitchFamily="34" charset="-127"/>
              </a:rPr>
              <a:t>. </a:t>
            </a:r>
            <a:r>
              <a:rPr lang="ko-KR" altLang="en-US" sz="800" u="sng">
                <a:solidFill>
                  <a:srgbClr val="4495D2"/>
                </a:solidFill>
                <a:latin typeface="나눔고딕"/>
                <a:ea typeface="Gulim" pitchFamily="34" charset="-127"/>
                <a:hlinkClick r:id="rId4"/>
              </a:rPr>
              <a:t>설치하기</a:t>
            </a:r>
            <a:endParaRPr lang="ko-KR" altLang="en-US" sz="800" u="sng">
              <a:solidFill>
                <a:srgbClr val="4495D2"/>
              </a:solidFill>
              <a:latin typeface="나눔고딕"/>
              <a:ea typeface="Gulim" pitchFamily="34" charset="-127"/>
            </a:endParaRPr>
          </a:p>
        </p:txBody>
      </p:sp>
      <p:sp>
        <p:nvSpPr>
          <p:cNvPr id="8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89248" y="944661"/>
            <a:ext cx="874440" cy="3445843"/>
          </a:xfrm>
        </p:spPr>
        <p:txBody>
          <a:bodyPr vert="eaVert"/>
          <a:lstStyle>
            <a:lvl1pPr algn="l">
              <a:defRPr sz="2000" b="1" baseline="0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ko-KR" altLang="en-US" dirty="0" smtClean="0"/>
              <a:t>마스터 텍스트 스타일을 </a:t>
            </a:r>
            <a:endParaRPr lang="en-US" altLang="ko-KR" dirty="0" smtClean="0"/>
          </a:p>
          <a:p>
            <a:pPr lvl="0"/>
            <a:r>
              <a:rPr lang="ko-KR" altLang="en-US" dirty="0" smtClean="0"/>
              <a:t>편집합니다</a:t>
            </a:r>
            <a:endParaRPr lang="ko-KR" altLang="en-US" dirty="0"/>
          </a:p>
        </p:txBody>
      </p:sp>
      <p:sp>
        <p:nvSpPr>
          <p:cNvPr id="10" name="제목 1"/>
          <p:cNvSpPr>
            <a:spLocks noGrp="1"/>
          </p:cNvSpPr>
          <p:nvPr>
            <p:ph type="ctrTitle"/>
          </p:nvPr>
        </p:nvSpPr>
        <p:spPr>
          <a:xfrm>
            <a:off x="6425502" y="5157192"/>
            <a:ext cx="882802" cy="648072"/>
          </a:xfrm>
        </p:spPr>
        <p:txBody>
          <a:bodyPr>
            <a:noAutofit/>
          </a:bodyPr>
          <a:lstStyle>
            <a:lvl1pPr algn="l">
              <a:lnSpc>
                <a:spcPct val="100000"/>
              </a:lnSpc>
              <a:defRPr sz="1200" u="sng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defRPr>
            </a:lvl1pPr>
          </a:lstStyle>
          <a:p>
            <a:r>
              <a:rPr lang="en-US" altLang="ko-KR" dirty="0" smtClean="0"/>
              <a:t>Click to edit Master title style</a:t>
            </a:r>
            <a:endParaRPr lang="ko-KR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1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6" descr="frame_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66763" y="720725"/>
            <a:ext cx="36957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08968" y="1340768"/>
            <a:ext cx="7751464" cy="504056"/>
          </a:xfrm>
        </p:spPr>
        <p:txBody>
          <a:bodyPr>
            <a:normAutofit/>
          </a:bodyPr>
          <a:lstStyle>
            <a:lvl1pPr algn="l">
              <a:defRPr sz="1300" b="1"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12" name="세로 텍스트 개체 틀 2"/>
          <p:cNvSpPr>
            <a:spLocks noGrp="1"/>
          </p:cNvSpPr>
          <p:nvPr>
            <p:ph type="body" orient="vert" idx="13"/>
          </p:nvPr>
        </p:nvSpPr>
        <p:spPr>
          <a:xfrm>
            <a:off x="971600" y="747145"/>
            <a:ext cx="3239963" cy="504056"/>
          </a:xfrm>
        </p:spPr>
        <p:txBody>
          <a:bodyPr anchor="ctr">
            <a:normAutofit/>
          </a:bodyPr>
          <a:lstStyle>
            <a:lvl1pPr algn="l">
              <a:defRPr sz="1500" b="1"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날짜 개체 틀 2"/>
          <p:cNvSpPr>
            <a:spLocks noGrp="1"/>
          </p:cNvSpPr>
          <p:nvPr>
            <p:ph type="dt" sz="half" idx="14"/>
          </p:nvPr>
        </p:nvSpPr>
        <p:spPr>
          <a:xfrm>
            <a:off x="457200" y="60928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A55AC70E-2942-43B1-AD2A-81161DBAC6BC}" type="datetimeFigureOut">
              <a:rPr lang="ko-KR" altLang="en-US"/>
              <a:pPr/>
              <a:t>2015-03-27</a:t>
            </a:fld>
            <a:endParaRPr lang="ko-KR" altLang="en-US"/>
          </a:p>
        </p:txBody>
      </p:sp>
      <p:sp>
        <p:nvSpPr>
          <p:cNvPr id="6" name="바닥글 개체 틀 3"/>
          <p:cNvSpPr>
            <a:spLocks noGrp="1"/>
          </p:cNvSpPr>
          <p:nvPr>
            <p:ph type="ftr" sz="quarter" idx="15"/>
          </p:nvPr>
        </p:nvSpPr>
        <p:spPr>
          <a:xfrm>
            <a:off x="3124200" y="609282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7" name="슬라이드 번호 개체 틀 4"/>
          <p:cNvSpPr>
            <a:spLocks noGrp="1"/>
          </p:cNvSpPr>
          <p:nvPr>
            <p:ph type="sldNum" sz="quarter" idx="16"/>
          </p:nvPr>
        </p:nvSpPr>
        <p:spPr>
          <a:xfrm>
            <a:off x="6553200" y="60928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BEAC9882-CD44-42E2-B238-8EC9E2A627EF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내지2_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6" descr="frame_1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66763" y="720725"/>
            <a:ext cx="36957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08968" y="1340768"/>
            <a:ext cx="7751464" cy="648072"/>
          </a:xfrm>
        </p:spPr>
        <p:txBody>
          <a:bodyPr>
            <a:normAutofit/>
          </a:bodyPr>
          <a:lstStyle>
            <a:lvl1pPr algn="l">
              <a:defRPr sz="1300" b="1"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</p:txBody>
      </p:sp>
      <p:sp>
        <p:nvSpPr>
          <p:cNvPr id="12" name="세로 텍스트 개체 틀 2"/>
          <p:cNvSpPr>
            <a:spLocks noGrp="1"/>
          </p:cNvSpPr>
          <p:nvPr>
            <p:ph type="body" orient="vert" idx="13"/>
          </p:nvPr>
        </p:nvSpPr>
        <p:spPr>
          <a:xfrm>
            <a:off x="971600" y="747145"/>
            <a:ext cx="3239963" cy="504056"/>
          </a:xfrm>
        </p:spPr>
        <p:txBody>
          <a:bodyPr anchor="ctr">
            <a:normAutofit/>
          </a:bodyPr>
          <a:lstStyle>
            <a:lvl1pPr algn="l">
              <a:defRPr sz="1500" b="1"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8" name="세로 텍스트 개체 틀 2"/>
          <p:cNvSpPr>
            <a:spLocks noGrp="1"/>
          </p:cNvSpPr>
          <p:nvPr>
            <p:ph type="body" orient="vert" idx="14"/>
          </p:nvPr>
        </p:nvSpPr>
        <p:spPr>
          <a:xfrm>
            <a:off x="708968" y="2060848"/>
            <a:ext cx="7751464" cy="3816424"/>
          </a:xfrm>
        </p:spPr>
        <p:txBody>
          <a:bodyPr>
            <a:normAutofit/>
          </a:bodyPr>
          <a:lstStyle>
            <a:lvl1pPr algn="l">
              <a:defRPr sz="1300" b="1">
                <a:latin typeface="나눔명조" pitchFamily="18" charset="-127"/>
                <a:ea typeface="나눔명조" pitchFamily="18" charset="-127"/>
              </a:defRPr>
            </a:lvl1pPr>
          </a:lstStyle>
          <a:p>
            <a:pPr lvl="0"/>
            <a:r>
              <a:rPr lang="en-US" altLang="ko-KR" dirty="0" smtClean="0"/>
              <a:t>Click to edit Master text styles</a:t>
            </a:r>
          </a:p>
          <a:p>
            <a:pPr lvl="1"/>
            <a:r>
              <a:rPr lang="en-US" altLang="ko-KR" dirty="0" smtClean="0"/>
              <a:t>Second level</a:t>
            </a:r>
          </a:p>
        </p:txBody>
      </p:sp>
      <p:sp>
        <p:nvSpPr>
          <p:cNvPr id="6" name="날짜 개체 틀 2"/>
          <p:cNvSpPr>
            <a:spLocks noGrp="1"/>
          </p:cNvSpPr>
          <p:nvPr>
            <p:ph type="dt" sz="half" idx="15"/>
          </p:nvPr>
        </p:nvSpPr>
        <p:spPr>
          <a:xfrm>
            <a:off x="457200" y="60928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49F3F3FF-DB82-4265-AB4F-25D464316410}" type="datetimeFigureOut">
              <a:rPr lang="ko-KR" altLang="en-US"/>
              <a:pPr/>
              <a:t>2015-03-27</a:t>
            </a:fld>
            <a:endParaRPr lang="ko-KR" altLang="en-US"/>
          </a:p>
        </p:txBody>
      </p:sp>
      <p:sp>
        <p:nvSpPr>
          <p:cNvPr id="7" name="바닥글 개체 틀 3"/>
          <p:cNvSpPr>
            <a:spLocks noGrp="1"/>
          </p:cNvSpPr>
          <p:nvPr>
            <p:ph type="ftr" sz="quarter" idx="16"/>
          </p:nvPr>
        </p:nvSpPr>
        <p:spPr>
          <a:xfrm>
            <a:off x="3124200" y="609282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9" name="슬라이드 번호 개체 틀 4"/>
          <p:cNvSpPr>
            <a:spLocks noGrp="1"/>
          </p:cNvSpPr>
          <p:nvPr>
            <p:ph type="sldNum" sz="quarter" idx="17"/>
          </p:nvPr>
        </p:nvSpPr>
        <p:spPr>
          <a:xfrm>
            <a:off x="6553200" y="609282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099F9E0F-5E8A-48E2-BA37-565A5F1090F7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배경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5" descr="blue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배경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51EA3C-29D4-4953-93D5-2C9501C67E5D}" type="datetimeFigureOut">
              <a:rPr lang="ko-KR" altLang="en-US"/>
              <a:pPr/>
              <a:t>2015-03-27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BFF49-0AFC-41B5-9CF8-BB77EFE46439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473A5B-5909-4E98-A55D-E093A270C4BE}" type="datetimeFigureOut">
              <a:rPr lang="ko-KR" altLang="en-US"/>
              <a:pPr/>
              <a:t>2015-03-27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849B32-10F0-4CB6-979F-BF31B05ADAFD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그림 6" descr="blue.pn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제목 개체 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8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1658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latinLnBrk="1">
              <a:defRPr sz="1200">
                <a:solidFill>
                  <a:srgbClr val="898989"/>
                </a:solidFill>
                <a:latin typeface="나눔명조"/>
                <a:ea typeface="Gulim" pitchFamily="34" charset="-127"/>
              </a:defRPr>
            </a:lvl1pPr>
          </a:lstStyle>
          <a:p>
            <a:fld id="{1B05D5F3-AFB2-4825-976B-60E6AEB36830}" type="datetimeFigureOut">
              <a:rPr lang="ko-KR" altLang="en-US"/>
              <a:pPr/>
              <a:t>2015-03-27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1658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latinLnBrk="1">
              <a:defRPr sz="1200">
                <a:solidFill>
                  <a:srgbClr val="898989"/>
                </a:solidFill>
                <a:latin typeface="나눔명조"/>
                <a:ea typeface="Gulim" pitchFamily="34" charset="-127"/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1658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latinLnBrk="1">
              <a:defRPr sz="1200">
                <a:solidFill>
                  <a:srgbClr val="898989"/>
                </a:solidFill>
                <a:latin typeface="나눔명조"/>
                <a:ea typeface="Gulim" pitchFamily="34" charset="-127"/>
              </a:defRPr>
            </a:lvl1pPr>
          </a:lstStyle>
          <a:p>
            <a:fld id="{F700BE79-094A-49E6-B9E8-3BEDA2FE150B}" type="slidenum">
              <a:rPr lang="ko-KR" altLang="en-US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55" r:id="rId7"/>
    <p:sldLayoutId id="2147483656" r:id="rId8"/>
  </p:sldLayoutIdLst>
  <p:txStyles>
    <p:titleStyle>
      <a:lvl1pPr algn="ctr" rtl="0" fontAlgn="base" latinLnBrk="1">
        <a:spcBef>
          <a:spcPct val="0"/>
        </a:spcBef>
        <a:spcAft>
          <a:spcPct val="0"/>
        </a:spcAft>
        <a:defRPr sz="4400" kern="1200">
          <a:solidFill>
            <a:srgbClr val="4A452A"/>
          </a:solidFill>
          <a:latin typeface="+mn-ea"/>
          <a:ea typeface="+mn-ea"/>
          <a:cs typeface="나눔명조"/>
        </a:defRPr>
      </a:lvl1pPr>
      <a:lvl2pPr algn="ctr" rtl="0" fontAlgn="base" latinLnBrk="1">
        <a:spcBef>
          <a:spcPct val="0"/>
        </a:spcBef>
        <a:spcAft>
          <a:spcPct val="0"/>
        </a:spcAft>
        <a:defRPr sz="4400">
          <a:solidFill>
            <a:srgbClr val="4A452A"/>
          </a:solidFill>
          <a:latin typeface="나눔명조"/>
          <a:ea typeface="나눔명조"/>
          <a:cs typeface="나눔명조"/>
        </a:defRPr>
      </a:lvl2pPr>
      <a:lvl3pPr algn="ctr" rtl="0" fontAlgn="base" latinLnBrk="1">
        <a:spcBef>
          <a:spcPct val="0"/>
        </a:spcBef>
        <a:spcAft>
          <a:spcPct val="0"/>
        </a:spcAft>
        <a:defRPr sz="4400">
          <a:solidFill>
            <a:srgbClr val="4A452A"/>
          </a:solidFill>
          <a:latin typeface="나눔명조"/>
          <a:ea typeface="나눔명조"/>
          <a:cs typeface="나눔명조"/>
        </a:defRPr>
      </a:lvl3pPr>
      <a:lvl4pPr algn="ctr" rtl="0" fontAlgn="base" latinLnBrk="1">
        <a:spcBef>
          <a:spcPct val="0"/>
        </a:spcBef>
        <a:spcAft>
          <a:spcPct val="0"/>
        </a:spcAft>
        <a:defRPr sz="4400">
          <a:solidFill>
            <a:srgbClr val="4A452A"/>
          </a:solidFill>
          <a:latin typeface="나눔명조"/>
          <a:ea typeface="나눔명조"/>
          <a:cs typeface="나눔명조"/>
        </a:defRPr>
      </a:lvl4pPr>
      <a:lvl5pPr algn="ctr" rtl="0" fontAlgn="base" latinLnBrk="1">
        <a:spcBef>
          <a:spcPct val="0"/>
        </a:spcBef>
        <a:spcAft>
          <a:spcPct val="0"/>
        </a:spcAft>
        <a:defRPr sz="4400">
          <a:solidFill>
            <a:srgbClr val="4A452A"/>
          </a:solidFill>
          <a:latin typeface="나눔명조"/>
          <a:ea typeface="나눔명조"/>
          <a:cs typeface="나눔명조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rgbClr val="4A452A"/>
          </a:solidFill>
          <a:latin typeface="나눔명조"/>
          <a:ea typeface="나눔명조"/>
          <a:cs typeface="나눔명조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rgbClr val="4A452A"/>
          </a:solidFill>
          <a:latin typeface="나눔명조"/>
          <a:ea typeface="나눔명조"/>
          <a:cs typeface="나눔명조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rgbClr val="4A452A"/>
          </a:solidFill>
          <a:latin typeface="나눔명조"/>
          <a:ea typeface="나눔명조"/>
          <a:cs typeface="나눔명조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rgbClr val="4A452A"/>
          </a:solidFill>
          <a:latin typeface="나눔명조"/>
          <a:ea typeface="나눔명조"/>
          <a:cs typeface="나눔명조"/>
        </a:defRPr>
      </a:lvl9pPr>
    </p:titleStyle>
    <p:bodyStyle>
      <a:lvl1pPr marL="342900" indent="-342900" algn="l" rtl="0" fontAlgn="base" latinLnBrk="1">
        <a:spcBef>
          <a:spcPct val="20000"/>
        </a:spcBef>
        <a:spcAft>
          <a:spcPct val="0"/>
        </a:spcAft>
        <a:buFont typeface="맑은 고딕" pitchFamily="34" charset="-127"/>
        <a:defRPr sz="3200" kern="1200">
          <a:solidFill>
            <a:srgbClr val="4A452A"/>
          </a:solidFill>
          <a:latin typeface="+mn-lt"/>
          <a:ea typeface="+mn-ea"/>
          <a:cs typeface="나눔명조"/>
        </a:defRPr>
      </a:lvl1pPr>
      <a:lvl2pPr marL="742950" indent="-285750" algn="l" rtl="0" fontAlgn="base" latinLnBrk="1">
        <a:spcBef>
          <a:spcPct val="20000"/>
        </a:spcBef>
        <a:spcAft>
          <a:spcPct val="0"/>
        </a:spcAft>
        <a:buFont typeface="맑은 고딕" pitchFamily="34" charset="-127"/>
        <a:defRPr sz="2800" kern="1200">
          <a:solidFill>
            <a:srgbClr val="4A452A"/>
          </a:solidFill>
          <a:latin typeface="+mn-lt"/>
          <a:ea typeface="+mn-ea"/>
          <a:cs typeface="나눔명조"/>
        </a:defRPr>
      </a:lvl2pPr>
      <a:lvl3pPr marL="1143000" indent="-228600" algn="l" rtl="0" fontAlgn="base" latinLnBrk="1">
        <a:spcBef>
          <a:spcPct val="20000"/>
        </a:spcBef>
        <a:spcAft>
          <a:spcPct val="0"/>
        </a:spcAft>
        <a:buFont typeface="맑은 고딕" pitchFamily="34" charset="-127"/>
        <a:defRPr sz="2400" kern="1200">
          <a:solidFill>
            <a:srgbClr val="4A452A"/>
          </a:solidFill>
          <a:latin typeface="+mn-lt"/>
          <a:ea typeface="+mn-ea"/>
          <a:cs typeface="나눔명조"/>
        </a:defRPr>
      </a:lvl3pPr>
      <a:lvl4pPr marL="1600200" indent="-228600" algn="l" rtl="0" fontAlgn="base" latinLnBrk="1">
        <a:spcBef>
          <a:spcPct val="20000"/>
        </a:spcBef>
        <a:spcAft>
          <a:spcPct val="0"/>
        </a:spcAft>
        <a:buFont typeface="맑은 고딕" pitchFamily="34" charset="-127"/>
        <a:defRPr sz="2000" kern="1200">
          <a:solidFill>
            <a:srgbClr val="4A452A"/>
          </a:solidFill>
          <a:latin typeface="+mn-lt"/>
          <a:ea typeface="+mn-ea"/>
          <a:cs typeface="나눔명조"/>
        </a:defRPr>
      </a:lvl4pPr>
      <a:lvl5pPr marL="2057400" indent="-228600" algn="l" rtl="0" fontAlgn="base" latinLnBrk="1">
        <a:spcBef>
          <a:spcPct val="20000"/>
        </a:spcBef>
        <a:spcAft>
          <a:spcPct val="0"/>
        </a:spcAft>
        <a:buFont typeface="맑은 고딕" pitchFamily="34" charset="-127"/>
        <a:defRPr sz="2000" kern="1200">
          <a:solidFill>
            <a:srgbClr val="4A452A"/>
          </a:solidFill>
          <a:latin typeface="+mn-lt"/>
          <a:ea typeface="+mn-ea"/>
          <a:cs typeface="나눔명조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hangeul.naver.com/fon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hangeul.naver.com/fon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2" descr="C:\Documents and Settings\nhn\바탕 화면\old-paper-background-cov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그림 12" descr="korean frame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125" y="723900"/>
            <a:ext cx="1135063" cy="391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직사각형 40"/>
          <p:cNvSpPr/>
          <p:nvPr/>
        </p:nvSpPr>
        <p:spPr>
          <a:xfrm>
            <a:off x="6227763" y="6234113"/>
            <a:ext cx="215900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atinLnBrk="1">
              <a:lnSpc>
                <a:spcPct val="150000"/>
              </a:lnSpc>
            </a:pPr>
            <a:r>
              <a:rPr lang="ko-KR" altLang="en-US" sz="800">
                <a:solidFill>
                  <a:srgbClr val="7F7F7F"/>
                </a:solidFill>
                <a:latin typeface="나눔고딕"/>
                <a:ea typeface="Gulim" pitchFamily="34" charset="-127"/>
              </a:rPr>
              <a:t>이 문서는 나눔글꼴로 작성되었습니다</a:t>
            </a:r>
            <a:r>
              <a:rPr lang="en-US" altLang="ko-KR" sz="800">
                <a:solidFill>
                  <a:srgbClr val="7F7F7F"/>
                </a:solidFill>
                <a:latin typeface="나눔고딕"/>
                <a:ea typeface="Gulim" pitchFamily="34" charset="-127"/>
              </a:rPr>
              <a:t>. </a:t>
            </a:r>
            <a:r>
              <a:rPr lang="ko-KR" altLang="en-US" sz="800" u="sng">
                <a:solidFill>
                  <a:srgbClr val="4495D2"/>
                </a:solidFill>
                <a:latin typeface="나눔고딕"/>
                <a:ea typeface="Gulim" pitchFamily="34" charset="-127"/>
                <a:hlinkClick r:id="rId4"/>
              </a:rPr>
              <a:t>설치하기</a:t>
            </a:r>
            <a:endParaRPr lang="ko-KR" altLang="en-US" sz="800" u="sng">
              <a:solidFill>
                <a:srgbClr val="4495D2"/>
              </a:solidFill>
              <a:latin typeface="나눔고딕"/>
              <a:ea typeface="Gulim" pitchFamily="34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6227763" y="5272088"/>
            <a:ext cx="1955800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/>
            <a:r>
              <a:rPr lang="ko-KR" altLang="en-US" sz="1200" b="1" u="sng">
                <a:solidFill>
                  <a:srgbClr val="4A452A"/>
                </a:solidFill>
                <a:latin typeface="나눔명조"/>
                <a:ea typeface="Gulim" pitchFamily="34" charset="-127"/>
              </a:rPr>
              <a:t>소속</a:t>
            </a:r>
            <a:endParaRPr lang="en-US" altLang="ko-KR" sz="1200" b="1" u="sng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latinLnBrk="1"/>
            <a:r>
              <a:rPr lang="ko-KR" altLang="en-US" sz="1200" b="1" u="sng">
                <a:solidFill>
                  <a:srgbClr val="4A452A"/>
                </a:solidFill>
                <a:latin typeface="나눔명조"/>
                <a:ea typeface="Gulim" pitchFamily="34" charset="-127"/>
              </a:rPr>
              <a:t>작성자</a:t>
            </a:r>
            <a:endParaRPr lang="en-US" altLang="ko-KR" sz="1200" b="1" u="sng">
              <a:solidFill>
                <a:srgbClr val="4A452A"/>
              </a:solidFill>
              <a:latin typeface="나눔명조"/>
              <a:ea typeface="Gulim" pitchFamily="34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899592" y="908720"/>
            <a:ext cx="800219" cy="3823982"/>
          </a:xfrm>
          <a:prstGeom prst="rect">
            <a:avLst/>
          </a:prstGeom>
        </p:spPr>
        <p:txBody>
          <a:bodyPr vert="wordArtVertRtl">
            <a:spAutoFit/>
          </a:bodyPr>
          <a:lstStyle/>
          <a:p>
            <a:pPr fontAlgn="auto" latinLnBrk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b="1" dirty="0" err="1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문서의제목</a:t>
            </a:r>
            <a:endParaRPr lang="en-US" altLang="ko-KR" sz="2000" b="1" dirty="0">
              <a:solidFill>
                <a:schemeClr val="bg2">
                  <a:lumMod val="25000"/>
                </a:schemeClr>
              </a:solidFill>
              <a:latin typeface="나눔명조" pitchFamily="18" charset="-127"/>
              <a:ea typeface="나눔명조" pitchFamily="18" charset="-127"/>
            </a:endParaRPr>
          </a:p>
          <a:p>
            <a:pPr fontAlgn="auto" latinLnBrk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ko-KR" altLang="en-US" sz="2000" b="1" dirty="0" err="1">
                <a:solidFill>
                  <a:schemeClr val="bg2">
                    <a:lumMod val="25000"/>
                  </a:schemeClr>
                </a:solidFill>
                <a:latin typeface="나눔명조" pitchFamily="18" charset="-127"/>
                <a:ea typeface="나눔명조" pitchFamily="18" charset="-127"/>
              </a:rPr>
              <a:t>나눔명조</a:t>
            </a:r>
            <a:endParaRPr lang="en-US" altLang="ko-KR" sz="2000" b="1" dirty="0">
              <a:solidFill>
                <a:schemeClr val="bg2">
                  <a:lumMod val="25000"/>
                </a:schemeClr>
              </a:solidFill>
              <a:latin typeface="나눔명조" pitchFamily="18" charset="-127"/>
              <a:ea typeface="나눔명조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그림 5" descr="번짐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4813"/>
            <a:ext cx="2135188" cy="166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부제목 3"/>
          <p:cNvSpPr>
            <a:spLocks noGrp="1"/>
          </p:cNvSpPr>
          <p:nvPr>
            <p:ph type="subTitle" idx="1"/>
          </p:nvPr>
        </p:nvSpPr>
        <p:spPr>
          <a:xfrm>
            <a:off x="1019175" y="735013"/>
            <a:ext cx="622300" cy="1044575"/>
          </a:xfrm>
        </p:spPr>
        <p:txBody>
          <a:bodyPr/>
          <a:lstStyle/>
          <a:p>
            <a:pPr indent="-514350"/>
            <a:r>
              <a:rPr lang="ko-KR" altLang="en-US" sz="2400" b="1" smtClean="0">
                <a:solidFill>
                  <a:schemeClr val="bg1"/>
                </a:solidFill>
                <a:ea typeface="Gulim" pitchFamily="34" charset="-127"/>
              </a:rPr>
              <a:t>목차</a:t>
            </a:r>
          </a:p>
        </p:txBody>
      </p:sp>
      <p:sp>
        <p:nvSpPr>
          <p:cNvPr id="7" name="부제목 3"/>
          <p:cNvSpPr txBox="1">
            <a:spLocks/>
          </p:cNvSpPr>
          <p:nvPr/>
        </p:nvSpPr>
        <p:spPr>
          <a:xfrm>
            <a:off x="2555875" y="1700213"/>
            <a:ext cx="4103688" cy="4249737"/>
          </a:xfrm>
          <a:prstGeom prst="rect">
            <a:avLst/>
          </a:prstGeom>
        </p:spPr>
        <p:txBody>
          <a:bodyPr/>
          <a:lstStyle/>
          <a:p>
            <a:pPr indent="-514350" latinLnBrk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ko-KR" sz="15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1. </a:t>
            </a:r>
            <a:r>
              <a:rPr lang="ko-KR" altLang="en-US" sz="15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꼭지 제목</a:t>
            </a:r>
            <a:endParaRPr lang="en-US" altLang="ko-KR" sz="15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lvl="2" indent="-738188" latinLnBrk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ko-KR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1.1 </a:t>
            </a:r>
            <a:r>
              <a:rPr lang="ko-KR" altLang="en-US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페이지 제목</a:t>
            </a:r>
            <a:endParaRPr lang="en-US" altLang="ko-KR" sz="11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lvl="2" indent="-738188" latinLnBrk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ko-KR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1.2 </a:t>
            </a:r>
            <a:r>
              <a:rPr lang="ko-KR" altLang="en-US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페이지 제목</a:t>
            </a:r>
            <a:endParaRPr lang="en-US" altLang="ko-KR" sz="15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indent="-514350" latinLnBrk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ko-KR" sz="15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2. </a:t>
            </a:r>
            <a:r>
              <a:rPr lang="ko-KR" altLang="en-US" sz="15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꼭지 제목</a:t>
            </a:r>
            <a:endParaRPr lang="en-US" altLang="ko-KR" sz="15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lvl="2" indent="-738188" latinLnBrk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ko-KR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2.1 </a:t>
            </a:r>
            <a:r>
              <a:rPr lang="ko-KR" altLang="en-US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페이지 제목</a:t>
            </a:r>
            <a:endParaRPr lang="en-US" altLang="ko-KR" sz="11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lvl="2" indent="-738188" latinLnBrk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ko-KR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2.2 </a:t>
            </a:r>
            <a:r>
              <a:rPr lang="ko-KR" altLang="en-US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페이지 제목</a:t>
            </a:r>
          </a:p>
          <a:p>
            <a:pPr indent="-514350" latinLnBrk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ko-KR" sz="15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3. </a:t>
            </a:r>
            <a:r>
              <a:rPr lang="ko-KR" altLang="en-US" sz="15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꼭지 제목</a:t>
            </a:r>
            <a:endParaRPr lang="en-US" altLang="ko-KR" sz="15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lvl="2" indent="-738188" latinLnBrk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ko-KR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3.1 </a:t>
            </a:r>
            <a:r>
              <a:rPr lang="ko-KR" altLang="en-US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페이지 제목</a:t>
            </a:r>
            <a:endParaRPr lang="en-US" altLang="ko-KR" sz="11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lvl="2" indent="-738188" latinLnBrk="1">
              <a:lnSpc>
                <a:spcPct val="150000"/>
              </a:lnSpc>
              <a:spcBef>
                <a:spcPct val="20000"/>
              </a:spcBef>
              <a:buFont typeface="Arial" charset="0"/>
              <a:buNone/>
            </a:pPr>
            <a:r>
              <a:rPr lang="en-US" altLang="ko-KR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3.2 </a:t>
            </a:r>
            <a:r>
              <a:rPr lang="ko-KR" altLang="en-US" sz="11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페이지 제목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그림 13" descr="blu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그림 11" descr="021_백제금동대향로_(국보_287호)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1075" y="2328863"/>
            <a:ext cx="2255838" cy="3309937"/>
          </a:xfrm>
          <a:prstGeom prst="rect">
            <a:avLst/>
          </a:prstGeom>
          <a:ln w="25400" cap="sq" cmpd="sng">
            <a:solidFill>
              <a:schemeClr val="bg1">
                <a:alpha val="90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" name="그림 17" descr="asd23fretq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613" y="2327275"/>
            <a:ext cx="2255837" cy="3311525"/>
          </a:xfrm>
          <a:prstGeom prst="rect">
            <a:avLst/>
          </a:prstGeom>
          <a:ln w="25400" cap="sq" cmpd="sng">
            <a:solidFill>
              <a:schemeClr val="bg1">
                <a:alpha val="90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그림 18" descr="asdafgfddg3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0113" y="2327275"/>
            <a:ext cx="2255837" cy="3311525"/>
          </a:xfrm>
          <a:prstGeom prst="rect">
            <a:avLst/>
          </a:prstGeom>
          <a:ln w="25400" cap="sq" cmpd="sng">
            <a:solidFill>
              <a:schemeClr val="bg1">
                <a:alpha val="90000"/>
              </a:schemeClr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317" name="그림 8" descr="frame_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4863" y="720725"/>
            <a:ext cx="36957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직사각형 12"/>
          <p:cNvSpPr/>
          <p:nvPr/>
        </p:nvSpPr>
        <p:spPr>
          <a:xfrm>
            <a:off x="1100138" y="795338"/>
            <a:ext cx="37592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/>
            <a:r>
              <a:rPr lang="en-US" altLang="ko-KR" sz="20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1.2 </a:t>
            </a:r>
            <a:r>
              <a:rPr lang="ko-KR" altLang="en-US" sz="20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페이지 제목</a:t>
            </a:r>
            <a:endParaRPr lang="ko-KR" altLang="en-US" sz="2000">
              <a:latin typeface="나눔명조"/>
              <a:ea typeface="Gulim" pitchFamily="34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06438" y="1352550"/>
            <a:ext cx="6991350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/>
            <a:r>
              <a:rPr lang="ko-KR" altLang="en-US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내용을 여기에 작성하세요</a:t>
            </a:r>
            <a:r>
              <a:rPr lang="en-US" altLang="ko-KR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.</a:t>
            </a:r>
          </a:p>
          <a:p>
            <a:pPr latinLnBrk="1"/>
            <a:r>
              <a:rPr lang="ko-KR" altLang="en-US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나눔명조 </a:t>
            </a:r>
            <a:r>
              <a:rPr lang="en-US" altLang="ko-KR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B, 13pt</a:t>
            </a:r>
            <a:endParaRPr lang="ko-KR" altLang="en-US" sz="13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4388" y="6237288"/>
            <a:ext cx="15843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latinLnBrk="1"/>
            <a:fld id="{19ECCF58-8920-4679-8BB9-EFB85CB3722B}" type="slidenum">
              <a:rPr lang="en-US" altLang="ko-KR" sz="800">
                <a:solidFill>
                  <a:srgbClr val="4A452A"/>
                </a:solidFill>
                <a:latin typeface="나눔고딕"/>
                <a:ea typeface="Gulim" pitchFamily="34" charset="-127"/>
              </a:rPr>
              <a:pPr algn="r" latinLnBrk="1"/>
              <a:t>3</a:t>
            </a:fld>
            <a:endParaRPr lang="en-US" altLang="ko-KR" sz="800">
              <a:solidFill>
                <a:srgbClr val="4A452A"/>
              </a:solidFill>
              <a:latin typeface="나눔고딕"/>
              <a:ea typeface="Gulim" pitchFamily="34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31913" y="5732463"/>
            <a:ext cx="1344612" cy="231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latinLnBrk="1"/>
            <a:r>
              <a:rPr lang="ko-KR" altLang="en-US" sz="9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967163" y="5732463"/>
            <a:ext cx="1344612" cy="231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latinLnBrk="1"/>
            <a:r>
              <a:rPr lang="ko-KR" altLang="en-US" sz="9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6516688" y="5732463"/>
            <a:ext cx="1344612" cy="231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latinLnBrk="1"/>
            <a:r>
              <a:rPr lang="ko-KR" altLang="en-US" sz="9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그림 13" descr="blu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그림 11" descr="021_백제금동대향로_(국보_287호).t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61075" y="2328863"/>
            <a:ext cx="2255838" cy="3309937"/>
          </a:xfrm>
          <a:prstGeom prst="rect">
            <a:avLst/>
          </a:prstGeom>
          <a:noFill/>
          <a:ln w="63500" cap="sq" cmpd="thickThin">
            <a:solidFill>
              <a:srgbClr val="2A1D1C">
                <a:alpha val="90195"/>
              </a:srgbClr>
            </a:solidFill>
            <a:miter lim="800000"/>
            <a:headEnd/>
            <a:tailEnd/>
          </a:ln>
        </p:spPr>
      </p:pic>
      <p:pic>
        <p:nvPicPr>
          <p:cNvPr id="14339" name="그림 17" descr="asd23fretqe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3613" y="2327275"/>
            <a:ext cx="2255837" cy="3311525"/>
          </a:xfrm>
          <a:prstGeom prst="rect">
            <a:avLst/>
          </a:prstGeom>
          <a:noFill/>
          <a:ln w="63500" cap="sq" cmpd="thickThin">
            <a:solidFill>
              <a:srgbClr val="2A1D1C">
                <a:alpha val="90195"/>
              </a:srgbClr>
            </a:solidFill>
            <a:miter lim="800000"/>
            <a:headEnd/>
            <a:tailEnd/>
          </a:ln>
        </p:spPr>
      </p:pic>
      <p:pic>
        <p:nvPicPr>
          <p:cNvPr id="14340" name="그림 18" descr="asdafgfddg33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2327275"/>
            <a:ext cx="2255837" cy="3311525"/>
          </a:xfrm>
          <a:prstGeom prst="rect">
            <a:avLst/>
          </a:prstGeom>
          <a:noFill/>
          <a:ln w="63500" cap="sq" cmpd="thickThin">
            <a:solidFill>
              <a:srgbClr val="2A1D1C">
                <a:alpha val="90195"/>
              </a:srgbClr>
            </a:solidFill>
            <a:miter lim="800000"/>
            <a:headEnd/>
            <a:tailEnd/>
          </a:ln>
        </p:spPr>
      </p:pic>
      <p:pic>
        <p:nvPicPr>
          <p:cNvPr id="14341" name="그림 8" descr="frame_1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4863" y="720725"/>
            <a:ext cx="36957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직사각형 12"/>
          <p:cNvSpPr/>
          <p:nvPr/>
        </p:nvSpPr>
        <p:spPr>
          <a:xfrm>
            <a:off x="1100138" y="795338"/>
            <a:ext cx="37592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/>
            <a:r>
              <a:rPr lang="en-US" altLang="ko-KR" sz="20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1.2 </a:t>
            </a:r>
            <a:r>
              <a:rPr lang="ko-KR" altLang="en-US" sz="20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페이지 제목</a:t>
            </a:r>
            <a:endParaRPr lang="ko-KR" altLang="en-US" sz="2000">
              <a:latin typeface="나눔명조"/>
              <a:ea typeface="Gulim" pitchFamily="34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06438" y="1352550"/>
            <a:ext cx="6991350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/>
            <a:r>
              <a:rPr lang="ko-KR" altLang="en-US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내용을 여기에 작성하세요</a:t>
            </a:r>
            <a:r>
              <a:rPr lang="en-US" altLang="ko-KR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.</a:t>
            </a:r>
          </a:p>
          <a:p>
            <a:pPr latinLnBrk="1"/>
            <a:r>
              <a:rPr lang="ko-KR" altLang="en-US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나눔명조 </a:t>
            </a:r>
            <a:r>
              <a:rPr lang="en-US" altLang="ko-KR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B, 13pt</a:t>
            </a:r>
            <a:endParaRPr lang="ko-KR" altLang="en-US" sz="13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64388" y="6237288"/>
            <a:ext cx="15843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latinLnBrk="1"/>
            <a:fld id="{67A3D2CC-A431-434E-82D4-33FF8D5C1432}" type="slidenum">
              <a:rPr lang="en-US" altLang="ko-KR" sz="800">
                <a:solidFill>
                  <a:srgbClr val="4A452A"/>
                </a:solidFill>
                <a:latin typeface="나눔고딕"/>
                <a:ea typeface="Gulim" pitchFamily="34" charset="-127"/>
              </a:rPr>
              <a:pPr algn="r" latinLnBrk="1"/>
              <a:t>4</a:t>
            </a:fld>
            <a:endParaRPr lang="en-US" altLang="ko-KR" sz="800">
              <a:solidFill>
                <a:srgbClr val="4A452A"/>
              </a:solidFill>
              <a:latin typeface="나눔고딕"/>
              <a:ea typeface="Gulim" pitchFamily="34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331913" y="5791200"/>
            <a:ext cx="1344612" cy="230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latinLnBrk="1"/>
            <a:r>
              <a:rPr lang="ko-KR" altLang="en-US" sz="9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3967163" y="5791200"/>
            <a:ext cx="1344612" cy="230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latinLnBrk="1"/>
            <a:r>
              <a:rPr lang="ko-KR" altLang="en-US" sz="9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</a:t>
            </a:r>
          </a:p>
        </p:txBody>
      </p:sp>
      <p:sp>
        <p:nvSpPr>
          <p:cNvPr id="17" name="직사각형 16"/>
          <p:cNvSpPr/>
          <p:nvPr/>
        </p:nvSpPr>
        <p:spPr>
          <a:xfrm>
            <a:off x="6516688" y="5791200"/>
            <a:ext cx="1344612" cy="2301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latinLnBrk="1"/>
            <a:r>
              <a:rPr lang="ko-KR" altLang="en-US" sz="9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그림 11" descr="blu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그림 8" descr="frame_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863" y="720725"/>
            <a:ext cx="36957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직사각형 9"/>
          <p:cNvSpPr/>
          <p:nvPr/>
        </p:nvSpPr>
        <p:spPr>
          <a:xfrm>
            <a:off x="1100138" y="795338"/>
            <a:ext cx="31115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/>
            <a:r>
              <a:rPr lang="en-US" altLang="ko-KR" sz="20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2.1 </a:t>
            </a:r>
            <a:r>
              <a:rPr lang="ko-KR" altLang="en-US" sz="20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페이지 제목</a:t>
            </a:r>
            <a:endParaRPr lang="ko-KR" altLang="en-US" sz="2000">
              <a:latin typeface="나눔명조"/>
              <a:ea typeface="Gulim" pitchFamily="34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650" y="2211388"/>
            <a:ext cx="8064500" cy="2586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176213" latinLnBrk="1">
              <a:buFontTx/>
              <a:buBlip>
                <a:blip r:embed="rId4"/>
              </a:buBlip>
            </a:pPr>
            <a:r>
              <a:rPr lang="ko-KR" altLang="en-US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</a:t>
            </a:r>
            <a:endParaRPr lang="en-US" altLang="ko-KR" sz="13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marL="360363" lvl="1" indent="-173038" latinLnBrk="1"/>
            <a:r>
              <a:rPr lang="ko-KR" altLang="en-US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세부 내용 </a:t>
            </a:r>
            <a:r>
              <a:rPr lang="en-US" altLang="ko-KR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: </a:t>
            </a:r>
            <a:r>
              <a:rPr lang="ko-KR" altLang="en-US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나눔명조 </a:t>
            </a:r>
            <a:r>
              <a:rPr lang="en-US" altLang="ko-KR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R, 11pt</a:t>
            </a:r>
            <a:endParaRPr lang="ko-KR" altLang="en-US" sz="1100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indent="176213" latinLnBrk="1">
              <a:buFontTx/>
              <a:buBlip>
                <a:blip r:embed="rId4"/>
              </a:buBlip>
            </a:pPr>
            <a:endParaRPr lang="ko-KR" altLang="en-US" sz="1100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indent="176213" latinLnBrk="1">
              <a:buFontTx/>
              <a:buBlip>
                <a:blip r:embed="rId4"/>
              </a:buBlip>
            </a:pPr>
            <a:r>
              <a:rPr lang="ko-KR" altLang="en-US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</a:t>
            </a:r>
            <a:endParaRPr lang="en-US" altLang="ko-KR" sz="13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indent="176213" latinLnBrk="1"/>
            <a:r>
              <a:rPr lang="en-US" altLang="ko-KR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- </a:t>
            </a:r>
            <a:r>
              <a:rPr lang="ko-KR" altLang="en-US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세부 내용</a:t>
            </a:r>
          </a:p>
          <a:p>
            <a:pPr indent="176213" latinLnBrk="1"/>
            <a:r>
              <a:rPr lang="en-US" altLang="ko-KR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- </a:t>
            </a:r>
            <a:r>
              <a:rPr lang="ko-KR" altLang="en-US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세부 내용</a:t>
            </a:r>
          </a:p>
          <a:p>
            <a:pPr indent="176213" latinLnBrk="1"/>
            <a:r>
              <a:rPr lang="ko-KR" altLang="en-US" sz="1100">
                <a:solidFill>
                  <a:srgbClr val="4A452A"/>
                </a:solidFill>
                <a:latin typeface="Arial"/>
                <a:ea typeface="Gulim" pitchFamily="34" charset="-127"/>
              </a:rPr>
              <a:t> </a:t>
            </a:r>
            <a:endParaRPr lang="ko-KR" altLang="en-US" sz="1100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indent="176213" latinLnBrk="1">
              <a:buFontTx/>
              <a:buBlip>
                <a:blip r:embed="rId4"/>
              </a:buBlip>
            </a:pPr>
            <a:r>
              <a:rPr lang="ko-KR" altLang="en-US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</a:t>
            </a:r>
            <a:endParaRPr lang="en-US" altLang="ko-KR" sz="13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indent="176213" latinLnBrk="1"/>
            <a:r>
              <a:rPr lang="en-US" altLang="ko-KR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- </a:t>
            </a:r>
            <a:r>
              <a:rPr lang="ko-KR" altLang="en-US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세부 내용</a:t>
            </a:r>
          </a:p>
          <a:p>
            <a:pPr indent="176213" latinLnBrk="1"/>
            <a:r>
              <a:rPr lang="en-US" altLang="ko-KR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- </a:t>
            </a:r>
            <a:r>
              <a:rPr lang="ko-KR" altLang="en-US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세부 내용</a:t>
            </a:r>
          </a:p>
          <a:p>
            <a:pPr indent="176213" latinLnBrk="1"/>
            <a:r>
              <a:rPr lang="ko-KR" altLang="en-US" sz="1100">
                <a:solidFill>
                  <a:srgbClr val="4A452A"/>
                </a:solidFill>
                <a:latin typeface="Arial"/>
                <a:ea typeface="Gulim" pitchFamily="34" charset="-127"/>
              </a:rPr>
              <a:t> </a:t>
            </a:r>
            <a:endParaRPr lang="ko-KR" altLang="en-US" sz="1100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indent="176213" latinLnBrk="1">
              <a:buFontTx/>
              <a:buBlip>
                <a:blip r:embed="rId4"/>
              </a:buBlip>
            </a:pPr>
            <a:r>
              <a:rPr lang="ko-KR" altLang="en-US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</a:t>
            </a:r>
            <a:endParaRPr lang="en-US" altLang="ko-KR" sz="13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indent="176213" latinLnBrk="1"/>
            <a:r>
              <a:rPr lang="ko-KR" altLang="en-US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세부 내용</a:t>
            </a:r>
            <a:endParaRPr lang="en-US" altLang="ko-KR" sz="1100">
              <a:solidFill>
                <a:srgbClr val="4A452A"/>
              </a:solidFill>
              <a:latin typeface="나눔명조"/>
              <a:ea typeface="Gulim" pitchFamily="34" charset="-127"/>
            </a:endParaRPr>
          </a:p>
          <a:p>
            <a:pPr indent="176213" latinLnBrk="1"/>
            <a:r>
              <a:rPr lang="en-US" altLang="ko-KR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-</a:t>
            </a:r>
            <a:r>
              <a:rPr lang="ko-KR" altLang="en-US" sz="1100">
                <a:solidFill>
                  <a:srgbClr val="4A452A"/>
                </a:solidFill>
                <a:latin typeface="나눔명조"/>
                <a:ea typeface="Gulim" pitchFamily="34" charset="-127"/>
              </a:rPr>
              <a:t>세부 내용</a:t>
            </a:r>
            <a:endParaRPr lang="en-US" altLang="ko-KR" sz="1100">
              <a:solidFill>
                <a:srgbClr val="4A452A"/>
              </a:solidFill>
              <a:latin typeface="나눔명조"/>
              <a:ea typeface="Gulim" pitchFamily="34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706438" y="1352550"/>
            <a:ext cx="6991350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/>
            <a:r>
              <a:rPr lang="ko-KR" altLang="en-US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내용을 여기에 작성하세요</a:t>
            </a:r>
            <a:r>
              <a:rPr lang="en-US" altLang="ko-KR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.</a:t>
            </a:r>
          </a:p>
          <a:p>
            <a:pPr latinLnBrk="1"/>
            <a:r>
              <a:rPr lang="ko-KR" altLang="en-US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나눔명조 </a:t>
            </a:r>
            <a:r>
              <a:rPr lang="en-US" altLang="ko-KR" sz="13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B, 13pt</a:t>
            </a:r>
            <a:endParaRPr lang="ko-KR" altLang="en-US" sz="1300" b="1">
              <a:solidFill>
                <a:srgbClr val="4A452A"/>
              </a:solidFill>
              <a:latin typeface="나눔명조"/>
              <a:ea typeface="Gulim" pitchFamily="34" charset="-127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64388" y="6237288"/>
            <a:ext cx="15843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latinLnBrk="1"/>
            <a:fld id="{9040B9F5-FEB0-4C90-9459-6D5FBF854C1A}" type="slidenum">
              <a:rPr lang="en-US" altLang="ko-KR" sz="800">
                <a:solidFill>
                  <a:srgbClr val="4A452A"/>
                </a:solidFill>
                <a:latin typeface="나눔고딕"/>
                <a:ea typeface="Gulim" pitchFamily="34" charset="-127"/>
              </a:rPr>
              <a:pPr algn="r" latinLnBrk="1"/>
              <a:t>5</a:t>
            </a:fld>
            <a:endParaRPr lang="en-US" altLang="ko-KR" sz="800">
              <a:solidFill>
                <a:srgbClr val="4A452A"/>
              </a:solidFill>
              <a:latin typeface="나눔고딕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그림 15" descr="blu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그림 5" descr="frame_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863" y="720725"/>
            <a:ext cx="3695700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직사각형 6"/>
          <p:cNvSpPr/>
          <p:nvPr/>
        </p:nvSpPr>
        <p:spPr>
          <a:xfrm>
            <a:off x="1100138" y="795338"/>
            <a:ext cx="3111500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latinLnBrk="1"/>
            <a:r>
              <a:rPr lang="en-US" altLang="ko-KR" sz="20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3.1 </a:t>
            </a:r>
            <a:r>
              <a:rPr lang="ko-KR" altLang="en-US" sz="2000" b="1">
                <a:solidFill>
                  <a:srgbClr val="4A452A"/>
                </a:solidFill>
                <a:latin typeface="나눔명조"/>
                <a:ea typeface="Gulim" pitchFamily="34" charset="-127"/>
              </a:rPr>
              <a:t>사용 그림 모음</a:t>
            </a:r>
            <a:endParaRPr lang="ko-KR" altLang="en-US" sz="2000">
              <a:latin typeface="나눔명조"/>
              <a:ea typeface="Gulim" pitchFamily="34" charset="-127"/>
            </a:endParaRPr>
          </a:p>
        </p:txBody>
      </p:sp>
      <p:pic>
        <p:nvPicPr>
          <p:cNvPr id="16388" name="그림 8" descr="korean frame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6913" y="2112963"/>
            <a:ext cx="1133475" cy="391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그림 10" descr="frame_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8213" y="2195513"/>
            <a:ext cx="59055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그림 11" descr="번짐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1238" y="4462463"/>
            <a:ext cx="15732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그림 12" descr="번짐2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52900" y="4572000"/>
            <a:ext cx="2136775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그림 13" descr="번짐3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84925" y="4572000"/>
            <a:ext cx="20748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그림 14" descr="번짐4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92313" y="3370263"/>
            <a:ext cx="535305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7164388" y="6237288"/>
            <a:ext cx="15843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latinLnBrk="1"/>
            <a:fld id="{94EAC761-8630-4411-B553-16B06A4020BA}" type="slidenum">
              <a:rPr lang="en-US" altLang="ko-KR" sz="800">
                <a:solidFill>
                  <a:srgbClr val="4A452A"/>
                </a:solidFill>
                <a:latin typeface="나눔고딕"/>
                <a:ea typeface="Gulim" pitchFamily="34" charset="-127"/>
              </a:rPr>
              <a:pPr algn="r" latinLnBrk="1"/>
              <a:t>6</a:t>
            </a:fld>
            <a:endParaRPr lang="en-US" altLang="ko-KR" sz="800">
              <a:solidFill>
                <a:srgbClr val="4A452A"/>
              </a:solidFill>
              <a:latin typeface="나눔고딕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그림 6" descr="blu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그림 5" descr="번짐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2888" y="1733550"/>
            <a:ext cx="4021137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9"/>
          <p:cNvSpPr txBox="1">
            <a:spLocks noChangeArrowheads="1"/>
          </p:cNvSpPr>
          <p:nvPr/>
        </p:nvSpPr>
        <p:spPr bwMode="auto">
          <a:xfrm>
            <a:off x="0" y="3035300"/>
            <a:ext cx="91440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-514350" algn="ctr" latinLnBrk="1">
              <a:lnSpc>
                <a:spcPct val="150000"/>
              </a:lnSpc>
            </a:pPr>
            <a:r>
              <a:rPr lang="ko-KR" altLang="en-US" sz="2800">
                <a:solidFill>
                  <a:schemeClr val="bg1"/>
                </a:solidFill>
                <a:latin typeface="나눔명조"/>
                <a:ea typeface="Gulim" pitchFamily="34" charset="-127"/>
              </a:rPr>
              <a:t>감사합니다</a:t>
            </a:r>
            <a:r>
              <a:rPr lang="en-US" altLang="ko-KR" sz="2800">
                <a:solidFill>
                  <a:schemeClr val="bg1"/>
                </a:solidFill>
                <a:latin typeface="나눔명조"/>
                <a:ea typeface="Gulim" pitchFamily="34" charset="-127"/>
              </a:rPr>
              <a:t>.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3475038" y="6234113"/>
            <a:ext cx="2159000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latinLnBrk="1">
              <a:lnSpc>
                <a:spcPct val="150000"/>
              </a:lnSpc>
            </a:pPr>
            <a:r>
              <a:rPr lang="ko-KR" altLang="en-US" sz="800">
                <a:solidFill>
                  <a:srgbClr val="7F7F7F"/>
                </a:solidFill>
                <a:latin typeface="나눔고딕"/>
                <a:ea typeface="Gulim" pitchFamily="34" charset="-127"/>
              </a:rPr>
              <a:t>이 문서는 나눔글꼴로 작성되었습니다</a:t>
            </a:r>
            <a:r>
              <a:rPr lang="en-US" altLang="ko-KR" sz="800">
                <a:solidFill>
                  <a:srgbClr val="7F7F7F"/>
                </a:solidFill>
                <a:latin typeface="나눔고딕"/>
                <a:ea typeface="Gulim" pitchFamily="34" charset="-127"/>
              </a:rPr>
              <a:t>. </a:t>
            </a:r>
            <a:r>
              <a:rPr lang="ko-KR" altLang="en-US" sz="800" u="sng">
                <a:solidFill>
                  <a:srgbClr val="4495D2"/>
                </a:solidFill>
                <a:latin typeface="나눔고딕"/>
                <a:ea typeface="Gulim" pitchFamily="34" charset="-127"/>
                <a:hlinkClick r:id="rId4"/>
              </a:rPr>
              <a:t>설치하기</a:t>
            </a:r>
            <a:endParaRPr lang="ko-KR" altLang="en-US" sz="800" u="sng">
              <a:solidFill>
                <a:srgbClr val="4495D2"/>
              </a:solidFill>
              <a:latin typeface="나눔고딕"/>
              <a:ea typeface="Gulim" pitchFamily="34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3F3F3F"/>
      </a:folHlink>
    </a:clrScheme>
    <a:fontScheme name="나눔명조">
      <a:majorFont>
        <a:latin typeface="나눔명조"/>
        <a:ea typeface="나눔명조"/>
        <a:cs typeface=""/>
      </a:majorFont>
      <a:minorFont>
        <a:latin typeface="나눔명조"/>
        <a:ea typeface="나눔명조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3669</TotalTime>
  <Words>111</Words>
  <Application>Microsoft Office PowerPoint</Application>
  <PresentationFormat>全屏显示(4:3)</PresentationFormat>
  <Paragraphs>51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4" baseType="lpstr">
      <vt:lpstr>나눔명조</vt:lpstr>
      <vt:lpstr>宋体</vt:lpstr>
      <vt:lpstr>Gulim</vt:lpstr>
      <vt:lpstr>맑은 고딕</vt:lpstr>
      <vt:lpstr>나눔고딕</vt:lpstr>
      <vt:lpstr>Arial</vt:lpstr>
      <vt:lpstr>Office 테마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네이버 한글캠페인</dc:creator>
  <cp:lastModifiedBy>Administrator</cp:lastModifiedBy>
  <cp:revision>5</cp:revision>
  <dcterms:created xsi:type="dcterms:W3CDTF">2011-08-23T09:33:59Z</dcterms:created>
  <dcterms:modified xsi:type="dcterms:W3CDTF">2015-03-27T02:48:35Z</dcterms:modified>
</cp:coreProperties>
</file>