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5" r:id="rId5"/>
    <p:sldId id="263" r:id="rId6"/>
    <p:sldId id="266" r:id="rId7"/>
    <p:sldId id="267" r:id="rId8"/>
    <p:sldId id="259" r:id="rId9"/>
    <p:sldId id="268" r:id="rId10"/>
    <p:sldId id="269" r:id="rId11"/>
    <p:sldId id="270" r:id="rId12"/>
    <p:sldId id="271" r:id="rId13"/>
    <p:sldId id="260" r:id="rId14"/>
    <p:sldId id="272" r:id="rId15"/>
    <p:sldId id="273" r:id="rId16"/>
    <p:sldId id="274" r:id="rId17"/>
    <p:sldId id="275" r:id="rId18"/>
    <p:sldId id="261" r:id="rId19"/>
    <p:sldId id="276" r:id="rId20"/>
    <p:sldId id="277" r:id="rId21"/>
    <p:sldId id="278" r:id="rId22"/>
    <p:sldId id="279" r:id="rId23"/>
    <p:sldId id="262" r:id="rId24"/>
    <p:sldId id="280" r:id="rId25"/>
    <p:sldId id="281" r:id="rId26"/>
    <p:sldId id="282" r:id="rId27"/>
    <p:sldId id="283" r:id="rId28"/>
    <p:sldId id="26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CCBB9-D96C-4EBA-82A1-34318BBBAA5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D2DAF-7A11-4887-8CD5-B116BE4C23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345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052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345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37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640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27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173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535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18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774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313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715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843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640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631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186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853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056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0088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032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5717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966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456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129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602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1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677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76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1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2642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30279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072732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1386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043447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640139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515705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948965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70492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780838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1BB6-FFC6-4F4F-BB7C-1255C9EBF2D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599895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21BB6-FFC6-4F4F-BB7C-1255C9EBF2D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954EA-27E7-4AB6-94E1-688632AAB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87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13" Type="http://schemas.openxmlformats.org/officeDocument/2006/relationships/image" Target="../media/image26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12" Type="http://schemas.openxmlformats.org/officeDocument/2006/relationships/image" Target="../media/image2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11" Type="http://schemas.openxmlformats.org/officeDocument/2006/relationships/image" Target="../media/image24.jpg"/><Relationship Id="rId5" Type="http://schemas.openxmlformats.org/officeDocument/2006/relationships/image" Target="../media/image18.jpg"/><Relationship Id="rId10" Type="http://schemas.openxmlformats.org/officeDocument/2006/relationships/image" Target="../media/image23.jpg"/><Relationship Id="rId4" Type="http://schemas.openxmlformats.org/officeDocument/2006/relationships/image" Target="../media/image17.jpg"/><Relationship Id="rId9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916697"/>
            <a:ext cx="4367284" cy="15149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283" y="3916697"/>
            <a:ext cx="7824717" cy="15149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4204059"/>
            <a:ext cx="4367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4928908"/>
            <a:ext cx="4367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简约精致扁平化商务通用动画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7282" y="4752388"/>
            <a:ext cx="3565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DEPARTMENT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SPEAKER NAME</a:t>
            </a: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60721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2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220" y="1133967"/>
            <a:ext cx="612710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94012" y="2076450"/>
            <a:ext cx="1116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-76200" y="2176961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7750" y="2260364"/>
            <a:ext cx="1060626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4012" y="3486223"/>
            <a:ext cx="1506238" cy="1129679"/>
          </a:xfrm>
          <a:prstGeom prst="rect">
            <a:avLst/>
          </a:prstGeom>
          <a:blipFill>
            <a:blip r:embed="rId3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0025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012" y="4895923"/>
            <a:ext cx="1506238" cy="1129679"/>
          </a:xfrm>
          <a:prstGeom prst="rect">
            <a:avLst/>
          </a:prstGeom>
          <a:blipFill>
            <a:blip r:embed="rId4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0025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4182" y="3486223"/>
            <a:ext cx="1506238" cy="1129679"/>
          </a:xfrm>
          <a:prstGeom prst="rect">
            <a:avLst/>
          </a:prstGeom>
          <a:blipFill>
            <a:blip r:embed="rId5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20421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14182" y="4895923"/>
            <a:ext cx="1506238" cy="1129679"/>
          </a:xfrm>
          <a:prstGeom prst="rect">
            <a:avLst/>
          </a:prstGeom>
          <a:blipFill>
            <a:blip r:embed="rId6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820421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34351" y="3486223"/>
            <a:ext cx="1506238" cy="1129679"/>
          </a:xfrm>
          <a:prstGeom prst="rect">
            <a:avLst/>
          </a:prstGeom>
          <a:blipFill>
            <a:blip r:embed="rId7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640590" y="34508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34351" y="4895923"/>
            <a:ext cx="1506238" cy="1129679"/>
          </a:xfrm>
          <a:prstGeom prst="rect">
            <a:avLst/>
          </a:prstGeom>
          <a:blipFill>
            <a:blip r:embed="rId8"/>
            <a:stretch>
              <a:fillRect t="-208" b="-35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640590" y="4860597"/>
            <a:ext cx="2171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689236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3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15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6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85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3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7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2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5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0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6856" y="2144924"/>
            <a:ext cx="2116977" cy="2116977"/>
            <a:chOff x="660971" y="2379481"/>
            <a:chExt cx="2116977" cy="2116977"/>
          </a:xfrm>
        </p:grpSpPr>
        <p:sp>
          <p:nvSpPr>
            <p:cNvPr id="7" name="椭圆 6"/>
            <p:cNvSpPr/>
            <p:nvPr/>
          </p:nvSpPr>
          <p:spPr>
            <a:xfrm>
              <a:off x="660971" y="2379481"/>
              <a:ext cx="2116977" cy="21169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362918" y="2564146"/>
              <a:ext cx="713081" cy="1712630"/>
              <a:chOff x="2395133" y="2321170"/>
              <a:chExt cx="1473483" cy="3538913"/>
            </a:xfrm>
            <a:solidFill>
              <a:schemeClr val="bg1"/>
            </a:solidFill>
          </p:grpSpPr>
          <p:sp>
            <p:nvSpPr>
              <p:cNvPr id="9" name="椭圆 8"/>
              <p:cNvSpPr/>
              <p:nvPr/>
            </p:nvSpPr>
            <p:spPr>
              <a:xfrm>
                <a:off x="2825048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239513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3619023" y="3066757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519929" y="3066757"/>
                <a:ext cx="1209822" cy="422031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179299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2743411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825048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582119" y="2144924"/>
            <a:ext cx="2116977" cy="2116977"/>
            <a:chOff x="4770969" y="2379481"/>
            <a:chExt cx="2116977" cy="2116977"/>
          </a:xfrm>
        </p:grpSpPr>
        <p:sp>
          <p:nvSpPr>
            <p:cNvPr id="17" name="椭圆 16"/>
            <p:cNvSpPr/>
            <p:nvPr/>
          </p:nvSpPr>
          <p:spPr>
            <a:xfrm>
              <a:off x="4770969" y="2379481"/>
              <a:ext cx="2116977" cy="211697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444615" y="2564146"/>
              <a:ext cx="757202" cy="1712630"/>
              <a:chOff x="4951644" y="2321170"/>
              <a:chExt cx="1564653" cy="3538913"/>
            </a:xfrm>
            <a:solidFill>
              <a:schemeClr val="bg1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5441639" y="2321170"/>
                <a:ext cx="635604" cy="63560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900000">
                <a:off x="4951644" y="3045976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20700000">
                <a:off x="6266704" y="3045978"/>
                <a:ext cx="249593" cy="123795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5136520" y="3066757"/>
                <a:ext cx="1209822" cy="422031"/>
              </a:xfrm>
              <a:prstGeom prst="roundRect">
                <a:avLst>
                  <a:gd name="adj" fmla="val 1333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5795890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5360002" y="3319976"/>
                <a:ext cx="337202" cy="254010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441639" y="3195925"/>
                <a:ext cx="562976" cy="110878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梯形 25"/>
              <p:cNvSpPr/>
              <p:nvPr/>
            </p:nvSpPr>
            <p:spPr>
              <a:xfrm>
                <a:off x="5054941" y="3319975"/>
                <a:ext cx="1389878" cy="1307657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1266856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8" name="矩形 27"/>
          <p:cNvSpPr/>
          <p:nvPr/>
        </p:nvSpPr>
        <p:spPr>
          <a:xfrm>
            <a:off x="6563288" y="4399925"/>
            <a:ext cx="388289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383833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38575" y="2775209"/>
            <a:ext cx="2307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XX%</a:t>
            </a:r>
            <a:endParaRPr lang="zh-CN" altLang="en-US" sz="4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41162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45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0212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28708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7204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25700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83987" y="2636490"/>
            <a:ext cx="1422894" cy="1249251"/>
            <a:chOff x="553792" y="2768958"/>
            <a:chExt cx="1422894" cy="1249251"/>
          </a:xfrm>
          <a:solidFill>
            <a:schemeClr val="accent1"/>
          </a:solidFill>
          <a:effectLst>
            <a:reflection blurRad="6350" stA="52000" endA="300" endPos="35000" dist="25400" dir="5400000" sy="-100000" algn="bl" rotWithShape="0"/>
          </a:effectLst>
        </p:grpSpPr>
        <p:sp>
          <p:nvSpPr>
            <p:cNvPr id="11" name="矩形 10"/>
            <p:cNvSpPr/>
            <p:nvPr/>
          </p:nvSpPr>
          <p:spPr>
            <a:xfrm>
              <a:off x="553792" y="2768958"/>
              <a:ext cx="1249251" cy="1249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</a:p>
            <a:p>
              <a:pPr algn="ctr"/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1712891" y="2891531"/>
              <a:ext cx="283335" cy="24425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74196" y="2636490"/>
            <a:ext cx="1249251" cy="12492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2814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9435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771" y="2069383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7115" y="2108641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7821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211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4111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01028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415317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464323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31423" y="3114675"/>
            <a:ext cx="2365581" cy="542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345712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394718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47531" y="3114675"/>
            <a:ext cx="2365581" cy="5429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261820" y="3729038"/>
            <a:ext cx="0" cy="22145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9310826" y="3959156"/>
            <a:ext cx="2302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5595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9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9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4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9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4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45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45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9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4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9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4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95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95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4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39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4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9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450"/>
                            </p:stCondLst>
                            <p:childTnLst>
                              <p:par>
                                <p:cTn id="9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645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9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45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95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84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0" grpId="0" build="p"/>
      <p:bldP spid="11" grpId="0" animBg="1"/>
      <p:bldP spid="13" grpId="0" build="p"/>
      <p:bldP spid="14" grpId="0" animBg="1"/>
      <p:bldP spid="16" grpId="0" build="p"/>
      <p:bldP spid="17" grpId="0" animBg="1"/>
      <p:bldP spid="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" y="0"/>
            <a:ext cx="3002828" cy="1689091"/>
          </a:xfrm>
          <a:prstGeom prst="rect">
            <a:avLst/>
          </a:prstGeom>
          <a:blipFill>
            <a:blip r:embed="rId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3056" y="0"/>
            <a:ext cx="3002828" cy="1689091"/>
          </a:xfrm>
          <a:prstGeom prst="rect">
            <a:avLst/>
          </a:prstGeom>
          <a:blipFill>
            <a:blip r:embed="rId4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6113" y="0"/>
            <a:ext cx="3002828" cy="1689091"/>
          </a:xfrm>
          <a:prstGeom prst="rect">
            <a:avLst/>
          </a:prstGeom>
          <a:blipFill>
            <a:blip r:embed="rId5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9172" y="0"/>
            <a:ext cx="3002828" cy="1689091"/>
          </a:xfrm>
          <a:prstGeom prst="rect">
            <a:avLst/>
          </a:prstGeom>
          <a:blipFill>
            <a:blip r:embed="rId6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" y="1758959"/>
            <a:ext cx="3002828" cy="1689091"/>
          </a:xfrm>
          <a:prstGeom prst="rect">
            <a:avLst/>
          </a:prstGeom>
          <a:blipFill>
            <a:blip r:embed="rId7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63056" y="1758959"/>
            <a:ext cx="3002828" cy="1689091"/>
          </a:xfrm>
          <a:prstGeom prst="rect">
            <a:avLst/>
          </a:prstGeom>
          <a:blipFill>
            <a:blip r:embed="rId8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26113" y="1758959"/>
            <a:ext cx="3002828" cy="1689091"/>
          </a:xfrm>
          <a:prstGeom prst="rect">
            <a:avLst/>
          </a:prstGeom>
          <a:blipFill>
            <a:blip r:embed="rId9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89172" y="1758959"/>
            <a:ext cx="3002828" cy="1689091"/>
          </a:xfrm>
          <a:prstGeom prst="rect">
            <a:avLst/>
          </a:prstGeom>
          <a:blipFill>
            <a:blip r:embed="rId10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2" y="3521098"/>
            <a:ext cx="3002828" cy="33369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 DESCRIPTION SENTENCES ABOUT THIS PART.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63056" y="3521098"/>
            <a:ext cx="3002828" cy="1689091"/>
          </a:xfrm>
          <a:prstGeom prst="rect">
            <a:avLst/>
          </a:prstGeom>
          <a:blipFill>
            <a:blip r:embed="rId11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26113" y="3521098"/>
            <a:ext cx="3002828" cy="1689091"/>
          </a:xfrm>
          <a:prstGeom prst="rect">
            <a:avLst/>
          </a:prstGeom>
          <a:blipFill>
            <a:blip r:embed="rId12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89172" y="3521098"/>
            <a:ext cx="3002828" cy="1689091"/>
          </a:xfrm>
          <a:prstGeom prst="rect">
            <a:avLst/>
          </a:prstGeom>
          <a:blipFill>
            <a:blip r:embed="rId13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476500" y="5283237"/>
            <a:ext cx="1733550" cy="7048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8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00450" y="5366640"/>
            <a:ext cx="7962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SI A SUMMARY PART. CLICK HERE TO ADD YOUR DESCRIPTION SENTENCES ABOUT THIS PART. THIS SI A SUMMARY PART. CLICK HERE TO ADD YOUR DESCRIPTION SENTENCES ABOUT THIS PART. </a:t>
            </a:r>
            <a:endParaRPr lang="zh-CN" altLang="en-US" sz="1600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303568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727575" y="1845128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7" name="右箭头 6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914400" y="2040409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4400" y="2382516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8727575" y="3063177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3" name="右箭头 12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914400" y="3258458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4400" y="3600565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8727575" y="4235651"/>
            <a:ext cx="1557338" cy="971550"/>
            <a:chOff x="2257426" y="2571750"/>
            <a:chExt cx="1557338" cy="971550"/>
          </a:xfrm>
          <a:solidFill>
            <a:schemeClr val="accent1"/>
          </a:solidFill>
        </p:grpSpPr>
        <p:sp>
          <p:nvSpPr>
            <p:cNvPr id="19" name="右箭头 18"/>
            <p:cNvSpPr/>
            <p:nvPr/>
          </p:nvSpPr>
          <p:spPr>
            <a:xfrm>
              <a:off x="2257426" y="2571750"/>
              <a:ext cx="1557338" cy="971550"/>
            </a:xfrm>
            <a:prstGeom prst="rightArrow">
              <a:avLst/>
            </a:prstGeom>
            <a:grp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24717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700338" y="2823014"/>
              <a:ext cx="0" cy="474062"/>
            </a:xfrm>
            <a:prstGeom prst="line">
              <a:avLst/>
            </a:prstGeom>
            <a:grpFill/>
            <a:ln w="139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914400" y="4430932"/>
            <a:ext cx="781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400" y="4773039"/>
            <a:ext cx="7813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21811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49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0035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5534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1313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IN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32328" y="4051115"/>
            <a:ext cx="1511558" cy="1511558"/>
          </a:xfrm>
          <a:prstGeom prst="rec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4294156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27752" y="2425959"/>
            <a:ext cx="0" cy="315537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7849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849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95534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5534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32328" y="2425959"/>
            <a:ext cx="323221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32328" y="2877999"/>
            <a:ext cx="323221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93071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250"/>
                            </p:stCondLst>
                            <p:childTnLst>
                              <p:par>
                                <p:cTn id="5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75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7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85072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6"/>
          <p:cNvSpPr>
            <a:spLocks noChangeArrowheads="1"/>
          </p:cNvSpPr>
          <p:nvPr/>
        </p:nvSpPr>
        <p:spPr bwMode="auto">
          <a:xfrm>
            <a:off x="941987" y="2771480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2"/>
          <p:cNvSpPr>
            <a:spLocks noChangeArrowheads="1"/>
          </p:cNvSpPr>
          <p:nvPr/>
        </p:nvSpPr>
        <p:spPr bwMode="auto">
          <a:xfrm>
            <a:off x="4804365" y="2850855"/>
            <a:ext cx="1464896" cy="146507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08"/>
          <p:cNvSpPr>
            <a:spLocks noChangeArrowheads="1"/>
          </p:cNvSpPr>
          <p:nvPr/>
        </p:nvSpPr>
        <p:spPr bwMode="auto">
          <a:xfrm>
            <a:off x="2832828" y="2203462"/>
            <a:ext cx="1464784" cy="146478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wrap="square" lIns="0" r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46"/>
          <p:cNvSpPr>
            <a:spLocks noChangeArrowheads="1"/>
          </p:cNvSpPr>
          <p:nvPr/>
        </p:nvSpPr>
        <p:spPr bwMode="auto">
          <a:xfrm>
            <a:off x="3140563" y="3471461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0" name="AutoShape 65"/>
          <p:cNvSpPr>
            <a:spLocks noChangeArrowheads="1"/>
          </p:cNvSpPr>
          <p:nvPr/>
        </p:nvSpPr>
        <p:spPr bwMode="auto">
          <a:xfrm rot="-2367420">
            <a:off x="1837330" y="3816032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1" name="AutoShape 66"/>
          <p:cNvSpPr>
            <a:spLocks noChangeArrowheads="1"/>
          </p:cNvSpPr>
          <p:nvPr/>
        </p:nvSpPr>
        <p:spPr bwMode="auto">
          <a:xfrm rot="2480061">
            <a:off x="4386845" y="3814444"/>
            <a:ext cx="914400" cy="754063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1">
              <a:defRPr/>
            </a:pPr>
            <a:endParaRPr kumimoji="1" lang="ko-KR" altLang="ko-KR"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1987" y="4739918"/>
            <a:ext cx="5327274" cy="66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890848" y="2203462"/>
            <a:ext cx="0" cy="30590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364712" y="2474951"/>
            <a:ext cx="3981312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PAGE.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HRER TO ADD YOUR CONTENTS HERE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PAGE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9988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10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36" b="43385"/>
          <a:stretch/>
        </p:blipFill>
        <p:spPr>
          <a:xfrm>
            <a:off x="0" y="614150"/>
            <a:ext cx="12192000" cy="15421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1129" y="614150"/>
            <a:ext cx="3016155" cy="1542196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51129" y="973346"/>
            <a:ext cx="2613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51129" y="1558121"/>
            <a:ext cx="2838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简约精致扁平化商务通用动画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82889" y="2662387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TITLE ONE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889" y="340849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2889" y="4154599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TO ADD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82889" y="4900705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 YOUR TITLE FOUR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82889" y="5646813"/>
            <a:ext cx="8620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 YOUR TITLE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319675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4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1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9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4925" y="167679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4925" y="2852053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4925" y="3964461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4925" y="5135024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789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4925" y="226287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04925" y="3438131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4925" y="4550539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4925" y="5721102"/>
            <a:ext cx="1476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7675" y="2857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64250" y="1714500"/>
            <a:ext cx="5715000" cy="4286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34450" y="1714500"/>
            <a:ext cx="2844800" cy="4286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PAR. THIS IS A SUMMARY PART. CLICK HERE TO ADD YOUR DESCRIPTION SENTENCES ABOUT THIS PAR.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7675" y="1714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7675" y="4000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7675" y="5143500"/>
            <a:ext cx="8572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>
            <a:spLocks noChangeAspect="1"/>
          </p:cNvSpPr>
          <p:nvPr/>
        </p:nvSpPr>
        <p:spPr>
          <a:xfrm>
            <a:off x="669455" y="1963125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>
            <a:spLocks noChangeAspect="1"/>
          </p:cNvSpPr>
          <p:nvPr/>
        </p:nvSpPr>
        <p:spPr>
          <a:xfrm>
            <a:off x="707150" y="4249125"/>
            <a:ext cx="334162" cy="360000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>
            <a:off x="700738" y="5392125"/>
            <a:ext cx="351123" cy="360000"/>
          </a:xfrm>
          <a:custGeom>
            <a:avLst/>
            <a:gdLst>
              <a:gd name="connsiteX0" fmla="*/ 2429303 w 4858607"/>
              <a:gd name="connsiteY0" fmla="*/ 566170 h 4981435"/>
              <a:gd name="connsiteX1" fmla="*/ 408311 w 4858607"/>
              <a:gd name="connsiteY1" fmla="*/ 2468125 h 4981435"/>
              <a:gd name="connsiteX2" fmla="*/ 1023582 w 4858607"/>
              <a:gd name="connsiteY2" fmla="*/ 2468125 h 4981435"/>
              <a:gd name="connsiteX3" fmla="*/ 1023582 w 4858607"/>
              <a:gd name="connsiteY3" fmla="*/ 2523405 h 4981435"/>
              <a:gd name="connsiteX4" fmla="*/ 1028702 w 4858607"/>
              <a:gd name="connsiteY4" fmla="*/ 2523405 h 4981435"/>
              <a:gd name="connsiteX5" fmla="*/ 1028702 w 4858607"/>
              <a:gd name="connsiteY5" fmla="*/ 4599293 h 4981435"/>
              <a:gd name="connsiteX6" fmla="*/ 1675256 w 4858607"/>
              <a:gd name="connsiteY6" fmla="*/ 4599293 h 4981435"/>
              <a:gd name="connsiteX7" fmla="*/ 1675256 w 4858607"/>
              <a:gd name="connsiteY7" fmla="*/ 2850266 h 4981435"/>
              <a:gd name="connsiteX8" fmla="*/ 1675265 w 4858607"/>
              <a:gd name="connsiteY8" fmla="*/ 2850266 h 4981435"/>
              <a:gd name="connsiteX9" fmla="*/ 1675265 w 4858607"/>
              <a:gd name="connsiteY9" fmla="*/ 2850266 h 4981435"/>
              <a:gd name="connsiteX10" fmla="*/ 2801200 w 4858607"/>
              <a:gd name="connsiteY10" fmla="*/ 2850266 h 4981435"/>
              <a:gd name="connsiteX11" fmla="*/ 2801200 w 4858607"/>
              <a:gd name="connsiteY11" fmla="*/ 2850265 h 4981435"/>
              <a:gd name="connsiteX12" fmla="*/ 3183342 w 4858607"/>
              <a:gd name="connsiteY12" fmla="*/ 2850265 h 4981435"/>
              <a:gd name="connsiteX13" fmla="*/ 3183342 w 4858607"/>
              <a:gd name="connsiteY13" fmla="*/ 2850266 h 4981435"/>
              <a:gd name="connsiteX14" fmla="*/ 3183342 w 4858607"/>
              <a:gd name="connsiteY14" fmla="*/ 2850266 h 4981435"/>
              <a:gd name="connsiteX15" fmla="*/ 3183342 w 4858607"/>
              <a:gd name="connsiteY15" fmla="*/ 3232407 h 4981435"/>
              <a:gd name="connsiteX16" fmla="*/ 3183342 w 4858607"/>
              <a:gd name="connsiteY16" fmla="*/ 3232407 h 4981435"/>
              <a:gd name="connsiteX17" fmla="*/ 3183342 w 4858607"/>
              <a:gd name="connsiteY17" fmla="*/ 4599293 h 4981435"/>
              <a:gd name="connsiteX18" fmla="*/ 3829904 w 4858607"/>
              <a:gd name="connsiteY18" fmla="*/ 4599293 h 4981435"/>
              <a:gd name="connsiteX19" fmla="*/ 3829904 w 4858607"/>
              <a:gd name="connsiteY19" fmla="*/ 2523405 h 4981435"/>
              <a:gd name="connsiteX20" fmla="*/ 3835025 w 4858607"/>
              <a:gd name="connsiteY20" fmla="*/ 2523405 h 4981435"/>
              <a:gd name="connsiteX21" fmla="*/ 3835025 w 4858607"/>
              <a:gd name="connsiteY21" fmla="*/ 2468125 h 4981435"/>
              <a:gd name="connsiteX22" fmla="*/ 4450297 w 4858607"/>
              <a:gd name="connsiteY22" fmla="*/ 2468125 h 4981435"/>
              <a:gd name="connsiteX23" fmla="*/ 2429303 w 4858607"/>
              <a:gd name="connsiteY23" fmla="*/ 0 h 4981435"/>
              <a:gd name="connsiteX24" fmla="*/ 4858607 w 4858607"/>
              <a:gd name="connsiteY24" fmla="*/ 2286215 h 4981435"/>
              <a:gd name="connsiteX25" fmla="*/ 4858607 w 4858607"/>
              <a:gd name="connsiteY25" fmla="*/ 2468125 h 4981435"/>
              <a:gd name="connsiteX26" fmla="*/ 4858607 w 4858607"/>
              <a:gd name="connsiteY26" fmla="*/ 2468125 h 4981435"/>
              <a:gd name="connsiteX27" fmla="*/ 4858607 w 4858607"/>
              <a:gd name="connsiteY27" fmla="*/ 2850266 h 4981435"/>
              <a:gd name="connsiteX28" fmla="*/ 4858607 w 4858607"/>
              <a:gd name="connsiteY28" fmla="*/ 2850266 h 4981435"/>
              <a:gd name="connsiteX29" fmla="*/ 4858607 w 4858607"/>
              <a:gd name="connsiteY29" fmla="*/ 2852385 h 4981435"/>
              <a:gd name="connsiteX30" fmla="*/ 4856355 w 4858607"/>
              <a:gd name="connsiteY30" fmla="*/ 2850266 h 4981435"/>
              <a:gd name="connsiteX31" fmla="*/ 4212045 w 4858607"/>
              <a:gd name="connsiteY31" fmla="*/ 2850266 h 4981435"/>
              <a:gd name="connsiteX32" fmla="*/ 4212045 w 4858607"/>
              <a:gd name="connsiteY32" fmla="*/ 4981434 h 4981435"/>
              <a:gd name="connsiteX33" fmla="*/ 4088357 w 4858607"/>
              <a:gd name="connsiteY33" fmla="*/ 4981434 h 4981435"/>
              <a:gd name="connsiteX34" fmla="*/ 3829904 w 4858607"/>
              <a:gd name="connsiteY34" fmla="*/ 4981434 h 4981435"/>
              <a:gd name="connsiteX35" fmla="*/ 2924889 w 4858607"/>
              <a:gd name="connsiteY35" fmla="*/ 4981434 h 4981435"/>
              <a:gd name="connsiteX36" fmla="*/ 2924889 w 4858607"/>
              <a:gd name="connsiteY36" fmla="*/ 4981434 h 4981435"/>
              <a:gd name="connsiteX37" fmla="*/ 2801200 w 4858607"/>
              <a:gd name="connsiteY37" fmla="*/ 4981434 h 4981435"/>
              <a:gd name="connsiteX38" fmla="*/ 2801200 w 4858607"/>
              <a:gd name="connsiteY38" fmla="*/ 3232407 h 4981435"/>
              <a:gd name="connsiteX39" fmla="*/ 2057397 w 4858607"/>
              <a:gd name="connsiteY39" fmla="*/ 3232407 h 4981435"/>
              <a:gd name="connsiteX40" fmla="*/ 2057397 w 4858607"/>
              <a:gd name="connsiteY40" fmla="*/ 4981435 h 4981435"/>
              <a:gd name="connsiteX41" fmla="*/ 1675256 w 4858607"/>
              <a:gd name="connsiteY41" fmla="*/ 4981435 h 4981435"/>
              <a:gd name="connsiteX42" fmla="*/ 1675256 w 4858607"/>
              <a:gd name="connsiteY42" fmla="*/ 4981434 h 4981435"/>
              <a:gd name="connsiteX43" fmla="*/ 1028702 w 4858607"/>
              <a:gd name="connsiteY43" fmla="*/ 4981434 h 4981435"/>
              <a:gd name="connsiteX44" fmla="*/ 733573 w 4858607"/>
              <a:gd name="connsiteY44" fmla="*/ 4981434 h 4981435"/>
              <a:gd name="connsiteX45" fmla="*/ 646561 w 4858607"/>
              <a:gd name="connsiteY45" fmla="*/ 4981434 h 4981435"/>
              <a:gd name="connsiteX46" fmla="*/ 646561 w 4858607"/>
              <a:gd name="connsiteY46" fmla="*/ 2850266 h 4981435"/>
              <a:gd name="connsiteX47" fmla="*/ 2253 w 4858607"/>
              <a:gd name="connsiteY47" fmla="*/ 2850266 h 4981435"/>
              <a:gd name="connsiteX48" fmla="*/ 0 w 4858607"/>
              <a:gd name="connsiteY48" fmla="*/ 2852385 h 4981435"/>
              <a:gd name="connsiteX49" fmla="*/ 0 w 4858607"/>
              <a:gd name="connsiteY49" fmla="*/ 2850266 h 4981435"/>
              <a:gd name="connsiteX50" fmla="*/ 0 w 4858607"/>
              <a:gd name="connsiteY50" fmla="*/ 2850266 h 4981435"/>
              <a:gd name="connsiteX51" fmla="*/ 0 w 4858607"/>
              <a:gd name="connsiteY51" fmla="*/ 2468125 h 4981435"/>
              <a:gd name="connsiteX52" fmla="*/ 0 w 4858607"/>
              <a:gd name="connsiteY52" fmla="*/ 2468125 h 4981435"/>
              <a:gd name="connsiteX53" fmla="*/ 0 w 4858607"/>
              <a:gd name="connsiteY53" fmla="*/ 2286215 h 498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58607" h="4981435">
                <a:moveTo>
                  <a:pt x="2429303" y="566170"/>
                </a:moveTo>
                <a:lnTo>
                  <a:pt x="408311" y="2468125"/>
                </a:lnTo>
                <a:lnTo>
                  <a:pt x="1023582" y="2468125"/>
                </a:lnTo>
                <a:lnTo>
                  <a:pt x="1023582" y="2523405"/>
                </a:lnTo>
                <a:lnTo>
                  <a:pt x="1028702" y="2523405"/>
                </a:lnTo>
                <a:lnTo>
                  <a:pt x="1028702" y="4599293"/>
                </a:lnTo>
                <a:lnTo>
                  <a:pt x="1675256" y="4599293"/>
                </a:lnTo>
                <a:lnTo>
                  <a:pt x="1675256" y="2850266"/>
                </a:lnTo>
                <a:lnTo>
                  <a:pt x="1675265" y="2850266"/>
                </a:lnTo>
                <a:lnTo>
                  <a:pt x="1675265" y="2850266"/>
                </a:lnTo>
                <a:lnTo>
                  <a:pt x="2801200" y="2850266"/>
                </a:lnTo>
                <a:lnTo>
                  <a:pt x="2801200" y="2850265"/>
                </a:lnTo>
                <a:lnTo>
                  <a:pt x="3183342" y="2850265"/>
                </a:lnTo>
                <a:lnTo>
                  <a:pt x="3183342" y="2850266"/>
                </a:lnTo>
                <a:lnTo>
                  <a:pt x="3183342" y="2850266"/>
                </a:lnTo>
                <a:lnTo>
                  <a:pt x="3183342" y="3232407"/>
                </a:lnTo>
                <a:lnTo>
                  <a:pt x="3183342" y="3232407"/>
                </a:lnTo>
                <a:lnTo>
                  <a:pt x="3183342" y="4599293"/>
                </a:lnTo>
                <a:lnTo>
                  <a:pt x="3829904" y="4599293"/>
                </a:lnTo>
                <a:lnTo>
                  <a:pt x="3829904" y="2523405"/>
                </a:lnTo>
                <a:lnTo>
                  <a:pt x="3835025" y="2523405"/>
                </a:lnTo>
                <a:lnTo>
                  <a:pt x="3835025" y="2468125"/>
                </a:lnTo>
                <a:lnTo>
                  <a:pt x="4450297" y="2468125"/>
                </a:lnTo>
                <a:close/>
                <a:moveTo>
                  <a:pt x="2429303" y="0"/>
                </a:moveTo>
                <a:lnTo>
                  <a:pt x="4858607" y="2286215"/>
                </a:lnTo>
                <a:lnTo>
                  <a:pt x="4858607" y="2468125"/>
                </a:lnTo>
                <a:lnTo>
                  <a:pt x="4858607" y="2468125"/>
                </a:lnTo>
                <a:lnTo>
                  <a:pt x="4858607" y="2850266"/>
                </a:lnTo>
                <a:lnTo>
                  <a:pt x="4858607" y="2850266"/>
                </a:lnTo>
                <a:lnTo>
                  <a:pt x="4858607" y="2852385"/>
                </a:lnTo>
                <a:lnTo>
                  <a:pt x="4856355" y="2850266"/>
                </a:lnTo>
                <a:lnTo>
                  <a:pt x="4212045" y="2850266"/>
                </a:lnTo>
                <a:lnTo>
                  <a:pt x="4212045" y="4981434"/>
                </a:lnTo>
                <a:lnTo>
                  <a:pt x="4088357" y="4981434"/>
                </a:lnTo>
                <a:lnTo>
                  <a:pt x="3829904" y="4981434"/>
                </a:lnTo>
                <a:lnTo>
                  <a:pt x="2924889" y="4981434"/>
                </a:lnTo>
                <a:lnTo>
                  <a:pt x="2924889" y="4981434"/>
                </a:lnTo>
                <a:lnTo>
                  <a:pt x="2801200" y="4981434"/>
                </a:lnTo>
                <a:lnTo>
                  <a:pt x="2801200" y="3232407"/>
                </a:lnTo>
                <a:lnTo>
                  <a:pt x="2057397" y="3232407"/>
                </a:lnTo>
                <a:lnTo>
                  <a:pt x="2057397" y="4981435"/>
                </a:lnTo>
                <a:lnTo>
                  <a:pt x="1675256" y="4981435"/>
                </a:lnTo>
                <a:lnTo>
                  <a:pt x="1675256" y="4981434"/>
                </a:lnTo>
                <a:lnTo>
                  <a:pt x="1028702" y="4981434"/>
                </a:lnTo>
                <a:lnTo>
                  <a:pt x="733573" y="4981434"/>
                </a:lnTo>
                <a:lnTo>
                  <a:pt x="646561" y="4981434"/>
                </a:lnTo>
                <a:lnTo>
                  <a:pt x="646561" y="2850266"/>
                </a:lnTo>
                <a:lnTo>
                  <a:pt x="2253" y="2850266"/>
                </a:lnTo>
                <a:lnTo>
                  <a:pt x="0" y="2852385"/>
                </a:lnTo>
                <a:lnTo>
                  <a:pt x="0" y="2850266"/>
                </a:lnTo>
                <a:lnTo>
                  <a:pt x="0" y="2850266"/>
                </a:lnTo>
                <a:lnTo>
                  <a:pt x="0" y="2468125"/>
                </a:lnTo>
                <a:lnTo>
                  <a:pt x="0" y="2468125"/>
                </a:lnTo>
                <a:lnTo>
                  <a:pt x="0" y="2286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>
            <a:spLocks noChangeAspect="1"/>
          </p:cNvSpPr>
          <p:nvPr/>
        </p:nvSpPr>
        <p:spPr>
          <a:xfrm>
            <a:off x="686031" y="3106125"/>
            <a:ext cx="364369" cy="360000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761780" y="1649336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61780" y="2789665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61780" y="3929994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61780" y="5070322"/>
            <a:ext cx="2889720" cy="987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15234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20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616419" y="1836640"/>
            <a:ext cx="3762375" cy="3984625"/>
          </a:xfrm>
          <a:prstGeom prst="rtTriangle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lIns="0" tIns="44450" rIns="87313" bIns="44450" anchor="ctr"/>
          <a:lstStyle/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 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 ABOUT THIS</a:t>
            </a:r>
          </a:p>
          <a:p>
            <a:pPr defTabSz="825500" eaLnBrk="0" hangingPunct="0">
              <a:lnSpc>
                <a:spcPct val="150000"/>
              </a:lnSpc>
            </a:pPr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4967756" y="1831144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4967756" y="2685403"/>
            <a:ext cx="6247640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4969343" y="3541249"/>
            <a:ext cx="6244286" cy="569912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4967756" y="4397095"/>
            <a:ext cx="6247640" cy="569913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>
            <a:off x="4967756" y="5252940"/>
            <a:ext cx="6247640" cy="568325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</a:t>
            </a:r>
            <a:endParaRPr kumimoji="1" lang="en-US" altLang="ko-KR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959319" y="2115306"/>
            <a:ext cx="4008437" cy="1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1730844" y="2970358"/>
            <a:ext cx="323691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2602381" y="3826205"/>
            <a:ext cx="2366962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349300" y="4682052"/>
            <a:ext cx="1618456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4158528" y="5537103"/>
            <a:ext cx="809228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53725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688230" y="2313150"/>
            <a:ext cx="10807700" cy="619125"/>
            <a:chOff x="408" y="1537"/>
            <a:chExt cx="6808" cy="39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gray">
            <a:xfrm>
              <a:off x="408" y="1537"/>
              <a:ext cx="6808" cy="39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gray">
            <a:xfrm>
              <a:off x="1679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287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gray">
            <a:xfrm>
              <a:off x="3223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gray">
            <a:xfrm>
              <a:off x="4345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gray">
            <a:xfrm>
              <a:off x="4648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  <p:sp>
          <p:nvSpPr>
            <p:cNvPr id="13" name="AutoShape 11"/>
            <p:cNvSpPr>
              <a:spLocks noChangeArrowheads="1"/>
            </p:cNvSpPr>
            <p:nvPr/>
          </p:nvSpPr>
          <p:spPr bwMode="gray">
            <a:xfrm>
              <a:off x="5840" y="1642"/>
              <a:ext cx="232" cy="172"/>
            </a:xfrm>
            <a:prstGeom prst="rightArrow">
              <a:avLst>
                <a:gd name="adj1" fmla="val 50000"/>
                <a:gd name="adj2" fmla="val 604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gray">
            <a:xfrm>
              <a:off x="6116" y="1620"/>
              <a:ext cx="10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TEXT HERE</a:t>
              </a:r>
            </a:p>
          </p:txBody>
        </p:sp>
      </p:grp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677118" y="2313150"/>
            <a:ext cx="2054225" cy="619125"/>
            <a:chOff x="404" y="1980"/>
            <a:chExt cx="1294" cy="298"/>
          </a:xfrm>
          <a:solidFill>
            <a:schemeClr val="accent1"/>
          </a:solidFill>
        </p:grpSpPr>
        <p:sp>
          <p:nvSpPr>
            <p:cNvPr id="16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6"/>
            <p:cNvSpPr>
              <a:spLocks noChangeArrowheads="1"/>
            </p:cNvSpPr>
            <p:nvPr/>
          </p:nvSpPr>
          <p:spPr bwMode="inv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" name="AutoShape 17"/>
          <p:cNvCxnSpPr>
            <a:cxnSpLocks noChangeShapeType="1"/>
          </p:cNvCxnSpPr>
          <p:nvPr/>
        </p:nvCxnSpPr>
        <p:spPr bwMode="gray">
          <a:xfrm>
            <a:off x="2145196" y="3678400"/>
            <a:ext cx="8667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AutoShape 18"/>
          <p:cNvCxnSpPr>
            <a:cxnSpLocks noChangeShapeType="1"/>
          </p:cNvCxnSpPr>
          <p:nvPr/>
        </p:nvCxnSpPr>
        <p:spPr bwMode="gray">
          <a:xfrm>
            <a:off x="4365786" y="3678400"/>
            <a:ext cx="876300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19"/>
          <p:cNvCxnSpPr>
            <a:cxnSpLocks noChangeShapeType="1"/>
          </p:cNvCxnSpPr>
          <p:nvPr/>
        </p:nvCxnSpPr>
        <p:spPr bwMode="gray">
          <a:xfrm>
            <a:off x="6687105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AutoShape 13"/>
          <p:cNvSpPr>
            <a:spLocks noChangeArrowheads="1"/>
          </p:cNvSpPr>
          <p:nvPr/>
        </p:nvSpPr>
        <p:spPr bwMode="gray">
          <a:xfrm>
            <a:off x="972812" y="3121187"/>
            <a:ext cx="1114425" cy="1114425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gray">
          <a:xfrm>
            <a:off x="3100095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gray">
          <a:xfrm>
            <a:off x="5407128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16"/>
          <p:cNvSpPr>
            <a:spLocks noChangeArrowheads="1"/>
          </p:cNvSpPr>
          <p:nvPr/>
        </p:nvSpPr>
        <p:spPr bwMode="gray">
          <a:xfrm>
            <a:off x="7669246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gray">
          <a:xfrm>
            <a:off x="452907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gray">
          <a:xfrm>
            <a:off x="2580984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gray">
          <a:xfrm>
            <a:off x="4889275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gray">
          <a:xfrm>
            <a:off x="7180296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  <p:cxnSp>
        <p:nvCxnSpPr>
          <p:cNvPr id="29" name="AutoShape 19"/>
          <p:cNvCxnSpPr>
            <a:cxnSpLocks noChangeShapeType="1"/>
          </p:cNvCxnSpPr>
          <p:nvPr/>
        </p:nvCxnSpPr>
        <p:spPr bwMode="gray">
          <a:xfrm>
            <a:off x="8975756" y="3678400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AutoShape 16"/>
          <p:cNvSpPr>
            <a:spLocks noChangeArrowheads="1"/>
          </p:cNvSpPr>
          <p:nvPr/>
        </p:nvSpPr>
        <p:spPr bwMode="gray">
          <a:xfrm>
            <a:off x="9948539" y="3121186"/>
            <a:ext cx="1114425" cy="1114425"/>
          </a:xfrm>
          <a:prstGeom prst="diamond">
            <a:avLst/>
          </a:prstGeom>
          <a:solidFill>
            <a:schemeClr val="accent1"/>
          </a:solidFill>
          <a:ln w="9525">
            <a:miter lim="800000"/>
            <a:headEnd/>
            <a:tailEnd/>
          </a:ln>
        </p:spPr>
        <p:txBody>
          <a:bodyPr wrap="none" anchor="ctr"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gray">
          <a:xfrm>
            <a:off x="9459589" y="4267362"/>
            <a:ext cx="2092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ADD CONTENTS</a:t>
            </a:r>
          </a:p>
        </p:txBody>
      </p:sp>
    </p:spTree>
    <p:extLst>
      <p:ext uri="{BB962C8B-B14F-4D97-AF65-F5344CB8AC3E}">
        <p14:creationId xmlns:p14="http://schemas.microsoft.com/office/powerpoint/2010/main" val="24765996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5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75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30" grpId="0" animBg="1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05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723137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805"/>
          <p:cNvSpPr>
            <a:spLocks noChangeArrowheads="1"/>
          </p:cNvSpPr>
          <p:nvPr/>
        </p:nvSpPr>
        <p:spPr bwMode="auto">
          <a:xfrm>
            <a:off x="4732694" y="2329481"/>
            <a:ext cx="2540000" cy="531588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HY헤드라인M" pitchFamily="18" charset="-127"/>
              </a:rPr>
              <a:t>SUBTITLE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HY헤드라인M" pitchFamily="18" charset="-127"/>
            </a:endParaRPr>
          </a:p>
        </p:txBody>
      </p:sp>
      <p:sp>
        <p:nvSpPr>
          <p:cNvPr id="7" name="Freeform 825"/>
          <p:cNvSpPr>
            <a:spLocks/>
          </p:cNvSpPr>
          <p:nvPr/>
        </p:nvSpPr>
        <p:spPr bwMode="auto">
          <a:xfrm>
            <a:off x="625783" y="2388805"/>
            <a:ext cx="3870179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424020518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832"/>
          <p:cNvSpPr>
            <a:spLocks/>
          </p:cNvSpPr>
          <p:nvPr/>
        </p:nvSpPr>
        <p:spPr bwMode="auto">
          <a:xfrm flipH="1">
            <a:off x="7541920" y="2388805"/>
            <a:ext cx="3979410" cy="799095"/>
          </a:xfrm>
          <a:custGeom>
            <a:avLst/>
            <a:gdLst>
              <a:gd name="T0" fmla="*/ 0 w 1315"/>
              <a:gd name="T1" fmla="*/ 2147483647 h 544"/>
              <a:gd name="T2" fmla="*/ 0 w 1315"/>
              <a:gd name="T3" fmla="*/ 0 h 544"/>
              <a:gd name="T4" fmla="*/ 1657553719 w 1315"/>
              <a:gd name="T5" fmla="*/ 0 h 544"/>
              <a:gd name="T6" fmla="*/ 0 60000 65536"/>
              <a:gd name="T7" fmla="*/ 0 60000 65536"/>
              <a:gd name="T8" fmla="*/ 0 60000 65536"/>
              <a:gd name="T9" fmla="*/ 0 w 1315"/>
              <a:gd name="T10" fmla="*/ 0 h 544"/>
              <a:gd name="T11" fmla="*/ 1315 w 1315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9525" cap="rnd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6965657" y="4052224"/>
            <a:ext cx="1152525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 type="triangle" w="lg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902237" y="4052646"/>
            <a:ext cx="118745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588461" y="3300543"/>
            <a:ext cx="3083866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8333060" y="3291018"/>
            <a:ext cx="3225593" cy="15033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5875" algn="ctr">
            <a:noFill/>
            <a:round/>
            <a:headEnd/>
            <a:tailEnd/>
          </a:ln>
        </p:spPr>
        <p:txBody>
          <a:bodyPr wrap="square" anchor="ctr"/>
          <a:lstStyle/>
          <a:p>
            <a:pPr algn="ctr" latinLnBrk="1">
              <a:lnSpc>
                <a:spcPct val="125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5254608" y="3300543"/>
            <a:ext cx="1496171" cy="1503364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>
              <a:defRPr/>
            </a:pPr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768497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41"/>
          <p:cNvSpPr txBox="1">
            <a:spLocks noChangeArrowheads="1"/>
          </p:cNvSpPr>
          <p:nvPr/>
        </p:nvSpPr>
        <p:spPr bwMode="auto">
          <a:xfrm>
            <a:off x="7541920" y="2484153"/>
            <a:ext cx="38246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TEXT</a:t>
            </a:r>
          </a:p>
        </p:txBody>
      </p:sp>
    </p:spTree>
    <p:extLst>
      <p:ext uri="{BB962C8B-B14F-4D97-AF65-F5344CB8AC3E}">
        <p14:creationId xmlns:p14="http://schemas.microsoft.com/office/powerpoint/2010/main" val="157144044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0" y="1628065"/>
            <a:ext cx="3314700" cy="914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29"/>
          <p:cNvSpPr/>
          <p:nvPr/>
        </p:nvSpPr>
        <p:spPr>
          <a:xfrm>
            <a:off x="3462500" y="4264409"/>
            <a:ext cx="8729500" cy="914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8"/>
          <p:cNvSpPr/>
          <p:nvPr/>
        </p:nvSpPr>
        <p:spPr>
          <a:xfrm>
            <a:off x="6662901" y="1627626"/>
            <a:ext cx="3123546" cy="25351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  <a:p>
            <a:pPr marL="285750" indent="-285750" algn="ctr">
              <a:buFont typeface="Wingdings" panose="05000000000000000000" pitchFamily="2" charset="2"/>
              <a:buChar char="n"/>
            </a:pP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>
              <a:buFont typeface="Wingdings" panose="05000000000000000000" pitchFamily="2" charset="2"/>
              <a:buChar char="n"/>
            </a:pPr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44"/>
          <p:cNvSpPr/>
          <p:nvPr/>
        </p:nvSpPr>
        <p:spPr>
          <a:xfrm>
            <a:off x="3462500" y="1627626"/>
            <a:ext cx="3052601" cy="253518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311778" y="2940970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778" y="4572186"/>
            <a:ext cx="31507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081050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511"/>
          <p:cNvSpPr>
            <a:spLocks noChangeArrowheads="1"/>
          </p:cNvSpPr>
          <p:nvPr/>
        </p:nvSpPr>
        <p:spPr bwMode="auto">
          <a:xfrm>
            <a:off x="1860760" y="1847300"/>
            <a:ext cx="1619119" cy="162690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021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511"/>
          <p:cNvSpPr>
            <a:spLocks noChangeArrowheads="1"/>
          </p:cNvSpPr>
          <p:nvPr/>
        </p:nvSpPr>
        <p:spPr bwMode="auto">
          <a:xfrm>
            <a:off x="5300110" y="1847300"/>
            <a:ext cx="1619119" cy="1626903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89562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511"/>
          <p:cNvSpPr>
            <a:spLocks noChangeArrowheads="1"/>
          </p:cNvSpPr>
          <p:nvPr/>
        </p:nvSpPr>
        <p:spPr bwMode="auto">
          <a:xfrm>
            <a:off x="8739459" y="1847300"/>
            <a:ext cx="1619119" cy="1626903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>
                <a:lumMod val="95000"/>
              </a:schemeClr>
            </a:solidFill>
          </a:ln>
          <a:extLst/>
        </p:spPr>
        <p:txBody>
          <a:bodyPr wrap="square" anchor="ctr"/>
          <a:lstStyle/>
          <a:p>
            <a:pPr algn="ctr" latinLnBrk="1"/>
            <a:r>
              <a:rPr kumimoji="1" lang="en-US" altLang="ko-KR" dirty="0" smtClean="0">
                <a:solidFill>
                  <a:schemeClr val="bg1"/>
                </a:solidFill>
                <a:latin typeface="微软雅黑" panose="020B0503020204020204" pitchFamily="34" charset="-122"/>
                <a:ea typeface="Gulim" pitchFamily="34" charset="-127"/>
              </a:rPr>
              <a:t>YOUR TEXT IN HERE</a:t>
            </a:r>
            <a:endParaRPr kumimoji="1" lang="ko-KR" altLang="ko-KR" dirty="0">
              <a:solidFill>
                <a:schemeClr val="bg1"/>
              </a:solidFill>
              <a:latin typeface="微软雅黑" panose="020B0503020204020204" pitchFamily="34" charset="-122"/>
              <a:ea typeface="Gulim" pitchFamily="34" charset="-127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8911" y="3194285"/>
            <a:ext cx="2440216" cy="1713617"/>
          </a:xfrm>
          <a:prstGeom prst="rect">
            <a:avLst/>
          </a:prstGeom>
          <a:solidFill>
            <a:srgbClr val="F8F8F8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7771" y="5316436"/>
            <a:ext cx="112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DESCRIPTION SENTENCES ABOUT THIS PART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115" y="5355694"/>
            <a:ext cx="72000" cy="25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66524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743403" y="4517896"/>
            <a:ext cx="10799763" cy="576262"/>
            <a:chOff x="386" y="2371"/>
            <a:chExt cx="6803" cy="363"/>
          </a:xfrm>
        </p:grpSpPr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9" name="Rectangle 44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0" name="Group 55"/>
          <p:cNvGrpSpPr>
            <a:grpSpLocks/>
          </p:cNvGrpSpPr>
          <p:nvPr/>
        </p:nvGrpSpPr>
        <p:grpSpPr bwMode="auto">
          <a:xfrm>
            <a:off x="741816" y="2357308"/>
            <a:ext cx="10799763" cy="576263"/>
            <a:chOff x="386" y="2371"/>
            <a:chExt cx="6803" cy="363"/>
          </a:xfrm>
        </p:grpSpPr>
        <p:sp>
          <p:nvSpPr>
            <p:cNvPr id="11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  <a:endParaRPr lang="en-US" altLang="zh-CN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58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4" name="Group 59"/>
          <p:cNvGrpSpPr>
            <a:grpSpLocks/>
          </p:cNvGrpSpPr>
          <p:nvPr/>
        </p:nvGrpSpPr>
        <p:grpSpPr bwMode="auto">
          <a:xfrm>
            <a:off x="741816" y="3798758"/>
            <a:ext cx="10799763" cy="576263"/>
            <a:chOff x="386" y="2371"/>
            <a:chExt cx="6803" cy="363"/>
          </a:xfrm>
        </p:grpSpPr>
        <p:sp>
          <p:nvSpPr>
            <p:cNvPr id="15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17" name="Rectangle 62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  <p:grpSp>
        <p:nvGrpSpPr>
          <p:cNvPr id="18" name="Group 63"/>
          <p:cNvGrpSpPr>
            <a:grpSpLocks/>
          </p:cNvGrpSpPr>
          <p:nvPr/>
        </p:nvGrpSpPr>
        <p:grpSpPr bwMode="auto">
          <a:xfrm>
            <a:off x="741816" y="3078033"/>
            <a:ext cx="10799763" cy="576263"/>
            <a:chOff x="386" y="2371"/>
            <a:chExt cx="6803" cy="363"/>
          </a:xfrm>
        </p:grpSpPr>
        <p:sp>
          <p:nvSpPr>
            <p:cNvPr id="19" name="矩形 53"/>
            <p:cNvSpPr>
              <a:spLocks noChangeArrowheads="1"/>
            </p:cNvSpPr>
            <p:nvPr/>
          </p:nvSpPr>
          <p:spPr bwMode="auto">
            <a:xfrm>
              <a:off x="386" y="2371"/>
              <a:ext cx="6803" cy="363"/>
            </a:xfrm>
            <a:prstGeom prst="rect">
              <a:avLst/>
            </a:prstGeom>
            <a:noFill/>
            <a:ln w="25400" algn="ctr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46"/>
            <p:cNvSpPr txBox="1">
              <a:spLocks noChangeArrowheads="1"/>
            </p:cNvSpPr>
            <p:nvPr/>
          </p:nvSpPr>
          <p:spPr bwMode="auto">
            <a:xfrm>
              <a:off x="1882" y="2456"/>
              <a:ext cx="530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DESCIRPITON SENTENCES ABOUT THIS PART.</a:t>
              </a:r>
            </a:p>
          </p:txBody>
        </p:sp>
        <p:sp>
          <p:nvSpPr>
            <p:cNvPr id="21" name="Rectangle 66"/>
            <p:cNvSpPr>
              <a:spLocks noChangeArrowheads="1"/>
            </p:cNvSpPr>
            <p:nvPr/>
          </p:nvSpPr>
          <p:spPr bwMode="auto">
            <a:xfrm>
              <a:off x="431" y="2411"/>
              <a:ext cx="1406" cy="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638819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4717" y="3125337"/>
            <a:ext cx="4367284" cy="15149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125337"/>
            <a:ext cx="7824716" cy="151490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33900" y="3412699"/>
            <a:ext cx="399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33900" y="4137548"/>
            <a:ext cx="39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YOUR WATCHING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95451" y="3961028"/>
            <a:ext cx="6129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COPYRIGHT @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CORPORATION CO., LTD.</a:t>
            </a:r>
          </a:p>
          <a:p>
            <a:pPr algn="r"/>
            <a:r>
              <a:rPr lang="en-US" altLang="zh-CN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53931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9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71345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1892" y="3277282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9388" y="3277282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112" y="3101415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3460" y="3101415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1892" y="4541241"/>
            <a:ext cx="1468582" cy="11504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  <a:scene3d>
            <a:camera prst="orthographicFront">
              <a:rot lat="240000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29388" y="4541241"/>
            <a:ext cx="1468582" cy="115043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2400000" lon="19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9112" y="4365374"/>
            <a:ext cx="3897290" cy="8791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PART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43460" y="4365374"/>
            <a:ext cx="3897290" cy="8791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1515" y="2025308"/>
            <a:ext cx="1124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SUBTITLE.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SUMMARY PART. CLICK HERE TO ADD YOUR SENTENCES ABOUT THIS PART.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9515" y="2101974"/>
            <a:ext cx="72000" cy="2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6543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4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9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9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4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9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9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4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500" y="1695450"/>
            <a:ext cx="5715000" cy="4286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3850" y="1695450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 IN HERE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3850" y="3838575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16975" y="1695450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16975" y="3838575"/>
            <a:ext cx="214312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>
            <a:off x="9739420" y="2175600"/>
            <a:ext cx="298233" cy="360000"/>
          </a:xfrm>
          <a:custGeom>
            <a:avLst/>
            <a:gdLst>
              <a:gd name="connsiteX0" fmla="*/ 483834 w 967669"/>
              <a:gd name="connsiteY0" fmla="*/ 124292 h 1168081"/>
              <a:gd name="connsiteX1" fmla="*/ 124291 w 967669"/>
              <a:gd name="connsiteY1" fmla="*/ 483835 h 1168081"/>
              <a:gd name="connsiteX2" fmla="*/ 483834 w 967669"/>
              <a:gd name="connsiteY2" fmla="*/ 843378 h 1168081"/>
              <a:gd name="connsiteX3" fmla="*/ 843377 w 967669"/>
              <a:gd name="connsiteY3" fmla="*/ 483835 h 1168081"/>
              <a:gd name="connsiteX4" fmla="*/ 483834 w 967669"/>
              <a:gd name="connsiteY4" fmla="*/ 124292 h 1168081"/>
              <a:gd name="connsiteX5" fmla="*/ 483835 w 967669"/>
              <a:gd name="connsiteY5" fmla="*/ 0 h 1168081"/>
              <a:gd name="connsiteX6" fmla="*/ 825958 w 967669"/>
              <a:gd name="connsiteY6" fmla="*/ 141712 h 1168081"/>
              <a:gd name="connsiteX7" fmla="*/ 825957 w 967669"/>
              <a:gd name="connsiteY7" fmla="*/ 141713 h 1168081"/>
              <a:gd name="connsiteX8" fmla="*/ 825957 w 967669"/>
              <a:gd name="connsiteY8" fmla="*/ 825959 h 1168081"/>
              <a:gd name="connsiteX9" fmla="*/ 483835 w 967669"/>
              <a:gd name="connsiteY9" fmla="*/ 1168081 h 1168081"/>
              <a:gd name="connsiteX10" fmla="*/ 141712 w 967669"/>
              <a:gd name="connsiteY10" fmla="*/ 825958 h 1168081"/>
              <a:gd name="connsiteX11" fmla="*/ 141712 w 967669"/>
              <a:gd name="connsiteY11" fmla="*/ 141712 h 1168081"/>
              <a:gd name="connsiteX12" fmla="*/ 483835 w 967669"/>
              <a:gd name="connsiteY12" fmla="*/ 0 h 116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7669" h="1168081">
                <a:moveTo>
                  <a:pt x="483834" y="124292"/>
                </a:moveTo>
                <a:cubicBezTo>
                  <a:pt x="285264" y="124292"/>
                  <a:pt x="124291" y="285265"/>
                  <a:pt x="124291" y="483835"/>
                </a:cubicBezTo>
                <a:cubicBezTo>
                  <a:pt x="124291" y="682405"/>
                  <a:pt x="285264" y="843378"/>
                  <a:pt x="483834" y="843378"/>
                </a:cubicBezTo>
                <a:cubicBezTo>
                  <a:pt x="682404" y="843378"/>
                  <a:pt x="843377" y="682405"/>
                  <a:pt x="843377" y="483835"/>
                </a:cubicBezTo>
                <a:cubicBezTo>
                  <a:pt x="843377" y="285265"/>
                  <a:pt x="682404" y="124292"/>
                  <a:pt x="483834" y="124292"/>
                </a:cubicBezTo>
                <a:close/>
                <a:moveTo>
                  <a:pt x="483835" y="0"/>
                </a:moveTo>
                <a:cubicBezTo>
                  <a:pt x="607659" y="0"/>
                  <a:pt x="731483" y="47237"/>
                  <a:pt x="825958" y="141712"/>
                </a:cubicBezTo>
                <a:lnTo>
                  <a:pt x="825957" y="141713"/>
                </a:lnTo>
                <a:cubicBezTo>
                  <a:pt x="1014907" y="330662"/>
                  <a:pt x="1014907" y="637009"/>
                  <a:pt x="825957" y="825959"/>
                </a:cubicBezTo>
                <a:lnTo>
                  <a:pt x="483835" y="1168081"/>
                </a:lnTo>
                <a:lnTo>
                  <a:pt x="141712" y="825958"/>
                </a:lnTo>
                <a:cubicBezTo>
                  <a:pt x="-47238" y="637008"/>
                  <a:pt x="-47238" y="330661"/>
                  <a:pt x="141712" y="141712"/>
                </a:cubicBezTo>
                <a:cubicBezTo>
                  <a:pt x="236187" y="47237"/>
                  <a:pt x="360011" y="0"/>
                  <a:pt x="483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>
            <a:off x="7565413" y="5251706"/>
            <a:ext cx="360000" cy="360000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377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22030" y="3756074"/>
            <a:ext cx="11035962" cy="240405"/>
          </a:xfrm>
          <a:prstGeom prst="roundRect">
            <a:avLst>
              <a:gd name="adj" fmla="val 4935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4867" y="2883878"/>
            <a:ext cx="703384" cy="703384"/>
            <a:chOff x="2250831" y="2560320"/>
            <a:chExt cx="745587" cy="745587"/>
          </a:xfrm>
        </p:grpSpPr>
        <p:sp>
          <p:nvSpPr>
            <p:cNvPr id="8" name="泪滴形 7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同心圆 8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3218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43424" y="2117789"/>
            <a:ext cx="1310216" cy="1310216"/>
            <a:chOff x="2250831" y="2560320"/>
            <a:chExt cx="745587" cy="745587"/>
          </a:xfrm>
        </p:grpSpPr>
        <p:sp>
          <p:nvSpPr>
            <p:cNvPr id="12" name="泪滴形 11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同心圆 12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02077" y="219683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0800000">
            <a:off x="2619561" y="4266472"/>
            <a:ext cx="1029798" cy="1029798"/>
            <a:chOff x="2250831" y="2560320"/>
            <a:chExt cx="745587" cy="745587"/>
          </a:xfrm>
        </p:grpSpPr>
        <p:sp>
          <p:nvSpPr>
            <p:cNvPr id="16" name="泪滴形 15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732778" y="4337347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0800000">
            <a:off x="6743987" y="4229637"/>
            <a:ext cx="435133" cy="435133"/>
            <a:chOff x="2250831" y="2560320"/>
            <a:chExt cx="745587" cy="745587"/>
          </a:xfrm>
        </p:grpSpPr>
        <p:sp>
          <p:nvSpPr>
            <p:cNvPr id="20" name="泪滴形 19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同心圆 20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240722" y="4213458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156407" y="2883878"/>
            <a:ext cx="703384" cy="703384"/>
            <a:chOff x="2250831" y="2560320"/>
            <a:chExt cx="745587" cy="745587"/>
          </a:xfrm>
        </p:grpSpPr>
        <p:sp>
          <p:nvSpPr>
            <p:cNvPr id="24" name="泪滴形 23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同心圆 24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893720" y="2848133"/>
            <a:ext cx="19022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</a:p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ADD YOUR CONTENTS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9020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4" grpId="0"/>
      <p:bldP spid="18" grpId="0"/>
      <p:bldP spid="22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30132" y="3902529"/>
            <a:ext cx="9974717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15845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201607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12335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01607" y="2023722"/>
            <a:ext cx="864394" cy="864394"/>
            <a:chOff x="857250" y="1893093"/>
            <a:chExt cx="864394" cy="864394"/>
          </a:xfrm>
        </p:grpSpPr>
        <p:sp>
          <p:nvSpPr>
            <p:cNvPr id="11" name="弧形 10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176729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237451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V="1">
            <a:off x="2158870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569502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58774" y="4933642"/>
            <a:ext cx="864394" cy="864394"/>
            <a:chOff x="857250" y="1893093"/>
            <a:chExt cx="864394" cy="864394"/>
          </a:xfrm>
        </p:grpSpPr>
        <p:sp>
          <p:nvSpPr>
            <p:cNvPr id="18" name="弧形 17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433896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952978" y="3059567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6338740" y="2945266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49468" y="213445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338740" y="2023722"/>
            <a:ext cx="864394" cy="864394"/>
            <a:chOff x="857250" y="1893093"/>
            <a:chExt cx="864394" cy="864394"/>
          </a:xfrm>
        </p:grpSpPr>
        <p:sp>
          <p:nvSpPr>
            <p:cNvPr id="25" name="弧形 24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弧形 25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313862" y="204042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374584" y="3919228"/>
            <a:ext cx="428625" cy="8429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 flipV="1">
            <a:off x="7296003" y="4703880"/>
            <a:ext cx="157163" cy="1571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706635" y="5044370"/>
            <a:ext cx="642938" cy="6429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595907" y="4933642"/>
            <a:ext cx="864394" cy="864394"/>
            <a:chOff x="857250" y="1893093"/>
            <a:chExt cx="864394" cy="864394"/>
          </a:xfrm>
        </p:grpSpPr>
        <p:sp>
          <p:nvSpPr>
            <p:cNvPr id="32" name="弧形 31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3406397"/>
                <a:gd name="adj2" fmla="val 20528884"/>
              </a:avLst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/>
            <p:cNvSpPr/>
            <p:nvPr/>
          </p:nvSpPr>
          <p:spPr>
            <a:xfrm>
              <a:off x="857250" y="1893093"/>
              <a:ext cx="864394" cy="864394"/>
            </a:xfrm>
            <a:prstGeom prst="arc">
              <a:avLst>
                <a:gd name="adj1" fmla="val 7448849"/>
                <a:gd name="adj2" fmla="val 17571339"/>
              </a:avLst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571029" y="4950340"/>
            <a:ext cx="2943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PART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89452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25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5" grpId="0" animBg="1"/>
      <p:bldP spid="16" grpId="0" animBg="1"/>
      <p:bldP spid="20" grpId="0"/>
      <p:bldP spid="22" grpId="0" animBg="1"/>
      <p:bldP spid="23" grpId="0" animBg="1"/>
      <p:bldP spid="27" grpId="0"/>
      <p:bldP spid="29" grpId="0" animBg="1"/>
      <p:bldP spid="30" grpId="0" animBg="1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18455"/>
            <a:ext cx="4187106" cy="23552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7106" y="3518455"/>
            <a:ext cx="2354400" cy="235524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6196" y="3518455"/>
            <a:ext cx="5955804" cy="2356960"/>
            <a:chOff x="4257077" y="2119893"/>
            <a:chExt cx="5955804" cy="2356960"/>
          </a:xfrm>
          <a:solidFill>
            <a:schemeClr val="accent1"/>
          </a:solidFill>
        </p:grpSpPr>
        <p:sp>
          <p:nvSpPr>
            <p:cNvPr id="8" name="等腰三角形 7"/>
            <p:cNvSpPr/>
            <p:nvPr/>
          </p:nvSpPr>
          <p:spPr>
            <a:xfrm rot="16200000">
              <a:off x="4224440" y="3094390"/>
              <a:ext cx="473237" cy="40796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552497" y="2119893"/>
              <a:ext cx="5660384" cy="23569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  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HERE TO ADD YOUR TITLE </a:t>
              </a:r>
            </a:p>
            <a:p>
              <a:pPr>
                <a:lnSpc>
                  <a:spcPct val="125000"/>
                </a:lnSpc>
                <a:spcBef>
                  <a:spcPts val="1200"/>
                </a:spcBef>
              </a:pP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A SUMMARY PART. CLICK TO ADD YOUR DESCRIPTION SENTENCES ABOUT THIS PART IN HERETHIS IS A SUMMARY PART.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9312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719"/>
            <a:ext cx="982639" cy="4663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2636" y="155101"/>
            <a:ext cx="40124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40125" y="1956633"/>
            <a:ext cx="618978" cy="2039814"/>
            <a:chOff x="5240216" y="1758467"/>
            <a:chExt cx="618978" cy="2039814"/>
          </a:xfrm>
        </p:grpSpPr>
        <p:sp>
          <p:nvSpPr>
            <p:cNvPr id="7" name="圆角矩形 6"/>
            <p:cNvSpPr/>
            <p:nvPr/>
          </p:nvSpPr>
          <p:spPr>
            <a:xfrm rot="5400000">
              <a:off x="4529798" y="2468885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315704" y="1842867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71645" y="4137122"/>
            <a:ext cx="618978" cy="2039814"/>
            <a:chOff x="5971736" y="3938956"/>
            <a:chExt cx="618978" cy="2039814"/>
          </a:xfrm>
        </p:grpSpPr>
        <p:sp>
          <p:nvSpPr>
            <p:cNvPr id="10" name="圆角矩形 9"/>
            <p:cNvSpPr/>
            <p:nvPr/>
          </p:nvSpPr>
          <p:spPr>
            <a:xfrm rot="5400000">
              <a:off x="5261318" y="4649374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047224" y="5444194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71645" y="3377469"/>
            <a:ext cx="2039814" cy="618978"/>
            <a:chOff x="5971736" y="3179303"/>
            <a:chExt cx="2039814" cy="618978"/>
          </a:xfrm>
        </p:grpSpPr>
        <p:sp>
          <p:nvSpPr>
            <p:cNvPr id="13" name="圆角矩形 12"/>
            <p:cNvSpPr/>
            <p:nvPr/>
          </p:nvSpPr>
          <p:spPr>
            <a:xfrm>
              <a:off x="5971736" y="3179303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468062" y="3254792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19289" y="4137122"/>
            <a:ext cx="2039814" cy="618978"/>
            <a:chOff x="3819380" y="3938956"/>
            <a:chExt cx="2039814" cy="618978"/>
          </a:xfrm>
        </p:grpSpPr>
        <p:sp>
          <p:nvSpPr>
            <p:cNvPr id="16" name="圆角矩形 15"/>
            <p:cNvSpPr/>
            <p:nvPr/>
          </p:nvSpPr>
          <p:spPr>
            <a:xfrm>
              <a:off x="3819380" y="3938956"/>
              <a:ext cx="2039814" cy="61897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08936" y="4014445"/>
              <a:ext cx="468000" cy="468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271645" y="195663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19" name="矩形 18"/>
          <p:cNvSpPr/>
          <p:nvPr/>
        </p:nvSpPr>
        <p:spPr>
          <a:xfrm rot="5400000">
            <a:off x="3467926" y="4820073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0" name="矩形 19"/>
          <p:cNvSpPr/>
          <p:nvPr/>
        </p:nvSpPr>
        <p:spPr>
          <a:xfrm>
            <a:off x="455619" y="5094697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1" name="矩形 20"/>
          <p:cNvSpPr/>
          <p:nvPr/>
        </p:nvSpPr>
        <p:spPr>
          <a:xfrm rot="5400000">
            <a:off x="304819" y="2204025"/>
            <a:ext cx="26629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DESCRIPTION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SENTENCES</a:t>
            </a:r>
          </a:p>
        </p:txBody>
      </p:sp>
      <p:sp>
        <p:nvSpPr>
          <p:cNvPr id="22" name="矩形 21"/>
          <p:cNvSpPr/>
          <p:nvPr/>
        </p:nvSpPr>
        <p:spPr>
          <a:xfrm>
            <a:off x="6732297" y="1475493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3" name="矩形 22"/>
          <p:cNvSpPr/>
          <p:nvPr/>
        </p:nvSpPr>
        <p:spPr>
          <a:xfrm>
            <a:off x="6732297" y="2726117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4" name="矩形 23"/>
          <p:cNvSpPr/>
          <p:nvPr/>
        </p:nvSpPr>
        <p:spPr>
          <a:xfrm>
            <a:off x="6732297" y="3976741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  <p:sp>
        <p:nvSpPr>
          <p:cNvPr id="25" name="矩形 24"/>
          <p:cNvSpPr/>
          <p:nvPr/>
        </p:nvSpPr>
        <p:spPr>
          <a:xfrm>
            <a:off x="6732297" y="5227365"/>
            <a:ext cx="465744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IN HERE</a:t>
            </a: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DESCRIPTION SENTENCES ABOUT THIS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91087901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8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1430</Words>
  <Application>Microsoft Office PowerPoint</Application>
  <PresentationFormat>宽屏</PresentationFormat>
  <Paragraphs>310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Gulim</vt:lpstr>
      <vt:lpstr>HY헤드라인M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DPHOME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po du</dc:creator>
  <cp:lastModifiedBy>Administrator</cp:lastModifiedBy>
  <cp:revision>6</cp:revision>
  <dcterms:created xsi:type="dcterms:W3CDTF">2014-12-17T15:36:25Z</dcterms:created>
  <dcterms:modified xsi:type="dcterms:W3CDTF">2016-07-25T07:06:49Z</dcterms:modified>
</cp:coreProperties>
</file>